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1" r:id="rId2"/>
  </p:sldMasterIdLst>
  <p:notesMasterIdLst>
    <p:notesMasterId r:id="rId23"/>
  </p:notesMasterIdLst>
  <p:sldIdLst>
    <p:sldId id="256" r:id="rId3"/>
    <p:sldId id="257" r:id="rId4"/>
    <p:sldId id="258" r:id="rId5"/>
    <p:sldId id="259" r:id="rId6"/>
    <p:sldId id="260" r:id="rId7"/>
    <p:sldId id="262" r:id="rId8"/>
    <p:sldId id="281" r:id="rId9"/>
    <p:sldId id="263" r:id="rId10"/>
    <p:sldId id="282" r:id="rId11"/>
    <p:sldId id="264" r:id="rId12"/>
    <p:sldId id="265" r:id="rId13"/>
    <p:sldId id="266" r:id="rId14"/>
    <p:sldId id="267" r:id="rId15"/>
    <p:sldId id="283" r:id="rId16"/>
    <p:sldId id="269" r:id="rId17"/>
    <p:sldId id="270" r:id="rId18"/>
    <p:sldId id="271" r:id="rId19"/>
    <p:sldId id="274" r:id="rId20"/>
    <p:sldId id="275" r:id="rId21"/>
    <p:sldId id="280"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Helvetica Neue" panose="020B0604020202020204" charset="0"/>
      <p:regular r:id="rId28"/>
      <p:bold r:id="rId29"/>
      <p:italic r:id="rId30"/>
      <p:boldItalic r:id="rId31"/>
    </p:embeddedFont>
    <p:embeddedFont>
      <p:font typeface="Noto Sans Symbols" panose="020B0502040504020204" pitchFamily="34" charset="0"/>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jpkyjbIfmj39q6pXKJh45C1iJTd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0D45DE1-9F11-4417-90DD-198FCBD81733}">
  <a:tblStyle styleId="{30D45DE1-9F11-4417-90DD-198FCBD8173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29" y="595"/>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21" Type="http://schemas.openxmlformats.org/officeDocument/2006/relationships/slide" Target="slides/slide19.xml"/><Relationship Id="rId42"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2" name="Google Shape;3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1085746b30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1085746b30_0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tr-TR" dirty="0" err="1"/>
              <a:t>ÖET'nin</a:t>
            </a:r>
            <a:r>
              <a:rPr lang="tr-TR" dirty="0"/>
              <a:t> 3 ana prensibi </a:t>
            </a:r>
            <a:r>
              <a:rPr lang="tr-TR" dirty="0" err="1"/>
              <a:t>vardır.Eğitmen</a:t>
            </a:r>
            <a:r>
              <a:rPr lang="tr-TR" dirty="0"/>
              <a:t> notu: Burada, önce katılımcılardan her birinin örneklerini alın. Emin değillerse, örnekler </a:t>
            </a:r>
            <a:r>
              <a:rPr lang="tr-TR" dirty="0" err="1"/>
              <a:t>verebilirsiniz:Katılım</a:t>
            </a:r>
            <a:r>
              <a:rPr lang="tr-TR" dirty="0"/>
              <a:t>: rutin veya yenilik faaliyetleri, grup veya bireysel çalışma seçenekleri, öz değerlendirme ve yansıtma vb. </a:t>
            </a:r>
            <a:r>
              <a:rPr lang="tr-TR" dirty="0" err="1"/>
              <a:t>yoluylaTemsil</a:t>
            </a:r>
            <a:r>
              <a:rPr lang="tr-TR" dirty="0"/>
              <a:t>: içeriği nasıl paylaştığınız: metni görsellerle veya sesle birleştirmek, jestleri veya hareketleri birleştirmek </a:t>
            </a:r>
            <a:r>
              <a:rPr lang="tr-TR" dirty="0" err="1"/>
              <a:t>vb.Anlatım</a:t>
            </a:r>
            <a:r>
              <a:rPr lang="tr-TR" dirty="0"/>
              <a:t>: Öğrenciler bildiklerini size nasıl gösterir: Ödevin birden çok biçimi olsun - yazılı, sunum, video, çizgi roman vb.</a:t>
            </a:r>
            <a:endParaRPr dirty="0"/>
          </a:p>
        </p:txBody>
      </p:sp>
      <p:sp>
        <p:nvSpPr>
          <p:cNvPr id="123" name="Google Shape;123;g11085746b30_0_7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12</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1085746b30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1085746b30_0_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tr-TR" dirty="0"/>
              <a:t>Bu temellere dayanarak, </a:t>
            </a:r>
            <a:r>
              <a:rPr lang="tr-TR" dirty="0" err="1"/>
              <a:t>InCrea</a:t>
            </a:r>
            <a:r>
              <a:rPr lang="tr-TR" dirty="0"/>
              <a:t> müfredatı geliştirilmiştir. Faaliyetlerin yapısı temel bileşenleri yansıtır. Aynı zamanda Avrupa'nın dört bir yanından gelen iyi uygulamalar da vardı düşünülmekte olan. </a:t>
            </a:r>
          </a:p>
          <a:p>
            <a:pPr marL="0" lvl="0" indent="0" algn="l" rtl="0">
              <a:spcBef>
                <a:spcPts val="0"/>
              </a:spcBef>
              <a:spcAft>
                <a:spcPts val="0"/>
              </a:spcAft>
              <a:buNone/>
            </a:pPr>
            <a:r>
              <a:rPr lang="tr-TR" dirty="0"/>
              <a:t>Müfredat, bir dizi farklı ve son derece etkileyici faydaları teşvik </a:t>
            </a:r>
            <a:r>
              <a:rPr lang="tr-TR" dirty="0" err="1"/>
              <a:t>edecektir.Öğrenme</a:t>
            </a:r>
            <a:r>
              <a:rPr lang="tr-TR" dirty="0"/>
              <a:t> endeksleri hem kısa vadeli faydalara hem de uzun vadeli faydalara odaklanmaktadır.</a:t>
            </a:r>
            <a:endParaRPr dirty="0"/>
          </a:p>
        </p:txBody>
      </p:sp>
      <p:sp>
        <p:nvSpPr>
          <p:cNvPr id="136" name="Google Shape;136;g11085746b30_0_7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13</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116def4ce1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116def4ce1_0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s-ES" dirty="0"/>
              <a:t>Öğrencilerinizin geçmişlerini, geliştikleri alanları veya daha zorlu alanları tanımanın önemini bir kez daha vurguluyoruz. Beklentilerin yaşlarına göre net bir şekilde anlaşılması, yaşa uygun içerik ve etkinlikleri seçmemize de yardımcı olabilir.Öğretmenler daha sonra buna odaklanmalı ve katılımcıların belirli özelliklerini yansıtmalı ve vizyonlarını faaliyetlerde yer alan uzmanlarla paylaşmalıdır. Bu, ihtiyaçlarını, güçlü yanlarını ve güvenlik açıklarını göz önünde bulundurarak katılımcı gruplarının oluşturulmasına yardımcı olur.</a:t>
            </a:r>
            <a:endParaRPr b="1" dirty="0"/>
          </a:p>
        </p:txBody>
      </p:sp>
      <p:sp>
        <p:nvSpPr>
          <p:cNvPr id="150" name="Google Shape;150;g1116def4ce1_0_2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15</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13134a0ab3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13134a0ab3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g113134a0ab3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16</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13134a0ab3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13134a0ab3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tr-TR" sz="1200" b="1" i="0" u="none" strike="noStrike" cap="none" dirty="0">
                <a:solidFill>
                  <a:schemeClr val="dk1"/>
                </a:solidFill>
                <a:effectLst/>
                <a:latin typeface="Calibri"/>
                <a:ea typeface="Calibri"/>
                <a:cs typeface="Calibri"/>
                <a:sym typeface="Calibri"/>
              </a:rPr>
              <a:t>INCREA Projesi ekibi, bu adımı ele almak için iki araç geliştirmiştir: ihtiyaçların değerlendirilmesi kontrol edilmesi ve güçlerin değerlendirilme aracı. Bunlar, öğretmen tarafından kapsayıcı eğitici sanat yapımına başlamaya karar verdiklerinde bir başlangıç ​​noktası olarak kullanılacaktır. Öğretmenler, iki aracı tamamladıktan sonra, temel dışlanma riski türleri, çocukların güçlü yanları, materyal temeli ve birlikte çalışacakları topluluk veya uzmanlar kendi bağlamlarında neler olduğunu yansıtabileceklerdir. Sürecin bir parçası olarak, öğretmenin, okulda veya sınıflarında dışlanmanın risklerinin ve temellerinin neler olduğunu bilmesi ve anlaması da tavsiye edilir - Basitçe söylemek gerekirse, “farklı çocukları” tanımlayarak, bunların neden olduğunu anlamaya çalışın. dışlanmayla karşı karşıyalar mı ve ihtiyaçları neler? Bu, Kontrol Listesi'nin yardımıyla değil, aynı zamanda gözlem yoluyla, ya özel ya da gruplar halinde doğrudan tartışmalar, okul danışmanı, okul müdürü ve veliler ile istişareler yoluyla yapılabilir.</a:t>
            </a:r>
            <a:endParaRPr lang="tr-TR" b="0" i="0" dirty="0">
              <a:effectLst/>
            </a:endParaRPr>
          </a:p>
          <a:p>
            <a:pPr marL="0" lvl="0" indent="0" algn="l" rtl="0">
              <a:spcBef>
                <a:spcPts val="0"/>
              </a:spcBef>
              <a:spcAft>
                <a:spcPts val="0"/>
              </a:spcAft>
              <a:buNone/>
            </a:pPr>
            <a:endParaRPr dirty="0"/>
          </a:p>
        </p:txBody>
      </p:sp>
      <p:sp>
        <p:nvSpPr>
          <p:cNvPr id="165" name="Google Shape;165;g113134a0ab3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17</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11a8f93526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11a8f93526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chemeClr val="dk1"/>
              </a:buClr>
              <a:buSzPts val="1100"/>
              <a:buFont typeface="Arial"/>
              <a:buNone/>
            </a:pPr>
            <a:r>
              <a:rPr lang="es-ES" sz="1100" dirty="0">
                <a:latin typeface="Arial"/>
                <a:ea typeface="Arial"/>
                <a:cs typeface="Arial"/>
                <a:sym typeface="Arial"/>
              </a:rPr>
              <a:t>1. Adımdan sonra, eğitimci grupları oluşturmaya başlamalıdır. </a:t>
            </a:r>
            <a:endParaRPr sz="1100" dirty="0">
              <a:latin typeface="Arial"/>
              <a:ea typeface="Arial"/>
              <a:cs typeface="Arial"/>
              <a:sym typeface="Arial"/>
            </a:endParaRPr>
          </a:p>
        </p:txBody>
      </p:sp>
      <p:sp>
        <p:nvSpPr>
          <p:cNvPr id="191" name="Google Shape;191;g111a8f93526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18</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13134a0ab3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13134a0ab3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just" rtl="0">
              <a:lnSpc>
                <a:spcPct val="150000"/>
              </a:lnSpc>
              <a:spcBef>
                <a:spcPts val="0"/>
              </a:spcBef>
              <a:spcAft>
                <a:spcPts val="0"/>
              </a:spcAft>
              <a:buNone/>
            </a:pPr>
            <a:r>
              <a:rPr lang="tr-TR" sz="1100" dirty="0">
                <a:latin typeface="Arial"/>
                <a:ea typeface="Arial"/>
                <a:cs typeface="Arial"/>
                <a:sym typeface="Arial"/>
              </a:rPr>
              <a:t>Grupları oluşturduktan sonra öğretmen, öğrencileri farklı yetenekler, çeşitlilik ve kapsayıcılık konusunda hassaslaştırma hedefine sahip olacak bir yetenek ve çeşitlilik bilinci dersi ile içeriğe dayalı bir hazırlığa ihtiyaç olup olmadığına karar verebilir. Zorunlu değildir, ancak daha önce birlikte çalışmamış gruplarda, engelli öğrencileri bütünleştiren sınıflarda veya grubun kompozisyonuna, grup dinamiğine (bir tür zorbalık olup olmadığına) ve daha önce bu konuda duyarlı olup olmadıklarına bağlı olarak özellikle yararlı olabilir.</a:t>
            </a:r>
            <a:endParaRPr sz="1100" dirty="0">
              <a:latin typeface="Arial"/>
              <a:ea typeface="Arial"/>
              <a:cs typeface="Arial"/>
              <a:sym typeface="Arial"/>
            </a:endParaRPr>
          </a:p>
        </p:txBody>
      </p:sp>
      <p:sp>
        <p:nvSpPr>
          <p:cNvPr id="198" name="Google Shape;198;g113134a0ab3_0_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19</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0c4d38af33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2" name="Google Shape;232;g10c4d38af33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dirty="0"/>
              <a:t>EĞİTMENLER İÇİN NOT EKLEMEK İÇİN BU ALANI KULLANIN</a:t>
            </a:r>
            <a:endParaRPr dirty="0"/>
          </a:p>
        </p:txBody>
      </p:sp>
      <p:sp>
        <p:nvSpPr>
          <p:cNvPr id="41" name="Google Shape;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1085746b30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11085746b30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5" name="Google Shape;55;g11085746b30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1085746b30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1085746b30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g11085746b30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1085746b30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1085746b30_0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s-ES" dirty="0"/>
              <a:t> Kapsayıcılık hakkında konuştuğumuzda, onu yorumlamanın birçok farklı yolu vardır. InCrea Proje Ortakları, katılım konusundaki görüşlerimizi tartıştığımız ve bu üç noktayı anahtar olarak gördüğümüz bir eğitime katıldılar.Ortak ülkelerde yapılan anketlere dayanarak, kapsayıcılıkla ilgili bir takım çok önemli zorlukların olduğu açıktı. En çok etkilenenler kültürel, sosyo-ekonomik, sosyal, fiziksel, bilişsel, davranışsal, </a:t>
            </a:r>
            <a:r>
              <a:rPr lang="es-ES" dirty="0" err="1"/>
              <a:t>üstün</a:t>
            </a:r>
            <a:r>
              <a:rPr lang="es-ES" dirty="0"/>
              <a:t> </a:t>
            </a:r>
            <a:r>
              <a:rPr lang="es-ES" dirty="0" err="1"/>
              <a:t>zekalılar</a:t>
            </a:r>
            <a:r>
              <a:rPr lang="es-ES" dirty="0"/>
              <a:t> ve </a:t>
            </a:r>
            <a:r>
              <a:rPr lang="es-ES" dirty="0" err="1"/>
              <a:t>yeteneklilerdir</a:t>
            </a:r>
            <a:r>
              <a:rPr lang="es-ES" dirty="0"/>
              <a:t> ve bu nedenle müfredatımız kapsayıcılığa yönelik bu engelleri yıkmak için çalışmaya odaklanı</a:t>
            </a:r>
            <a:r>
              <a:rPr lang="tr-TR" dirty="0"/>
              <a:t>r</a:t>
            </a:r>
            <a:endParaRPr dirty="0"/>
          </a:p>
        </p:txBody>
      </p:sp>
      <p:sp>
        <p:nvSpPr>
          <p:cNvPr id="83" name="Google Shape;83;g11085746b30_0_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1085746b30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1085746b30_0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tr-TR" dirty="0"/>
              <a:t>Eğitmen Notu: Önce katılımcılara soru sorun. Birlikte tartışmalarını ve yanıtlarını paylaşmalarını sağlayın ve daha sonra okul topluluğumuza dahil olmanın sağladığı avantajların sayısını vurgulayın. Kaç tanesini tespit edebildiklerini görün</a:t>
            </a:r>
            <a:endParaRPr dirty="0"/>
          </a:p>
        </p:txBody>
      </p:sp>
      <p:sp>
        <p:nvSpPr>
          <p:cNvPr id="90" name="Google Shape;90;g11085746b30_0_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1085746b30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1085746b30_0_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tr-TR" dirty="0"/>
              <a:t>Dünya Sağlık Örgütü'nün (WHO) ortaya koyduğu on temel yaşam becerisinin 21. yüzyıl için çok önemli olduğu düşünülmektedir: Çocuk ve ergenlere odaklanan son uluslararası önerilere ve </a:t>
            </a:r>
            <a:r>
              <a:rPr lang="tr-TR" dirty="0" err="1"/>
              <a:t>InCrea</a:t>
            </a:r>
            <a:r>
              <a:rPr lang="tr-TR" dirty="0"/>
              <a:t>+ uluslararası anket raporunun sonuçlarına dayanarak, bu becerilere 3 ana kategoride gruplandırılmış olarak değineceğiz (</a:t>
            </a:r>
            <a:r>
              <a:rPr lang="tr-TR" dirty="0" err="1"/>
              <a:t>Trilling</a:t>
            </a:r>
            <a:r>
              <a:rPr lang="tr-TR" dirty="0"/>
              <a:t> &amp; </a:t>
            </a:r>
            <a:r>
              <a:rPr lang="tr-TR" dirty="0" err="1"/>
              <a:t>Fadel</a:t>
            </a:r>
            <a:r>
              <a:rPr lang="tr-TR" dirty="0"/>
              <a:t>, 2009):1.Öğrenme becerileri (Eleştirel Düşünme, Yaratıcılık, İşbirliği, İletişim, Problem çözme)2.Okuryazarlık Becerileri (Bilgi Okuryazarlığı, Medya Okuryazarlığı, Teknoloji Okuryazarlığı)3.Yaşam Becerileri (Empati, Esneklik ve </a:t>
            </a:r>
            <a:r>
              <a:rPr lang="tr-TR" dirty="0" err="1"/>
              <a:t>Uyarlanabilirlik</a:t>
            </a:r>
            <a:r>
              <a:rPr lang="tr-TR" dirty="0"/>
              <a:t>, Liderlik, İnisiyatif ve Öz-Yön, Sosyal ve Kültürler Arası Etkileşim).Müfredata yönelik etkinlikleri geliştirirken, bu üç beceri setini kapsamayı bekliyoruz.</a:t>
            </a:r>
            <a:endParaRPr dirty="0"/>
          </a:p>
        </p:txBody>
      </p:sp>
      <p:sp>
        <p:nvSpPr>
          <p:cNvPr id="99" name="Google Shape;99;g11085746b30_0_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10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1085746b30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1085746b30_0_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tr-TR" dirty="0"/>
              <a:t>Sanatın çeşitli sınıflandırmaları arasında güzel sanatlar, görsel sanatlar, plastik sanatlar, performans sanatı, uygulamalı sanatlar ve dekoratif sanatlar yer alır (Bernard, 2020). Müfredat ilk dördüne odaklanacaktır: güzel sanatlar, görsel sanatlar, plastik sanatlar, performans sanatları. Müfredat, hem ünlü sanatsal ifadeleri hem de sanat yapma etkinliklerini ele alan etkinlikleri içerecektir.</a:t>
            </a:r>
            <a:endParaRPr dirty="0"/>
          </a:p>
        </p:txBody>
      </p:sp>
      <p:sp>
        <p:nvSpPr>
          <p:cNvPr id="116" name="Google Shape;116;g11085746b30_0_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11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13"/>
        <p:cNvGrpSpPr/>
        <p:nvPr/>
      </p:nvGrpSpPr>
      <p:grpSpPr>
        <a:xfrm>
          <a:off x="0" y="0"/>
          <a:ext cx="0" cy="0"/>
          <a:chOff x="0" y="0"/>
          <a:chExt cx="0" cy="0"/>
        </a:xfrm>
      </p:grpSpPr>
      <p:sp>
        <p:nvSpPr>
          <p:cNvPr id="14" name="Google Shape;14;p28"/>
          <p:cNvSpPr txBox="1">
            <a:spLocks noGrp="1"/>
          </p:cNvSpPr>
          <p:nvPr>
            <p:ph type="body" idx="1"/>
          </p:nvPr>
        </p:nvSpPr>
        <p:spPr>
          <a:xfrm>
            <a:off x="2933484" y="468416"/>
            <a:ext cx="8686946" cy="839787"/>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chemeClr val="dk1"/>
              </a:buClr>
              <a:buSzPts val="5400"/>
              <a:buFont typeface="Arial"/>
              <a:buNone/>
              <a:defRPr sz="5400" b="1"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8"/>
          <p:cNvSpPr/>
          <p:nvPr/>
        </p:nvSpPr>
        <p:spPr>
          <a:xfrm>
            <a:off x="0" y="6708711"/>
            <a:ext cx="12192000" cy="149290"/>
          </a:xfrm>
          <a:prstGeom prst="rect">
            <a:avLst/>
          </a:prstGeom>
          <a:solidFill>
            <a:srgbClr val="EA91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 name="Google Shape;16;p28" descr="Imagen que contiene botella, firmar, azul, naranja&#10;&#10;Descripción generada automáticamente"/>
          <p:cNvPicPr preferRelativeResize="0"/>
          <p:nvPr/>
        </p:nvPicPr>
        <p:blipFill rotWithShape="1">
          <a:blip r:embed="rId2">
            <a:alphaModFix/>
          </a:blip>
          <a:srcRect/>
          <a:stretch/>
        </p:blipFill>
        <p:spPr>
          <a:xfrm>
            <a:off x="8977745" y="5974203"/>
            <a:ext cx="3214255" cy="734508"/>
          </a:xfrm>
          <a:prstGeom prst="rect">
            <a:avLst/>
          </a:prstGeom>
          <a:noFill/>
          <a:ln>
            <a:noFill/>
          </a:ln>
        </p:spPr>
      </p:pic>
      <p:pic>
        <p:nvPicPr>
          <p:cNvPr id="17" name="Google Shape;17;p28" descr="Imagen que contiene Logotipo&#10;&#10;Descripción generada automáticamente"/>
          <p:cNvPicPr preferRelativeResize="0"/>
          <p:nvPr/>
        </p:nvPicPr>
        <p:blipFill rotWithShape="1">
          <a:blip r:embed="rId3">
            <a:alphaModFix/>
          </a:blip>
          <a:srcRect/>
          <a:stretch/>
        </p:blipFill>
        <p:spPr>
          <a:xfrm>
            <a:off x="571570" y="318144"/>
            <a:ext cx="2361914" cy="91541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3"/>
        <p:cNvGrpSpPr/>
        <p:nvPr/>
      </p:nvGrpSpPr>
      <p:grpSpPr>
        <a:xfrm>
          <a:off x="0" y="0"/>
          <a:ext cx="0" cy="0"/>
          <a:chOff x="0" y="0"/>
          <a:chExt cx="0" cy="0"/>
        </a:xfrm>
      </p:grpSpPr>
      <p:sp>
        <p:nvSpPr>
          <p:cNvPr id="24" name="Google Shape;24;g113134a0ab3_0_78"/>
          <p:cNvSpPr txBox="1"/>
          <p:nvPr/>
        </p:nvSpPr>
        <p:spPr>
          <a:xfrm>
            <a:off x="1028700" y="435307"/>
            <a:ext cx="10248900" cy="1007400"/>
          </a:xfrm>
          <a:prstGeom prst="rect">
            <a:avLst/>
          </a:prstGeom>
          <a:noFill/>
          <a:ln>
            <a:noFill/>
          </a:ln>
        </p:spPr>
        <p:txBody>
          <a:bodyPr spcFirstLastPara="1" wrap="square" lIns="91425" tIns="45700" rIns="91425" bIns="45700" anchor="t" anchorCtr="0">
            <a:normAutofit/>
          </a:bodyPr>
          <a:lstStyle/>
          <a:p>
            <a:pPr marL="0" marR="0" lvl="0" indent="0" algn="r" rtl="0">
              <a:lnSpc>
                <a:spcPct val="90000"/>
              </a:lnSpc>
              <a:spcBef>
                <a:spcPts val="0"/>
              </a:spcBef>
              <a:spcAft>
                <a:spcPts val="0"/>
              </a:spcAft>
              <a:buClr>
                <a:srgbClr val="00AEEF"/>
              </a:buClr>
              <a:buSzPts val="6600"/>
              <a:buFont typeface="Arial"/>
              <a:buNone/>
            </a:pPr>
            <a:endParaRPr sz="6600" b="1" i="0" u="none" strike="noStrike" cap="none">
              <a:solidFill>
                <a:srgbClr val="00AEEF"/>
              </a:solidFill>
              <a:latin typeface="Helvetica Neue"/>
              <a:ea typeface="Helvetica Neue"/>
              <a:cs typeface="Helvetica Neue"/>
              <a:sym typeface="Helvetica Neue"/>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25"/>
        <p:cNvGrpSpPr/>
        <p:nvPr/>
      </p:nvGrpSpPr>
      <p:grpSpPr>
        <a:xfrm>
          <a:off x="0" y="0"/>
          <a:ext cx="0" cy="0"/>
          <a:chOff x="0" y="0"/>
          <a:chExt cx="0" cy="0"/>
        </a:xfrm>
      </p:grpSpPr>
      <p:sp>
        <p:nvSpPr>
          <p:cNvPr id="26" name="Google Shape;26;g113134a0ab3_0_80"/>
          <p:cNvSpPr txBox="1">
            <a:spLocks noGrp="1"/>
          </p:cNvSpPr>
          <p:nvPr>
            <p:ph type="body" idx="1"/>
          </p:nvPr>
        </p:nvSpPr>
        <p:spPr>
          <a:xfrm>
            <a:off x="2933484" y="468416"/>
            <a:ext cx="8686800" cy="839700"/>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chemeClr val="dk1"/>
              </a:buClr>
              <a:buSzPts val="5400"/>
              <a:buFont typeface="Arial"/>
              <a:buNone/>
              <a:defRPr sz="5400" b="1"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g113134a0ab3_0_80"/>
          <p:cNvSpPr/>
          <p:nvPr/>
        </p:nvSpPr>
        <p:spPr>
          <a:xfrm>
            <a:off x="0" y="6708711"/>
            <a:ext cx="12192000" cy="149400"/>
          </a:xfrm>
          <a:prstGeom prst="rect">
            <a:avLst/>
          </a:prstGeom>
          <a:solidFill>
            <a:srgbClr val="EA91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 name="Google Shape;28;g113134a0ab3_0_80" descr="Imagen que contiene botella, firmar, azul, naranja&#10;&#10;Descripción generada automáticamente"/>
          <p:cNvPicPr preferRelativeResize="0"/>
          <p:nvPr/>
        </p:nvPicPr>
        <p:blipFill rotWithShape="1">
          <a:blip r:embed="rId2">
            <a:alphaModFix/>
          </a:blip>
          <a:srcRect/>
          <a:stretch/>
        </p:blipFill>
        <p:spPr>
          <a:xfrm>
            <a:off x="8977745" y="5974203"/>
            <a:ext cx="3214255" cy="734508"/>
          </a:xfrm>
          <a:prstGeom prst="rect">
            <a:avLst/>
          </a:prstGeom>
          <a:noFill/>
          <a:ln>
            <a:noFill/>
          </a:ln>
        </p:spPr>
      </p:pic>
      <p:pic>
        <p:nvPicPr>
          <p:cNvPr id="29" name="Google Shape;29;g113134a0ab3_0_80" descr="Imagen que contiene Logotipo&#10;&#10;Descripción generada automáticamente"/>
          <p:cNvPicPr preferRelativeResize="0"/>
          <p:nvPr/>
        </p:nvPicPr>
        <p:blipFill rotWithShape="1">
          <a:blip r:embed="rId3">
            <a:alphaModFix/>
          </a:blip>
          <a:srcRect/>
          <a:stretch/>
        </p:blipFill>
        <p:spPr>
          <a:xfrm>
            <a:off x="571570" y="318144"/>
            <a:ext cx="2361913" cy="91541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4" descr="Un grupo de personas en un salón de clases&#10;&#10;Descripción generada automáticamente con confianza media"/>
          <p:cNvPicPr preferRelativeResize="0"/>
          <p:nvPr/>
        </p:nvPicPr>
        <p:blipFill rotWithShape="1">
          <a:blip r:embed="rId4">
            <a:alphaModFix amt="25000"/>
          </a:blip>
          <a:srcRect t="17177"/>
          <a:stretch/>
        </p:blipFill>
        <p:spPr>
          <a:xfrm>
            <a:off x="0" y="0"/>
            <a:ext cx="12444153" cy="6858000"/>
          </a:xfrm>
          <a:prstGeom prst="rect">
            <a:avLst/>
          </a:prstGeom>
          <a:noFill/>
          <a:ln>
            <a:noFill/>
          </a:ln>
        </p:spPr>
      </p:pic>
      <p:sp>
        <p:nvSpPr>
          <p:cNvPr id="11" name="Google Shape;11;p24"/>
          <p:cNvSpPr/>
          <p:nvPr/>
        </p:nvSpPr>
        <p:spPr>
          <a:xfrm>
            <a:off x="10770625" y="4270076"/>
            <a:ext cx="1759789" cy="508958"/>
          </a:xfrm>
          <a:prstGeom prst="ellipse">
            <a:avLst/>
          </a:prstGeom>
          <a:solidFill>
            <a:srgbClr val="F5F5F5">
              <a:alpha val="8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A9139"/>
        </a:solidFill>
        <a:effectLst/>
      </p:bgPr>
    </p:bg>
    <p:spTree>
      <p:nvGrpSpPr>
        <p:cNvPr id="1" name="Shape 18"/>
        <p:cNvGrpSpPr/>
        <p:nvPr/>
      </p:nvGrpSpPr>
      <p:grpSpPr>
        <a:xfrm>
          <a:off x="0" y="0"/>
          <a:ext cx="0" cy="0"/>
          <a:chOff x="0" y="0"/>
          <a:chExt cx="0" cy="0"/>
        </a:xfrm>
      </p:grpSpPr>
      <p:pic>
        <p:nvPicPr>
          <p:cNvPr id="19" name="Google Shape;19;g113134a0ab3_0_73" descr="Un grupo de personas en un salón de clases&#10;&#10;Descripción generada automáticamente con confianza media"/>
          <p:cNvPicPr preferRelativeResize="0"/>
          <p:nvPr/>
        </p:nvPicPr>
        <p:blipFill rotWithShape="1">
          <a:blip r:embed="rId4">
            <a:alphaModFix amt="25000"/>
          </a:blip>
          <a:srcRect t="17177" r="2028"/>
          <a:stretch/>
        </p:blipFill>
        <p:spPr>
          <a:xfrm>
            <a:off x="1" y="0"/>
            <a:ext cx="12191999" cy="6858000"/>
          </a:xfrm>
          <a:prstGeom prst="rect">
            <a:avLst/>
          </a:prstGeom>
          <a:noFill/>
          <a:ln>
            <a:noFill/>
          </a:ln>
        </p:spPr>
      </p:pic>
      <p:pic>
        <p:nvPicPr>
          <p:cNvPr id="20" name="Google Shape;20;g113134a0ab3_0_73" descr="Imagen que contiene botella, firmar, azul, naranja&#10;&#10;Descripción generada automáticamente"/>
          <p:cNvPicPr preferRelativeResize="0"/>
          <p:nvPr/>
        </p:nvPicPr>
        <p:blipFill rotWithShape="1">
          <a:blip r:embed="rId5">
            <a:alphaModFix/>
          </a:blip>
          <a:srcRect/>
          <a:stretch/>
        </p:blipFill>
        <p:spPr>
          <a:xfrm>
            <a:off x="8116846" y="423168"/>
            <a:ext cx="3728084" cy="851926"/>
          </a:xfrm>
          <a:prstGeom prst="rect">
            <a:avLst/>
          </a:prstGeom>
          <a:noFill/>
          <a:ln>
            <a:noFill/>
          </a:ln>
        </p:spPr>
      </p:pic>
      <p:pic>
        <p:nvPicPr>
          <p:cNvPr id="21" name="Google Shape;21;g113134a0ab3_0_73" descr="Imagen que contiene Logotipo&#10;&#10;Descripción generada automáticamente"/>
          <p:cNvPicPr preferRelativeResize="0"/>
          <p:nvPr/>
        </p:nvPicPr>
        <p:blipFill rotWithShape="1">
          <a:blip r:embed="rId6">
            <a:alphaModFix/>
          </a:blip>
          <a:srcRect/>
          <a:stretch/>
        </p:blipFill>
        <p:spPr>
          <a:xfrm>
            <a:off x="571570" y="318144"/>
            <a:ext cx="2361913" cy="915414"/>
          </a:xfrm>
          <a:prstGeom prst="rect">
            <a:avLst/>
          </a:prstGeom>
          <a:noFill/>
          <a:ln>
            <a:noFill/>
          </a:ln>
        </p:spPr>
      </p:pic>
      <p:sp>
        <p:nvSpPr>
          <p:cNvPr id="22" name="Google Shape;22;g113134a0ab3_0_73"/>
          <p:cNvSpPr/>
          <p:nvPr/>
        </p:nvSpPr>
        <p:spPr>
          <a:xfrm>
            <a:off x="10885638" y="4305482"/>
            <a:ext cx="1759800" cy="509100"/>
          </a:xfrm>
          <a:prstGeom prst="ellipse">
            <a:avLst/>
          </a:prstGeom>
          <a:solidFill>
            <a:srgbClr val="E7A5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Google Shape;34;p1"/>
          <p:cNvSpPr/>
          <p:nvPr/>
        </p:nvSpPr>
        <p:spPr>
          <a:xfrm>
            <a:off x="1441580" y="3388331"/>
            <a:ext cx="9138528" cy="523180"/>
          </a:xfrm>
          <a:prstGeom prst="rect">
            <a:avLst/>
          </a:prstGeom>
          <a:noFill/>
          <a:ln>
            <a:noFill/>
          </a:ln>
        </p:spPr>
        <p:txBody>
          <a:bodyPr spcFirstLastPara="1" wrap="square" lIns="91425" tIns="45700" rIns="91425" bIns="45700" anchor="t" anchorCtr="0">
            <a:spAutoFit/>
          </a:bodyPr>
          <a:lstStyle/>
          <a:p>
            <a:pPr lvl="0" algn="ctr">
              <a:buSzPts val="2800"/>
            </a:pPr>
            <a:r>
              <a:rPr lang="tr-TR" sz="2800" b="1" dirty="0">
                <a:solidFill>
                  <a:srgbClr val="EA9139"/>
                </a:solidFill>
                <a:latin typeface="Helvetica Neue"/>
                <a:ea typeface="Helvetica Neue"/>
                <a:cs typeface="Helvetica Neue"/>
                <a:sym typeface="Helvetica Neue"/>
              </a:rPr>
              <a:t>Eğitsel Sanatla Kapsayıcı Yaratıcılık</a:t>
            </a:r>
            <a:endParaRPr sz="2800" b="1" i="0" u="none" strike="noStrike" cap="none" dirty="0">
              <a:solidFill>
                <a:srgbClr val="EA9139"/>
              </a:solidFill>
              <a:latin typeface="Helvetica Neue"/>
              <a:ea typeface="Helvetica Neue"/>
              <a:cs typeface="Helvetica Neue"/>
              <a:sym typeface="Helvetica Neue"/>
            </a:endParaRPr>
          </a:p>
        </p:txBody>
      </p:sp>
      <p:sp>
        <p:nvSpPr>
          <p:cNvPr id="35" name="Google Shape;35;p1"/>
          <p:cNvSpPr/>
          <p:nvPr/>
        </p:nvSpPr>
        <p:spPr>
          <a:xfrm>
            <a:off x="3822004" y="4002318"/>
            <a:ext cx="4547993" cy="73010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000"/>
              <a:buFont typeface="Helvetica Neue"/>
              <a:buNone/>
            </a:pPr>
            <a:r>
              <a:rPr lang="en-GB" sz="2000" b="1" i="0" u="none" strike="noStrike" cap="none" dirty="0" err="1">
                <a:solidFill>
                  <a:schemeClr val="dk1"/>
                </a:solidFill>
                <a:latin typeface="Helvetica Neue"/>
                <a:ea typeface="Helvetica Neue"/>
                <a:cs typeface="Helvetica Neue"/>
                <a:sym typeface="Helvetica Neue"/>
              </a:rPr>
              <a:t>Increa</a:t>
            </a:r>
            <a:r>
              <a:rPr lang="en-GB" sz="2000" b="1" i="0" u="none" strike="noStrike" cap="none" dirty="0">
                <a:solidFill>
                  <a:schemeClr val="dk1"/>
                </a:solidFill>
                <a:latin typeface="Helvetica Neue"/>
                <a:ea typeface="Helvetica Neue"/>
                <a:cs typeface="Helvetica Neue"/>
                <a:sym typeface="Helvetica Neue"/>
              </a:rPr>
              <a:t>+ </a:t>
            </a:r>
            <a:r>
              <a:rPr lang="tr-TR" sz="2000" b="1" i="0" u="none" strike="noStrike" cap="none" dirty="0">
                <a:solidFill>
                  <a:schemeClr val="dk1"/>
                </a:solidFill>
                <a:latin typeface="Helvetica Neue"/>
                <a:ea typeface="Helvetica Neue"/>
                <a:cs typeface="Helvetica Neue"/>
                <a:sym typeface="Helvetica Neue"/>
              </a:rPr>
              <a:t>M</a:t>
            </a:r>
            <a:r>
              <a:rPr lang="en-GB" sz="2000" b="1" i="0" u="none" strike="noStrike" cap="none" dirty="0" err="1">
                <a:solidFill>
                  <a:schemeClr val="dk1"/>
                </a:solidFill>
                <a:latin typeface="Helvetica Neue"/>
                <a:ea typeface="Helvetica Neue"/>
                <a:cs typeface="Helvetica Neue"/>
                <a:sym typeface="Helvetica Neue"/>
              </a:rPr>
              <a:t>üfredatı</a:t>
            </a:r>
            <a:r>
              <a:rPr lang="en-GB" sz="2000" b="1" i="0" u="none" strike="noStrike" cap="none" dirty="0">
                <a:solidFill>
                  <a:schemeClr val="dk1"/>
                </a:solidFill>
                <a:latin typeface="Helvetica Neue"/>
                <a:ea typeface="Helvetica Neue"/>
                <a:cs typeface="Helvetica Neue"/>
                <a:sym typeface="Helvetica Neue"/>
              </a:rPr>
              <a:t> </a:t>
            </a:r>
            <a:r>
              <a:rPr lang="en-GB" sz="2000" b="1" i="0" u="none" strike="noStrike" cap="none" dirty="0" err="1">
                <a:solidFill>
                  <a:schemeClr val="dk1"/>
                </a:solidFill>
                <a:latin typeface="Helvetica Neue"/>
                <a:ea typeface="Helvetica Neue"/>
                <a:cs typeface="Helvetica Neue"/>
                <a:sym typeface="Helvetica Neue"/>
              </a:rPr>
              <a:t>ve</a:t>
            </a:r>
            <a:r>
              <a:rPr lang="en-GB" sz="2000" b="1" i="0" u="none" strike="noStrike" cap="none" dirty="0">
                <a:solidFill>
                  <a:schemeClr val="dk1"/>
                </a:solidFill>
                <a:latin typeface="Helvetica Neue"/>
                <a:ea typeface="Helvetica Neue"/>
                <a:cs typeface="Helvetica Neue"/>
                <a:sym typeface="Helvetica Neue"/>
              </a:rPr>
              <a:t> </a:t>
            </a:r>
            <a:r>
              <a:rPr lang="en-GB" sz="2000" b="1" i="0" u="none" strike="noStrike" cap="none" dirty="0" err="1">
                <a:solidFill>
                  <a:schemeClr val="dk1"/>
                </a:solidFill>
                <a:latin typeface="Helvetica Neue"/>
                <a:ea typeface="Helvetica Neue"/>
                <a:cs typeface="Helvetica Neue"/>
                <a:sym typeface="Helvetica Neue"/>
              </a:rPr>
              <a:t>Sınıfta</a:t>
            </a:r>
            <a:r>
              <a:rPr lang="en-GB" sz="2000" b="1" i="0" u="none" strike="noStrike" cap="none" dirty="0">
                <a:solidFill>
                  <a:schemeClr val="dk1"/>
                </a:solidFill>
                <a:latin typeface="Helvetica Neue"/>
                <a:ea typeface="Helvetica Neue"/>
                <a:cs typeface="Helvetica Neue"/>
                <a:sym typeface="Helvetica Neue"/>
              </a:rPr>
              <a:t> </a:t>
            </a:r>
            <a:r>
              <a:rPr lang="en-GB" sz="2000" b="1" dirty="0" err="1">
                <a:solidFill>
                  <a:schemeClr val="dk1"/>
                </a:solidFill>
                <a:latin typeface="Helvetica Neue"/>
                <a:ea typeface="Helvetica Neue"/>
                <a:cs typeface="Helvetica Neue"/>
                <a:sym typeface="Helvetica Neue"/>
              </a:rPr>
              <a:t>K</a:t>
            </a:r>
            <a:r>
              <a:rPr lang="en-GB" sz="2000" b="1" i="0" u="none" strike="noStrike" cap="none" dirty="0" err="1">
                <a:solidFill>
                  <a:schemeClr val="dk1"/>
                </a:solidFill>
                <a:latin typeface="Helvetica Neue"/>
                <a:ea typeface="Helvetica Neue"/>
                <a:cs typeface="Helvetica Neue"/>
                <a:sym typeface="Helvetica Neue"/>
              </a:rPr>
              <a:t>apsayıcılığın</a:t>
            </a:r>
            <a:r>
              <a:rPr lang="en-GB" sz="2000" b="1" i="0" u="none" strike="noStrike" cap="none" dirty="0">
                <a:solidFill>
                  <a:schemeClr val="dk1"/>
                </a:solidFill>
                <a:latin typeface="Helvetica Neue"/>
                <a:ea typeface="Helvetica Neue"/>
                <a:cs typeface="Helvetica Neue"/>
                <a:sym typeface="Helvetica Neue"/>
              </a:rPr>
              <a:t> </a:t>
            </a:r>
            <a:r>
              <a:rPr lang="en-GB" sz="2000" b="1" i="0" u="none" strike="noStrike" cap="none" dirty="0" err="1">
                <a:solidFill>
                  <a:schemeClr val="dk1"/>
                </a:solidFill>
                <a:latin typeface="Helvetica Neue"/>
                <a:ea typeface="Helvetica Neue"/>
                <a:cs typeface="Helvetica Neue"/>
                <a:sym typeface="Helvetica Neue"/>
              </a:rPr>
              <a:t>Arttırılması</a:t>
            </a:r>
            <a:endParaRPr sz="2000" b="1" i="0" u="none" strike="noStrike" cap="none" dirty="0">
              <a:solidFill>
                <a:schemeClr val="dk1"/>
              </a:solidFill>
              <a:latin typeface="Helvetica Neue"/>
              <a:ea typeface="Helvetica Neue"/>
              <a:cs typeface="Helvetica Neue"/>
              <a:sym typeface="Helvetica Neue"/>
            </a:endParaRPr>
          </a:p>
        </p:txBody>
      </p:sp>
      <p:sp>
        <p:nvSpPr>
          <p:cNvPr id="36" name="Google Shape;36;p1"/>
          <p:cNvSpPr txBox="1"/>
          <p:nvPr/>
        </p:nvSpPr>
        <p:spPr>
          <a:xfrm>
            <a:off x="6306336" y="5743324"/>
            <a:ext cx="5616575" cy="845484"/>
          </a:xfrm>
          <a:prstGeom prst="rect">
            <a:avLst/>
          </a:prstGeom>
          <a:noFill/>
          <a:ln>
            <a:noFill/>
          </a:ln>
        </p:spPr>
        <p:txBody>
          <a:bodyPr spcFirstLastPara="1" wrap="square" lIns="91425" tIns="45700" rIns="91425" bIns="45700" anchor="t" anchorCtr="0">
            <a:noAutofit/>
          </a:bodyPr>
          <a:lstStyle/>
          <a:p>
            <a:pPr>
              <a:buClr>
                <a:schemeClr val="dk1"/>
              </a:buClr>
              <a:buSzPts val="1100"/>
            </a:pPr>
            <a:r>
              <a:rPr lang="tr-TR" sz="1100" dirty="0">
                <a:solidFill>
                  <a:schemeClr val="dk1"/>
                </a:solidFill>
                <a:latin typeface="Times New Roman"/>
                <a:ea typeface="Times New Roman"/>
                <a:cs typeface="Times New Roman"/>
                <a:sym typeface="Times New Roman"/>
              </a:rPr>
              <a:t>Bu proje Avrupa Birliği'nin desteğiyle finanse </a:t>
            </a:r>
            <a:r>
              <a:rPr lang="tr-TR" sz="1100" dirty="0" err="1">
                <a:solidFill>
                  <a:schemeClr val="dk1"/>
                </a:solidFill>
                <a:latin typeface="Times New Roman"/>
                <a:ea typeface="Times New Roman"/>
                <a:cs typeface="Times New Roman"/>
                <a:sym typeface="Times New Roman"/>
              </a:rPr>
              <a:t>edilmiştir.Bu</a:t>
            </a:r>
            <a:r>
              <a:rPr lang="tr-TR" sz="1100" dirty="0">
                <a:solidFill>
                  <a:schemeClr val="dk1"/>
                </a:solidFill>
                <a:latin typeface="Times New Roman"/>
                <a:ea typeface="Times New Roman"/>
                <a:cs typeface="Times New Roman"/>
                <a:sym typeface="Times New Roman"/>
              </a:rPr>
              <a:t> materyal yalnızca yazarın görüşlerini yansıtır ve Komisyon burada yer alan bilgilerin herhangi bir şekilde kullanılmasından sorumlu tutulamaz.</a:t>
            </a:r>
          </a:p>
          <a:p>
            <a:pPr marL="0" marR="0" lvl="0" indent="0" algn="l" rtl="0">
              <a:lnSpc>
                <a:spcPct val="100000"/>
              </a:lnSpc>
              <a:spcBef>
                <a:spcPts val="0"/>
              </a:spcBef>
              <a:spcAft>
                <a:spcPts val="0"/>
              </a:spcAft>
              <a:buClr>
                <a:schemeClr val="dk1"/>
              </a:buClr>
              <a:buSzPts val="1100"/>
              <a:buFont typeface="Arial"/>
              <a:buNone/>
            </a:pPr>
            <a:r>
              <a:rPr lang="es-ES" sz="1100" b="0" i="0" u="none" strike="noStrike" cap="none" dirty="0">
                <a:solidFill>
                  <a:schemeClr val="dk1"/>
                </a:solidFill>
                <a:latin typeface="Arial"/>
                <a:ea typeface="Arial"/>
                <a:cs typeface="Arial"/>
                <a:sym typeface="Arial"/>
              </a:rPr>
              <a:t>.</a:t>
            </a:r>
            <a:endParaRPr sz="1100" b="0" i="0" u="none" strike="noStrike" cap="none" dirty="0">
              <a:solidFill>
                <a:schemeClr val="dk1"/>
              </a:solidFill>
              <a:latin typeface="Times New Roman"/>
              <a:ea typeface="Times New Roman"/>
              <a:cs typeface="Times New Roman"/>
              <a:sym typeface="Times New Roman"/>
            </a:endParaRPr>
          </a:p>
        </p:txBody>
      </p:sp>
      <p:pic>
        <p:nvPicPr>
          <p:cNvPr id="37" name="Google Shape;37;p1" descr="Imagen que contiene firmar, botella, azul, parada&#10;&#10;Descripción generada automáticamente"/>
          <p:cNvPicPr preferRelativeResize="0"/>
          <p:nvPr/>
        </p:nvPicPr>
        <p:blipFill rotWithShape="1">
          <a:blip r:embed="rId3">
            <a:alphaModFix/>
          </a:blip>
          <a:srcRect/>
          <a:stretch/>
        </p:blipFill>
        <p:spPr>
          <a:xfrm>
            <a:off x="396135" y="5548717"/>
            <a:ext cx="4754706" cy="1040091"/>
          </a:xfrm>
          <a:prstGeom prst="rect">
            <a:avLst/>
          </a:prstGeom>
          <a:noFill/>
          <a:ln>
            <a:noFill/>
          </a:ln>
        </p:spPr>
      </p:pic>
      <p:pic>
        <p:nvPicPr>
          <p:cNvPr id="38" name="Google Shape;38;p1" descr="Imagen que contiene Logotipo&#10;&#10;Descripción generada automáticamente"/>
          <p:cNvPicPr preferRelativeResize="0"/>
          <p:nvPr/>
        </p:nvPicPr>
        <p:blipFill rotWithShape="1">
          <a:blip r:embed="rId4">
            <a:alphaModFix/>
          </a:blip>
          <a:srcRect/>
          <a:stretch/>
        </p:blipFill>
        <p:spPr>
          <a:xfrm>
            <a:off x="4068792" y="1920753"/>
            <a:ext cx="3884103" cy="150537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11085746b30_0_42"/>
          <p:cNvSpPr txBox="1">
            <a:spLocks noGrp="1"/>
          </p:cNvSpPr>
          <p:nvPr>
            <p:ph type="body" idx="1"/>
          </p:nvPr>
        </p:nvSpPr>
        <p:spPr>
          <a:xfrm>
            <a:off x="2933484" y="468416"/>
            <a:ext cx="8686800" cy="839700"/>
          </a:xfrm>
          <a:prstGeom prst="rect">
            <a:avLst/>
          </a:prstGeom>
        </p:spPr>
        <p:txBody>
          <a:bodyPr spcFirstLastPara="1" wrap="square" lIns="91425" tIns="45700" rIns="91425" bIns="45700" anchor="t" anchorCtr="0">
            <a:noAutofit/>
          </a:bodyPr>
          <a:lstStyle/>
          <a:p>
            <a:pPr marL="0" lvl="0" indent="0" algn="r" rtl="0">
              <a:spcBef>
                <a:spcPts val="1000"/>
              </a:spcBef>
              <a:spcAft>
                <a:spcPts val="0"/>
              </a:spcAft>
              <a:buNone/>
            </a:pPr>
            <a:r>
              <a:rPr lang="es-ES" sz="2000" dirty="0">
                <a:solidFill>
                  <a:srgbClr val="00AEEF"/>
                </a:solidFill>
              </a:rPr>
              <a:t>21</a:t>
            </a:r>
            <a:r>
              <a:rPr lang="tr-TR" sz="2000" dirty="0">
                <a:solidFill>
                  <a:srgbClr val="00AEEF"/>
                </a:solidFill>
              </a:rPr>
              <a:t>.Yüzyıl Becerileri</a:t>
            </a:r>
            <a:endParaRPr sz="2000" dirty="0">
              <a:solidFill>
                <a:srgbClr val="00AEEF"/>
              </a:solidFill>
            </a:endParaRPr>
          </a:p>
        </p:txBody>
      </p:sp>
      <p:sp>
        <p:nvSpPr>
          <p:cNvPr id="102" name="Google Shape;102;g11085746b30_0_42"/>
          <p:cNvSpPr txBox="1"/>
          <p:nvPr/>
        </p:nvSpPr>
        <p:spPr>
          <a:xfrm>
            <a:off x="1345675" y="1359175"/>
            <a:ext cx="8817300" cy="5541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100"/>
              <a:buFont typeface="Arial"/>
              <a:buNone/>
            </a:pPr>
            <a:endParaRPr sz="1000" b="1">
              <a:solidFill>
                <a:srgbClr val="141414"/>
              </a:solidFill>
            </a:endParaRPr>
          </a:p>
          <a:p>
            <a:pPr marL="0" lvl="0" indent="0" algn="l" rtl="0">
              <a:spcBef>
                <a:spcPts val="0"/>
              </a:spcBef>
              <a:spcAft>
                <a:spcPts val="0"/>
              </a:spcAft>
              <a:buNone/>
            </a:pPr>
            <a:endParaRPr b="1"/>
          </a:p>
        </p:txBody>
      </p:sp>
      <p:sp>
        <p:nvSpPr>
          <p:cNvPr id="103" name="Google Shape;103;g11085746b30_0_42"/>
          <p:cNvSpPr/>
          <p:nvPr/>
        </p:nvSpPr>
        <p:spPr>
          <a:xfrm>
            <a:off x="6509175" y="1200750"/>
            <a:ext cx="1781400" cy="1476000"/>
          </a:xfrm>
          <a:prstGeom prst="ellipse">
            <a:avLst/>
          </a:prstGeom>
          <a:solidFill>
            <a:srgbClr val="EC732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ctr"/>
            <a:r>
              <a:rPr lang="tr-TR" b="1" dirty="0">
                <a:latin typeface="Helvetica Neue"/>
                <a:ea typeface="Helvetica Neue"/>
                <a:cs typeface="Helvetica Neue"/>
                <a:sym typeface="Helvetica Neue"/>
              </a:rPr>
              <a:t>stresle başa çıkma</a:t>
            </a:r>
            <a:endParaRPr b="1" dirty="0">
              <a:latin typeface="Helvetica Neue"/>
              <a:ea typeface="Helvetica Neue"/>
              <a:cs typeface="Helvetica Neue"/>
              <a:sym typeface="Helvetica Neue"/>
            </a:endParaRPr>
          </a:p>
        </p:txBody>
      </p:sp>
      <p:sp>
        <p:nvSpPr>
          <p:cNvPr id="104" name="Google Shape;104;g11085746b30_0_42"/>
          <p:cNvSpPr/>
          <p:nvPr/>
        </p:nvSpPr>
        <p:spPr>
          <a:xfrm>
            <a:off x="9296775" y="1630575"/>
            <a:ext cx="2130300" cy="1668900"/>
          </a:xfrm>
          <a:prstGeom prst="ellipse">
            <a:avLst/>
          </a:prstGeom>
          <a:solidFill>
            <a:srgbClr val="EC732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ctr"/>
            <a:r>
              <a:rPr lang="tr-TR" b="1" dirty="0">
                <a:latin typeface="Helvetica Neue"/>
                <a:ea typeface="Helvetica Neue"/>
                <a:cs typeface="Helvetica Neue"/>
                <a:sym typeface="Helvetica Neue"/>
              </a:rPr>
              <a:t>etkili iletişim</a:t>
            </a:r>
            <a:endParaRPr b="1" dirty="0">
              <a:latin typeface="Helvetica Neue"/>
              <a:ea typeface="Helvetica Neue"/>
              <a:cs typeface="Helvetica Neue"/>
              <a:sym typeface="Helvetica Neue"/>
            </a:endParaRPr>
          </a:p>
        </p:txBody>
      </p:sp>
      <p:sp>
        <p:nvSpPr>
          <p:cNvPr id="105" name="Google Shape;105;g11085746b30_0_42"/>
          <p:cNvSpPr/>
          <p:nvPr/>
        </p:nvSpPr>
        <p:spPr>
          <a:xfrm>
            <a:off x="4863625" y="4959375"/>
            <a:ext cx="2012700" cy="1668900"/>
          </a:xfrm>
          <a:prstGeom prst="ellipse">
            <a:avLst/>
          </a:prstGeom>
          <a:solidFill>
            <a:srgbClr val="EC732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ctr"/>
            <a:r>
              <a:rPr lang="tr-TR" b="1" dirty="0">
                <a:latin typeface="Helvetica Neue"/>
                <a:ea typeface="Helvetica Neue"/>
                <a:cs typeface="Helvetica Neue"/>
                <a:sym typeface="Helvetica Neue"/>
              </a:rPr>
              <a:t>kişilerarası ilişki becerileri</a:t>
            </a:r>
            <a:endParaRPr b="1" dirty="0">
              <a:latin typeface="Helvetica Neue"/>
              <a:ea typeface="Helvetica Neue"/>
              <a:cs typeface="Helvetica Neue"/>
              <a:sym typeface="Helvetica Neue"/>
            </a:endParaRPr>
          </a:p>
        </p:txBody>
      </p:sp>
      <p:sp>
        <p:nvSpPr>
          <p:cNvPr id="106" name="Google Shape;106;g11085746b30_0_42"/>
          <p:cNvSpPr/>
          <p:nvPr/>
        </p:nvSpPr>
        <p:spPr>
          <a:xfrm>
            <a:off x="376151" y="4832566"/>
            <a:ext cx="1781400" cy="1476000"/>
          </a:xfrm>
          <a:prstGeom prst="ellipse">
            <a:avLst/>
          </a:prstGeom>
          <a:solidFill>
            <a:srgbClr val="EC732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b="1" dirty="0">
                <a:latin typeface="Helvetica Neue"/>
                <a:ea typeface="Helvetica Neue"/>
                <a:cs typeface="Helvetica Neue"/>
                <a:sym typeface="Helvetica Neue"/>
              </a:rPr>
              <a:t>problem çöz</a:t>
            </a:r>
            <a:r>
              <a:rPr lang="en-GB" b="1" dirty="0">
                <a:latin typeface="Helvetica Neue"/>
                <a:ea typeface="Helvetica Neue"/>
                <a:cs typeface="Helvetica Neue"/>
                <a:sym typeface="Helvetica Neue"/>
              </a:rPr>
              <a:t>me</a:t>
            </a:r>
            <a:endParaRPr b="1" dirty="0">
              <a:latin typeface="Helvetica Neue"/>
              <a:ea typeface="Helvetica Neue"/>
              <a:cs typeface="Helvetica Neue"/>
              <a:sym typeface="Helvetica Neue"/>
            </a:endParaRPr>
          </a:p>
        </p:txBody>
      </p:sp>
      <p:sp>
        <p:nvSpPr>
          <p:cNvPr id="107" name="Google Shape;107;g11085746b30_0_42"/>
          <p:cNvSpPr/>
          <p:nvPr/>
        </p:nvSpPr>
        <p:spPr>
          <a:xfrm>
            <a:off x="9894775" y="3696200"/>
            <a:ext cx="1781400" cy="1476000"/>
          </a:xfrm>
          <a:prstGeom prst="ellipse">
            <a:avLst/>
          </a:prstGeom>
          <a:solidFill>
            <a:srgbClr val="EC732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ctr"/>
            <a:r>
              <a:rPr lang="tr-TR" b="1" dirty="0">
                <a:latin typeface="Helvetica Neue"/>
                <a:ea typeface="Helvetica Neue"/>
                <a:cs typeface="Helvetica Neue"/>
                <a:sym typeface="Helvetica Neue"/>
              </a:rPr>
              <a:t>karar verme</a:t>
            </a:r>
            <a:endParaRPr b="1" dirty="0">
              <a:latin typeface="Helvetica Neue"/>
              <a:ea typeface="Helvetica Neue"/>
              <a:cs typeface="Helvetica Neue"/>
              <a:sym typeface="Helvetica Neue"/>
            </a:endParaRPr>
          </a:p>
        </p:txBody>
      </p:sp>
      <p:sp>
        <p:nvSpPr>
          <p:cNvPr id="108" name="Google Shape;108;g11085746b30_0_42"/>
          <p:cNvSpPr/>
          <p:nvPr/>
        </p:nvSpPr>
        <p:spPr>
          <a:xfrm>
            <a:off x="3442663" y="1200750"/>
            <a:ext cx="1781400" cy="1476000"/>
          </a:xfrm>
          <a:prstGeom prst="ellipse">
            <a:avLst/>
          </a:prstGeom>
          <a:solidFill>
            <a:srgbClr val="EC732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b="1" dirty="0">
                <a:latin typeface="Helvetica Neue"/>
                <a:ea typeface="Helvetica Neue"/>
                <a:cs typeface="Helvetica Neue"/>
                <a:sym typeface="Helvetica Neue"/>
              </a:rPr>
              <a:t>yaratıcı düşünme</a:t>
            </a:r>
            <a:endParaRPr b="1" dirty="0">
              <a:latin typeface="Helvetica Neue"/>
              <a:ea typeface="Helvetica Neue"/>
              <a:cs typeface="Helvetica Neue"/>
              <a:sym typeface="Helvetica Neue"/>
            </a:endParaRPr>
          </a:p>
        </p:txBody>
      </p:sp>
      <p:sp>
        <p:nvSpPr>
          <p:cNvPr id="109" name="Google Shape;109;g11085746b30_0_42"/>
          <p:cNvSpPr/>
          <p:nvPr/>
        </p:nvSpPr>
        <p:spPr>
          <a:xfrm>
            <a:off x="376151" y="2065866"/>
            <a:ext cx="1781400" cy="1476000"/>
          </a:xfrm>
          <a:prstGeom prst="ellipse">
            <a:avLst/>
          </a:prstGeom>
          <a:solidFill>
            <a:srgbClr val="EC732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ctr"/>
            <a:r>
              <a:rPr lang="tr-TR" b="1" dirty="0">
                <a:latin typeface="Helvetica Neue"/>
                <a:ea typeface="Helvetica Neue"/>
                <a:cs typeface="Helvetica Neue"/>
                <a:sym typeface="Helvetica Neue"/>
              </a:rPr>
              <a:t>eleştirel düşünme</a:t>
            </a:r>
            <a:endParaRPr b="1" dirty="0">
              <a:latin typeface="Helvetica Neue"/>
              <a:ea typeface="Helvetica Neue"/>
              <a:cs typeface="Helvetica Neue"/>
              <a:sym typeface="Helvetica Neue"/>
            </a:endParaRPr>
          </a:p>
        </p:txBody>
      </p:sp>
      <p:sp>
        <p:nvSpPr>
          <p:cNvPr id="110" name="Google Shape;110;g11085746b30_0_42"/>
          <p:cNvSpPr/>
          <p:nvPr/>
        </p:nvSpPr>
        <p:spPr>
          <a:xfrm>
            <a:off x="5657100" y="2896725"/>
            <a:ext cx="1781400" cy="1476000"/>
          </a:xfrm>
          <a:prstGeom prst="ellipse">
            <a:avLst/>
          </a:prstGeom>
          <a:solidFill>
            <a:srgbClr val="EC732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b="1" dirty="0">
                <a:latin typeface="Helvetica Neue"/>
                <a:ea typeface="Helvetica Neue"/>
                <a:cs typeface="Helvetica Neue"/>
                <a:sym typeface="Helvetica Neue"/>
              </a:rPr>
              <a:t>empati yapmak</a:t>
            </a:r>
            <a:endParaRPr b="1" dirty="0">
              <a:latin typeface="Helvetica Neue"/>
              <a:ea typeface="Helvetica Neue"/>
              <a:cs typeface="Helvetica Neue"/>
              <a:sym typeface="Helvetica Neue"/>
            </a:endParaRPr>
          </a:p>
        </p:txBody>
      </p:sp>
      <p:sp>
        <p:nvSpPr>
          <p:cNvPr id="111" name="Google Shape;111;g11085746b30_0_42"/>
          <p:cNvSpPr/>
          <p:nvPr/>
        </p:nvSpPr>
        <p:spPr>
          <a:xfrm>
            <a:off x="2699775" y="3429000"/>
            <a:ext cx="2130300" cy="1839600"/>
          </a:xfrm>
          <a:prstGeom prst="ellipse">
            <a:avLst/>
          </a:prstGeom>
          <a:solidFill>
            <a:srgbClr val="EC732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ctr"/>
            <a:r>
              <a:rPr lang="tr-TR" b="1" dirty="0">
                <a:latin typeface="Helvetica Neue"/>
                <a:ea typeface="Helvetica Neue"/>
                <a:cs typeface="Helvetica Neue"/>
                <a:sym typeface="Helvetica Neue"/>
              </a:rPr>
              <a:t>öz farkındalık</a:t>
            </a:r>
            <a:endParaRPr b="1" dirty="0">
              <a:latin typeface="Helvetica Neue"/>
              <a:ea typeface="Helvetica Neue"/>
              <a:cs typeface="Helvetica Neue"/>
              <a:sym typeface="Helvetica Neue"/>
            </a:endParaRPr>
          </a:p>
        </p:txBody>
      </p:sp>
      <p:sp>
        <p:nvSpPr>
          <p:cNvPr id="112" name="Google Shape;112;g11085746b30_0_42"/>
          <p:cNvSpPr/>
          <p:nvPr/>
        </p:nvSpPr>
        <p:spPr>
          <a:xfrm>
            <a:off x="7515375" y="4450175"/>
            <a:ext cx="1781400" cy="1476000"/>
          </a:xfrm>
          <a:prstGeom prst="ellipse">
            <a:avLst/>
          </a:prstGeom>
          <a:solidFill>
            <a:srgbClr val="EC732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ctr"/>
            <a:r>
              <a:rPr lang="tr-TR" b="1" dirty="0">
                <a:latin typeface="Helvetica Neue"/>
                <a:ea typeface="Helvetica Neue"/>
                <a:cs typeface="Helvetica Neue"/>
                <a:sym typeface="Helvetica Neue"/>
              </a:rPr>
              <a:t>duygularla başa çıkma</a:t>
            </a:r>
            <a:endParaRPr b="1" dirty="0">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11085746b30_0_64"/>
          <p:cNvSpPr txBox="1">
            <a:spLocks noGrp="1"/>
          </p:cNvSpPr>
          <p:nvPr>
            <p:ph type="body" idx="1"/>
          </p:nvPr>
        </p:nvSpPr>
        <p:spPr>
          <a:xfrm>
            <a:off x="2933484" y="468416"/>
            <a:ext cx="8686800" cy="839700"/>
          </a:xfrm>
          <a:prstGeom prst="rect">
            <a:avLst/>
          </a:prstGeom>
        </p:spPr>
        <p:txBody>
          <a:bodyPr spcFirstLastPara="1" wrap="square" lIns="91425" tIns="45700" rIns="91425" bIns="45700" anchor="t" anchorCtr="0">
            <a:noAutofit/>
          </a:bodyPr>
          <a:lstStyle/>
          <a:p>
            <a:pPr marL="0" lvl="0" indent="0"/>
            <a:r>
              <a:rPr lang="tr-TR" sz="2000" dirty="0">
                <a:solidFill>
                  <a:srgbClr val="00AEEF"/>
                </a:solidFill>
              </a:rPr>
              <a:t>Sanat Alanları</a:t>
            </a:r>
            <a:endParaRPr sz="2000" dirty="0">
              <a:solidFill>
                <a:srgbClr val="00AEEF"/>
              </a:solidFill>
            </a:endParaRPr>
          </a:p>
        </p:txBody>
      </p:sp>
      <p:sp>
        <p:nvSpPr>
          <p:cNvPr id="119" name="Google Shape;119;g11085746b30_0_64"/>
          <p:cNvSpPr txBox="1"/>
          <p:nvPr/>
        </p:nvSpPr>
        <p:spPr>
          <a:xfrm>
            <a:off x="722200" y="2313450"/>
            <a:ext cx="10898084" cy="2428904"/>
          </a:xfrm>
          <a:prstGeom prst="rect">
            <a:avLst/>
          </a:prstGeom>
          <a:noFill/>
          <a:ln>
            <a:noFill/>
          </a:ln>
        </p:spPr>
        <p:txBody>
          <a:bodyPr spcFirstLastPara="1" wrap="square" lIns="91425" tIns="91425" rIns="91425" bIns="91425" anchor="t" anchorCtr="0">
            <a:spAutoFit/>
          </a:bodyPr>
          <a:lstStyle/>
          <a:p>
            <a:pPr marL="457200" lvl="0" indent="-330200">
              <a:lnSpc>
                <a:spcPct val="107916"/>
              </a:lnSpc>
              <a:buClr>
                <a:srgbClr val="EC7320"/>
              </a:buClr>
              <a:buSzPts val="1600"/>
              <a:buFont typeface="Arial"/>
              <a:buChar char="❖"/>
            </a:pPr>
            <a:r>
              <a:rPr lang="tr-TR" sz="1600" b="1" i="1" dirty="0">
                <a:solidFill>
                  <a:srgbClr val="EC7320"/>
                </a:solidFill>
                <a:latin typeface="Helvetica Neue"/>
                <a:ea typeface="Helvetica Neue"/>
                <a:cs typeface="Helvetica Neue"/>
                <a:sym typeface="Helvetica Neue"/>
              </a:rPr>
              <a:t>Güzel Sanatlar</a:t>
            </a:r>
            <a:r>
              <a:rPr lang="es-ES" sz="1600" b="1" i="1" dirty="0">
                <a:solidFill>
                  <a:srgbClr val="EC7320"/>
                </a:solidFill>
                <a:latin typeface="Helvetica Neue"/>
                <a:ea typeface="Helvetica Neue"/>
                <a:cs typeface="Helvetica Neue"/>
                <a:sym typeface="Helvetica Neue"/>
              </a:rPr>
              <a:t>.</a:t>
            </a:r>
            <a:r>
              <a:rPr lang="es-ES" sz="1600" i="1" dirty="0">
                <a:solidFill>
                  <a:srgbClr val="141414"/>
                </a:solidFill>
                <a:latin typeface="Helvetica Neue"/>
                <a:ea typeface="Helvetica Neue"/>
                <a:cs typeface="Helvetica Neue"/>
                <a:sym typeface="Helvetica Neue"/>
              </a:rPr>
              <a:t> </a:t>
            </a:r>
            <a:r>
              <a:rPr lang="es-ES" sz="1600" dirty="0">
                <a:solidFill>
                  <a:srgbClr val="141414"/>
                </a:solidFill>
                <a:latin typeface="Helvetica Neue"/>
                <a:ea typeface="Helvetica Neue"/>
                <a:cs typeface="Helvetica Neue"/>
                <a:sym typeface="Helvetica Neue"/>
              </a:rPr>
              <a:t>Çizim, Resim, Baskıresim, Heykel</a:t>
            </a:r>
            <a:r>
              <a:rPr lang="tr-TR" sz="1600" dirty="0">
                <a:solidFill>
                  <a:srgbClr val="141414"/>
                </a:solidFill>
                <a:latin typeface="Helvetica Neue"/>
                <a:ea typeface="Helvetica Neue"/>
                <a:cs typeface="Helvetica Neue"/>
                <a:sym typeface="Helvetica Neue"/>
              </a:rPr>
              <a:t> ve</a:t>
            </a:r>
            <a:r>
              <a:rPr lang="es-ES" sz="1600" dirty="0">
                <a:solidFill>
                  <a:srgbClr val="141414"/>
                </a:solidFill>
                <a:latin typeface="Helvetica Neue"/>
                <a:ea typeface="Helvetica Neue"/>
                <a:cs typeface="Helvetica Neue"/>
                <a:sym typeface="Helvetica Neue"/>
              </a:rPr>
              <a:t> Kaligrafi</a:t>
            </a:r>
            <a:r>
              <a:rPr lang="tr-TR" sz="1600" dirty="0">
                <a:solidFill>
                  <a:srgbClr val="141414"/>
                </a:solidFill>
                <a:latin typeface="Helvetica Neue"/>
                <a:ea typeface="Helvetica Neue"/>
                <a:cs typeface="Helvetica Neue"/>
                <a:sym typeface="Helvetica Neue"/>
              </a:rPr>
              <a:t> içerir</a:t>
            </a:r>
            <a:r>
              <a:rPr lang="es-ES" sz="1600" dirty="0">
                <a:solidFill>
                  <a:srgbClr val="141414"/>
                </a:solidFill>
                <a:latin typeface="Helvetica Neue"/>
                <a:ea typeface="Helvetica Neue"/>
                <a:cs typeface="Helvetica Neue"/>
                <a:sym typeface="Helvetica Neue"/>
              </a:rPr>
              <a:t> . </a:t>
            </a:r>
            <a:endParaRPr sz="1600" dirty="0">
              <a:solidFill>
                <a:srgbClr val="141414"/>
              </a:solidFill>
              <a:latin typeface="Helvetica Neue"/>
              <a:ea typeface="Helvetica Neue"/>
              <a:cs typeface="Helvetica Neue"/>
              <a:sym typeface="Helvetica Neue"/>
            </a:endParaRPr>
          </a:p>
          <a:p>
            <a:pPr marL="457200" lvl="0" indent="0" algn="l" rtl="0">
              <a:lnSpc>
                <a:spcPct val="107916"/>
              </a:lnSpc>
              <a:spcBef>
                <a:spcPts val="0"/>
              </a:spcBef>
              <a:spcAft>
                <a:spcPts val="0"/>
              </a:spcAft>
              <a:buNone/>
            </a:pPr>
            <a:endParaRPr sz="1600" dirty="0">
              <a:solidFill>
                <a:srgbClr val="141414"/>
              </a:solidFill>
              <a:latin typeface="Helvetica Neue"/>
              <a:ea typeface="Helvetica Neue"/>
              <a:cs typeface="Helvetica Neue"/>
              <a:sym typeface="Helvetica Neue"/>
            </a:endParaRPr>
          </a:p>
          <a:p>
            <a:pPr marL="457200" indent="-330200">
              <a:lnSpc>
                <a:spcPct val="107916"/>
              </a:lnSpc>
              <a:buClr>
                <a:srgbClr val="EC7320"/>
              </a:buClr>
              <a:buSzPts val="1600"/>
              <a:buFont typeface="Helvetica Neue"/>
              <a:buChar char="❖"/>
            </a:pPr>
            <a:r>
              <a:rPr lang="tr-TR" sz="1600" b="1" dirty="0">
                <a:solidFill>
                  <a:srgbClr val="EC7320"/>
                </a:solidFill>
                <a:latin typeface="Helvetica Neue"/>
                <a:ea typeface="Helvetica Neue"/>
                <a:cs typeface="Helvetica Neue"/>
                <a:sym typeface="Helvetica Neue"/>
              </a:rPr>
              <a:t>Görsel Sanatlar</a:t>
            </a:r>
            <a:r>
              <a:rPr lang="es-ES" sz="1600" i="1" dirty="0">
                <a:solidFill>
                  <a:schemeClr val="dk1"/>
                </a:solidFill>
                <a:latin typeface="Helvetica Neue"/>
                <a:ea typeface="Helvetica Neue"/>
                <a:cs typeface="Helvetica Neue"/>
                <a:sym typeface="Helvetica Neue"/>
              </a:rPr>
              <a:t>,</a:t>
            </a:r>
            <a:r>
              <a:rPr lang="es-ES" sz="1600" dirty="0" err="1">
                <a:solidFill>
                  <a:schemeClr val="dk1"/>
                </a:solidFill>
                <a:latin typeface="Helvetica Neue"/>
                <a:ea typeface="Helvetica Neue"/>
                <a:cs typeface="Helvetica Neue"/>
                <a:sym typeface="Helvetica Neue"/>
              </a:rPr>
              <a:t>bütün</a:t>
            </a:r>
            <a:r>
              <a:rPr lang="es-ES" sz="1600" dirty="0">
                <a:solidFill>
                  <a:schemeClr val="dk1"/>
                </a:solidFill>
                <a:latin typeface="Helvetica Neue"/>
                <a:ea typeface="Helvetica Neue"/>
                <a:cs typeface="Helvetica Neue"/>
                <a:sym typeface="Helvetica Neue"/>
              </a:rPr>
              <a:t> </a:t>
            </a:r>
            <a:r>
              <a:rPr lang="es-ES" sz="1600" dirty="0" err="1">
                <a:solidFill>
                  <a:schemeClr val="dk1"/>
                </a:solidFill>
                <a:latin typeface="Helvetica Neue"/>
                <a:ea typeface="Helvetica Neue"/>
                <a:cs typeface="Helvetica Neue"/>
                <a:sym typeface="Helvetica Neue"/>
              </a:rPr>
              <a:t>güzel</a:t>
            </a:r>
            <a:r>
              <a:rPr lang="es-ES" sz="1600" dirty="0">
                <a:solidFill>
                  <a:schemeClr val="dk1"/>
                </a:solidFill>
                <a:latin typeface="Helvetica Neue"/>
                <a:ea typeface="Helvetica Neue"/>
                <a:cs typeface="Helvetica Neue"/>
                <a:sym typeface="Helvetica Neue"/>
              </a:rPr>
              <a:t> </a:t>
            </a:r>
            <a:r>
              <a:rPr lang="es-ES" sz="1600" dirty="0" err="1">
                <a:solidFill>
                  <a:schemeClr val="dk1"/>
                </a:solidFill>
                <a:latin typeface="Helvetica Neue"/>
                <a:ea typeface="Helvetica Neue"/>
                <a:cs typeface="Helvetica Neue"/>
                <a:sym typeface="Helvetica Neue"/>
              </a:rPr>
              <a:t>sanatları</a:t>
            </a:r>
            <a:r>
              <a:rPr lang="es-ES" sz="1600" dirty="0">
                <a:solidFill>
                  <a:schemeClr val="dk1"/>
                </a:solidFill>
                <a:latin typeface="Helvetica Neue"/>
                <a:ea typeface="Helvetica Neue"/>
                <a:cs typeface="Helvetica Neue"/>
                <a:sym typeface="Helvetica Neue"/>
              </a:rPr>
              <a:t> </a:t>
            </a:r>
            <a:r>
              <a:rPr lang="es-ES" sz="1600" dirty="0" err="1">
                <a:solidFill>
                  <a:schemeClr val="dk1"/>
                </a:solidFill>
                <a:latin typeface="Helvetica Neue"/>
                <a:ea typeface="Helvetica Neue"/>
                <a:cs typeface="Helvetica Neue"/>
                <a:sym typeface="Helvetica Neue"/>
              </a:rPr>
              <a:t>içerir</a:t>
            </a:r>
            <a:r>
              <a:rPr lang="es-ES" sz="1600" dirty="0">
                <a:solidFill>
                  <a:schemeClr val="dk1"/>
                </a:solidFill>
                <a:latin typeface="Helvetica Neue"/>
                <a:ea typeface="Helvetica Neue"/>
                <a:cs typeface="Helvetica Neue"/>
                <a:sym typeface="Helvetica Neue"/>
              </a:rPr>
              <a:t>, </a:t>
            </a:r>
            <a:r>
              <a:rPr lang="es-ES" sz="1600" dirty="0" err="1">
                <a:solidFill>
                  <a:schemeClr val="dk1"/>
                </a:solidFill>
                <a:latin typeface="Helvetica Neue"/>
                <a:ea typeface="Helvetica Neue"/>
                <a:cs typeface="Helvetica Neue"/>
                <a:sym typeface="Helvetica Neue"/>
              </a:rPr>
              <a:t>ilaveten</a:t>
            </a:r>
            <a:r>
              <a:rPr lang="es-ES" sz="1600" dirty="0">
                <a:solidFill>
                  <a:schemeClr val="dk1"/>
                </a:solidFill>
                <a:latin typeface="Helvetica Neue"/>
                <a:ea typeface="Helvetica Neue"/>
                <a:cs typeface="Helvetica Neue"/>
                <a:sym typeface="Helvetica Neue"/>
              </a:rPr>
              <a:t> </a:t>
            </a:r>
            <a:r>
              <a:rPr lang="es-ES" sz="1600" dirty="0" err="1">
                <a:solidFill>
                  <a:schemeClr val="dk1"/>
                </a:solidFill>
                <a:latin typeface="Helvetica Neue"/>
                <a:ea typeface="Helvetica Neue"/>
                <a:cs typeface="Helvetica Neue"/>
                <a:sym typeface="Helvetica Neue"/>
              </a:rPr>
              <a:t>yeni</a:t>
            </a:r>
            <a:r>
              <a:rPr lang="es-ES" sz="1600" dirty="0">
                <a:solidFill>
                  <a:schemeClr val="dk1"/>
                </a:solidFill>
                <a:latin typeface="Helvetica Neue"/>
                <a:ea typeface="Helvetica Neue"/>
                <a:cs typeface="Helvetica Neue"/>
                <a:sym typeface="Helvetica Neue"/>
              </a:rPr>
              <a:t> medya, </a:t>
            </a:r>
            <a:r>
              <a:rPr lang="es-ES" sz="1600" dirty="0" err="1">
                <a:solidFill>
                  <a:schemeClr val="dk1"/>
                </a:solidFill>
                <a:latin typeface="Helvetica Neue"/>
                <a:ea typeface="Helvetica Neue"/>
                <a:cs typeface="Helvetica Neue"/>
                <a:sym typeface="Helvetica Neue"/>
              </a:rPr>
              <a:t>Fotoğrafçılık</a:t>
            </a:r>
            <a:r>
              <a:rPr lang="es-ES" sz="1600" dirty="0">
                <a:solidFill>
                  <a:schemeClr val="dk1"/>
                </a:solidFill>
                <a:latin typeface="Helvetica Neue"/>
                <a:ea typeface="Helvetica Neue"/>
                <a:cs typeface="Helvetica Neue"/>
                <a:sym typeface="Helvetica Neue"/>
              </a:rPr>
              <a:t>, Çevre sanatı, </a:t>
            </a:r>
            <a:r>
              <a:rPr lang="es-ES" sz="1600" dirty="0" err="1">
                <a:solidFill>
                  <a:schemeClr val="dk1"/>
                </a:solidFill>
                <a:latin typeface="Helvetica Neue"/>
                <a:ea typeface="Helvetica Neue"/>
                <a:cs typeface="Helvetica Neue"/>
                <a:sym typeface="Helvetica Neue"/>
              </a:rPr>
              <a:t>Çağdaş</a:t>
            </a:r>
            <a:r>
              <a:rPr lang="tr-TR" sz="1600" dirty="0">
                <a:solidFill>
                  <a:schemeClr val="dk1"/>
                </a:solidFill>
                <a:latin typeface="Helvetica Neue"/>
                <a:ea typeface="Helvetica Neue"/>
                <a:cs typeface="Helvetica Neue"/>
                <a:sym typeface="Helvetica Neue"/>
              </a:rPr>
              <a:t> sanat</a:t>
            </a:r>
            <a:r>
              <a:rPr lang="en-GB" sz="1600" dirty="0">
                <a:solidFill>
                  <a:schemeClr val="dk1"/>
                </a:solidFill>
                <a:latin typeface="Helvetica Neue"/>
                <a:ea typeface="Helvetica Neue"/>
                <a:cs typeface="Helvetica Neue"/>
                <a:sym typeface="Helvetica Neue"/>
              </a:rPr>
              <a:t>l</a:t>
            </a:r>
            <a:r>
              <a:rPr lang="es-ES" sz="1600" dirty="0">
                <a:solidFill>
                  <a:schemeClr val="dk1"/>
                </a:solidFill>
                <a:latin typeface="Helvetica Neue"/>
                <a:ea typeface="Helvetica Neue"/>
                <a:cs typeface="Helvetica Neue"/>
                <a:sym typeface="Helvetica Neue"/>
              </a:rPr>
              <a:t>ar</a:t>
            </a:r>
            <a:endParaRPr sz="1600" dirty="0">
              <a:solidFill>
                <a:schemeClr val="dk1"/>
              </a:solidFill>
              <a:latin typeface="Helvetica Neue"/>
              <a:ea typeface="Helvetica Neue"/>
              <a:cs typeface="Helvetica Neue"/>
              <a:sym typeface="Helvetica Neue"/>
            </a:endParaRPr>
          </a:p>
          <a:p>
            <a:pPr marL="457200" lvl="0" indent="-330200" algn="just">
              <a:buClr>
                <a:srgbClr val="EC7320"/>
              </a:buClr>
              <a:buSzPts val="1600"/>
              <a:buFont typeface="Helvetica Neue"/>
              <a:buChar char="❖"/>
            </a:pPr>
            <a:r>
              <a:rPr lang="es-ES" sz="1600" b="1" i="1" dirty="0">
                <a:solidFill>
                  <a:srgbClr val="EC7320"/>
                </a:solidFill>
                <a:latin typeface="Helvetica Neue"/>
                <a:ea typeface="Helvetica Neue"/>
                <a:cs typeface="Helvetica Neue"/>
                <a:sym typeface="Helvetica Neue"/>
              </a:rPr>
              <a:t>Pla</a:t>
            </a:r>
            <a:r>
              <a:rPr lang="tr-TR" sz="1600" b="1" i="1" dirty="0" err="1">
                <a:solidFill>
                  <a:srgbClr val="EC7320"/>
                </a:solidFill>
                <a:latin typeface="Helvetica Neue"/>
                <a:ea typeface="Helvetica Neue"/>
                <a:cs typeface="Helvetica Neue"/>
                <a:sym typeface="Helvetica Neue"/>
              </a:rPr>
              <a:t>stik</a:t>
            </a:r>
            <a:r>
              <a:rPr lang="tr-TR" sz="1600" b="1" i="1" dirty="0">
                <a:solidFill>
                  <a:srgbClr val="EC7320"/>
                </a:solidFill>
                <a:latin typeface="Helvetica Neue"/>
                <a:ea typeface="Helvetica Neue"/>
                <a:cs typeface="Helvetica Neue"/>
                <a:sym typeface="Helvetica Neue"/>
              </a:rPr>
              <a:t> Sanat</a:t>
            </a:r>
            <a:r>
              <a:rPr lang="es-ES" sz="1600" b="1" i="1" dirty="0">
                <a:solidFill>
                  <a:srgbClr val="EC7320"/>
                </a:solidFill>
                <a:latin typeface="Helvetica Neue"/>
                <a:ea typeface="Helvetica Neue"/>
                <a:cs typeface="Helvetica Neue"/>
                <a:sym typeface="Helvetica Neue"/>
              </a:rPr>
              <a:t>,</a:t>
            </a:r>
            <a:r>
              <a:rPr lang="es-ES" sz="1600" dirty="0">
                <a:solidFill>
                  <a:schemeClr val="dk1"/>
                </a:solidFill>
                <a:latin typeface="Helvetica Neue"/>
                <a:ea typeface="Helvetica Neue"/>
                <a:cs typeface="Helvetica Neue"/>
                <a:sym typeface="Helvetica Neue"/>
              </a:rPr>
              <a:t> </a:t>
            </a:r>
            <a:r>
              <a:rPr lang="es-ES" sz="1600" dirty="0" err="1">
                <a:solidFill>
                  <a:schemeClr val="dk1"/>
                </a:solidFill>
                <a:latin typeface="Helvetica Neue"/>
                <a:ea typeface="Helvetica Neue"/>
                <a:cs typeface="Helvetica Neue"/>
                <a:sym typeface="Helvetica Neue"/>
              </a:rPr>
              <a:t>sadece</a:t>
            </a:r>
            <a:r>
              <a:rPr lang="es-ES" sz="1600" dirty="0">
                <a:solidFill>
                  <a:schemeClr val="dk1"/>
                </a:solidFill>
                <a:latin typeface="Helvetica Neue"/>
                <a:ea typeface="Helvetica Neue"/>
                <a:cs typeface="Helvetica Neue"/>
                <a:sym typeface="Helvetica Neue"/>
              </a:rPr>
              <a:t> </a:t>
            </a:r>
            <a:r>
              <a:rPr lang="es-ES" sz="1600" dirty="0" err="1">
                <a:solidFill>
                  <a:schemeClr val="dk1"/>
                </a:solidFill>
                <a:latin typeface="Helvetica Neue"/>
                <a:ea typeface="Helvetica Neue"/>
                <a:cs typeface="Helvetica Neue"/>
                <a:sym typeface="Helvetica Neue"/>
              </a:rPr>
              <a:t>plastikten</a:t>
            </a:r>
            <a:r>
              <a:rPr lang="es-ES" sz="1600" dirty="0">
                <a:solidFill>
                  <a:schemeClr val="dk1"/>
                </a:solidFill>
                <a:latin typeface="Helvetica Neue"/>
                <a:ea typeface="Helvetica Neue"/>
                <a:cs typeface="Helvetica Neue"/>
                <a:sym typeface="Helvetica Neue"/>
              </a:rPr>
              <a:t> </a:t>
            </a:r>
            <a:r>
              <a:rPr lang="es-ES" sz="1600" dirty="0" err="1">
                <a:solidFill>
                  <a:schemeClr val="dk1"/>
                </a:solidFill>
                <a:latin typeface="Helvetica Neue"/>
                <a:ea typeface="Helvetica Neue"/>
                <a:cs typeface="Helvetica Neue"/>
                <a:sym typeface="Helvetica Neue"/>
              </a:rPr>
              <a:t>değil</a:t>
            </a:r>
            <a:r>
              <a:rPr lang="es-ES" sz="1600" dirty="0">
                <a:solidFill>
                  <a:schemeClr val="dk1"/>
                </a:solidFill>
                <a:latin typeface="Helvetica Neue"/>
                <a:ea typeface="Helvetica Neue"/>
                <a:cs typeface="Helvetica Neue"/>
                <a:sym typeface="Helvetica Neue"/>
              </a:rPr>
              <a:t> </a:t>
            </a:r>
            <a:r>
              <a:rPr lang="es-ES" sz="1600" dirty="0" err="1">
                <a:solidFill>
                  <a:schemeClr val="dk1"/>
                </a:solidFill>
                <a:latin typeface="Helvetica Neue"/>
                <a:ea typeface="Helvetica Neue"/>
                <a:cs typeface="Helvetica Neue"/>
                <a:sym typeface="Helvetica Neue"/>
              </a:rPr>
              <a:t>kil</a:t>
            </a:r>
            <a:r>
              <a:rPr lang="es-ES" sz="1600" dirty="0">
                <a:solidFill>
                  <a:schemeClr val="dk1"/>
                </a:solidFill>
                <a:latin typeface="Helvetica Neue"/>
                <a:ea typeface="Helvetica Neue"/>
                <a:cs typeface="Helvetica Neue"/>
                <a:sym typeface="Helvetica Neue"/>
              </a:rPr>
              <a:t>, </a:t>
            </a:r>
            <a:r>
              <a:rPr lang="es-ES" sz="1600" dirty="0" err="1">
                <a:solidFill>
                  <a:schemeClr val="dk1"/>
                </a:solidFill>
                <a:latin typeface="Helvetica Neue"/>
                <a:ea typeface="Helvetica Neue"/>
                <a:cs typeface="Helvetica Neue"/>
                <a:sym typeface="Helvetica Neue"/>
              </a:rPr>
              <a:t>sıva</a:t>
            </a:r>
            <a:r>
              <a:rPr lang="es-ES" sz="1600" dirty="0">
                <a:solidFill>
                  <a:schemeClr val="dk1"/>
                </a:solidFill>
                <a:latin typeface="Helvetica Neue"/>
                <a:ea typeface="Helvetica Neue"/>
                <a:cs typeface="Helvetica Neue"/>
                <a:sym typeface="Helvetica Neue"/>
              </a:rPr>
              <a:t>, </a:t>
            </a:r>
            <a:r>
              <a:rPr lang="es-ES" sz="1600" dirty="0" err="1">
                <a:solidFill>
                  <a:schemeClr val="dk1"/>
                </a:solidFill>
                <a:latin typeface="Helvetica Neue"/>
                <a:ea typeface="Helvetica Neue"/>
                <a:cs typeface="Helvetica Neue"/>
                <a:sym typeface="Helvetica Neue"/>
              </a:rPr>
              <a:t>taş</a:t>
            </a:r>
            <a:r>
              <a:rPr lang="es-ES" sz="1600" dirty="0">
                <a:solidFill>
                  <a:schemeClr val="dk1"/>
                </a:solidFill>
                <a:latin typeface="Helvetica Neue"/>
                <a:ea typeface="Helvetica Neue"/>
                <a:cs typeface="Helvetica Neue"/>
                <a:sym typeface="Helvetica Neue"/>
              </a:rPr>
              <a:t>, metal, </a:t>
            </a:r>
            <a:r>
              <a:rPr lang="es-ES" sz="1600" dirty="0" err="1">
                <a:solidFill>
                  <a:schemeClr val="dk1"/>
                </a:solidFill>
                <a:latin typeface="Helvetica Neue"/>
                <a:ea typeface="Helvetica Neue"/>
                <a:cs typeface="Helvetica Neue"/>
                <a:sym typeface="Helvetica Neue"/>
              </a:rPr>
              <a:t>ahşap</a:t>
            </a:r>
            <a:r>
              <a:rPr lang="es-ES" sz="1600" dirty="0">
                <a:solidFill>
                  <a:schemeClr val="dk1"/>
                </a:solidFill>
                <a:latin typeface="Helvetica Neue"/>
                <a:ea typeface="Helvetica Neue"/>
                <a:cs typeface="Helvetica Neue"/>
                <a:sym typeface="Helvetica Neue"/>
              </a:rPr>
              <a:t> ve </a:t>
            </a:r>
            <a:r>
              <a:rPr lang="es-ES" sz="1600" dirty="0" err="1">
                <a:solidFill>
                  <a:schemeClr val="dk1"/>
                </a:solidFill>
                <a:latin typeface="Helvetica Neue"/>
                <a:ea typeface="Helvetica Neue"/>
                <a:cs typeface="Helvetica Neue"/>
                <a:sym typeface="Helvetica Neue"/>
              </a:rPr>
              <a:t>kağıt</a:t>
            </a:r>
            <a:r>
              <a:rPr lang="es-ES" sz="1600" dirty="0">
                <a:solidFill>
                  <a:schemeClr val="dk1"/>
                </a:solidFill>
                <a:latin typeface="Helvetica Neue"/>
                <a:ea typeface="Helvetica Neue"/>
                <a:cs typeface="Helvetica Neue"/>
                <a:sym typeface="Helvetica Neue"/>
              </a:rPr>
              <a:t> (origami) tan </a:t>
            </a:r>
            <a:r>
              <a:rPr lang="es-ES" sz="1600" dirty="0" err="1">
                <a:solidFill>
                  <a:schemeClr val="dk1"/>
                </a:solidFill>
                <a:latin typeface="Helvetica Neue"/>
                <a:ea typeface="Helvetica Neue"/>
                <a:cs typeface="Helvetica Neue"/>
                <a:sym typeface="Helvetica Neue"/>
              </a:rPr>
              <a:t>yapılan</a:t>
            </a:r>
            <a:r>
              <a:rPr lang="es-ES" sz="1600" dirty="0">
                <a:solidFill>
                  <a:schemeClr val="dk1"/>
                </a:solidFill>
                <a:latin typeface="Helvetica Neue"/>
                <a:ea typeface="Helvetica Neue"/>
                <a:cs typeface="Helvetica Neue"/>
                <a:sym typeface="Helvetica Neue"/>
              </a:rPr>
              <a:t> 3 </a:t>
            </a:r>
            <a:r>
              <a:rPr lang="es-ES" sz="1600" dirty="0" err="1">
                <a:solidFill>
                  <a:schemeClr val="dk1"/>
                </a:solidFill>
                <a:latin typeface="Helvetica Neue"/>
                <a:ea typeface="Helvetica Neue"/>
                <a:cs typeface="Helvetica Neue"/>
                <a:sym typeface="Helvetica Neue"/>
              </a:rPr>
              <a:t>boyutlu</a:t>
            </a:r>
            <a:r>
              <a:rPr lang="es-ES" sz="1600" dirty="0">
                <a:solidFill>
                  <a:schemeClr val="dk1"/>
                </a:solidFill>
                <a:latin typeface="Helvetica Neue"/>
                <a:ea typeface="Helvetica Neue"/>
                <a:cs typeface="Helvetica Neue"/>
                <a:sym typeface="Helvetica Neue"/>
              </a:rPr>
              <a:t> sanat </a:t>
            </a:r>
            <a:r>
              <a:rPr lang="es-ES" sz="1600" dirty="0" err="1">
                <a:solidFill>
                  <a:schemeClr val="dk1"/>
                </a:solidFill>
                <a:latin typeface="Helvetica Neue"/>
                <a:ea typeface="Helvetica Neue"/>
                <a:cs typeface="Helvetica Neue"/>
                <a:sym typeface="Helvetica Neue"/>
              </a:rPr>
              <a:t>eserlerini</a:t>
            </a:r>
            <a:r>
              <a:rPr lang="es-ES" sz="1600" dirty="0">
                <a:solidFill>
                  <a:schemeClr val="dk1"/>
                </a:solidFill>
                <a:latin typeface="Helvetica Neue"/>
                <a:ea typeface="Helvetica Neue"/>
                <a:cs typeface="Helvetica Neue"/>
                <a:sym typeface="Helvetica Neue"/>
              </a:rPr>
              <a:t> de </a:t>
            </a:r>
            <a:r>
              <a:rPr lang="es-ES" sz="1600" dirty="0" err="1">
                <a:solidFill>
                  <a:schemeClr val="dk1"/>
                </a:solidFill>
                <a:latin typeface="Helvetica Neue"/>
                <a:ea typeface="Helvetica Neue"/>
                <a:cs typeface="Helvetica Neue"/>
                <a:sym typeface="Helvetica Neue"/>
              </a:rPr>
              <a:t>içerir</a:t>
            </a:r>
            <a:r>
              <a:rPr lang="es-ES" sz="1600" dirty="0">
                <a:solidFill>
                  <a:schemeClr val="dk1"/>
                </a:solidFill>
                <a:latin typeface="Helvetica Neue"/>
                <a:ea typeface="Helvetica Neue"/>
                <a:cs typeface="Helvetica Neue"/>
                <a:sym typeface="Helvetica Neue"/>
              </a:rPr>
              <a:t>; </a:t>
            </a:r>
            <a:endParaRPr sz="1600" dirty="0">
              <a:solidFill>
                <a:schemeClr val="dk1"/>
              </a:solidFill>
              <a:latin typeface="Helvetica Neue"/>
              <a:ea typeface="Helvetica Neue"/>
              <a:cs typeface="Helvetica Neue"/>
              <a:sym typeface="Helvetica Neue"/>
            </a:endParaRPr>
          </a:p>
          <a:p>
            <a:pPr marL="457200" lvl="0" indent="-330200" algn="just">
              <a:buClr>
                <a:srgbClr val="EC7320"/>
              </a:buClr>
              <a:buSzPts val="1600"/>
              <a:buFont typeface="Helvetica Neue"/>
              <a:buChar char="❖"/>
            </a:pPr>
            <a:r>
              <a:rPr lang="es-ES" sz="1600" b="1" i="1" dirty="0">
                <a:solidFill>
                  <a:srgbClr val="EC7320"/>
                </a:solidFill>
                <a:latin typeface="Helvetica Neue"/>
                <a:ea typeface="Helvetica Neue"/>
                <a:cs typeface="Helvetica Neue"/>
                <a:sym typeface="Helvetica Neue"/>
              </a:rPr>
              <a:t>Performans Sanatı,</a:t>
            </a:r>
            <a:r>
              <a:rPr lang="es-ES" sz="1600" dirty="0">
                <a:solidFill>
                  <a:schemeClr val="dk1"/>
                </a:solidFill>
                <a:latin typeface="Helvetica Neue"/>
                <a:ea typeface="Helvetica Neue"/>
                <a:cs typeface="Helvetica Neue"/>
                <a:sym typeface="Helvetica Neue"/>
              </a:rPr>
              <a:t> bu sınıflandırma, ağırlıklı olarak tiyatroda </a:t>
            </a:r>
            <a:r>
              <a:rPr lang="es-ES" sz="1600" dirty="0" err="1">
                <a:solidFill>
                  <a:schemeClr val="dk1"/>
                </a:solidFill>
                <a:latin typeface="Helvetica Neue"/>
                <a:ea typeface="Helvetica Neue"/>
                <a:cs typeface="Helvetica Neue"/>
                <a:sym typeface="Helvetica Neue"/>
              </a:rPr>
              <a:t>gerçekleşen</a:t>
            </a:r>
            <a:r>
              <a:rPr lang="es-ES" sz="1600" dirty="0">
                <a:solidFill>
                  <a:schemeClr val="dk1"/>
                </a:solidFill>
                <a:latin typeface="Helvetica Neue"/>
                <a:ea typeface="Helvetica Neue"/>
                <a:cs typeface="Helvetica Neue"/>
                <a:sym typeface="Helvetica Neue"/>
              </a:rPr>
              <a:t> </a:t>
            </a:r>
            <a:r>
              <a:rPr lang="es-ES" sz="1600" dirty="0" err="1">
                <a:solidFill>
                  <a:schemeClr val="dk1"/>
                </a:solidFill>
                <a:latin typeface="Helvetica Neue"/>
                <a:ea typeface="Helvetica Neue"/>
                <a:cs typeface="Helvetica Neue"/>
                <a:sym typeface="Helvetica Neue"/>
              </a:rPr>
              <a:t>topluluk</a:t>
            </a:r>
            <a:r>
              <a:rPr lang="es-ES" sz="1600" dirty="0">
                <a:solidFill>
                  <a:schemeClr val="dk1"/>
                </a:solidFill>
                <a:latin typeface="Helvetica Neue"/>
                <a:ea typeface="Helvetica Neue"/>
                <a:cs typeface="Helvetica Neue"/>
                <a:sym typeface="Helvetica Neue"/>
              </a:rPr>
              <a:t> performans olaylarını ifade eden bir sanat formundan oluşur (geleneksel performans sanatı – tiyatro, opera, müzik ve bale; Çağdaş performans sanatı – pandomim).</a:t>
            </a:r>
            <a:endParaRPr sz="1600" dirty="0">
              <a:solidFill>
                <a:schemeClr val="dk1"/>
              </a:solidFill>
              <a:latin typeface="Helvetica Neue"/>
              <a:ea typeface="Helvetica Neue"/>
              <a:cs typeface="Helvetica Neue"/>
              <a:sym typeface="Helvetica Neue"/>
            </a:endParaRPr>
          </a:p>
          <a:p>
            <a:pPr marL="457200" lvl="0" indent="0" algn="just" rtl="0">
              <a:spcBef>
                <a:spcPts val="0"/>
              </a:spcBef>
              <a:spcAft>
                <a:spcPts val="0"/>
              </a:spcAft>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11085746b30_0_70"/>
          <p:cNvSpPr txBox="1">
            <a:spLocks noGrp="1"/>
          </p:cNvSpPr>
          <p:nvPr>
            <p:ph type="body" idx="1"/>
          </p:nvPr>
        </p:nvSpPr>
        <p:spPr>
          <a:xfrm>
            <a:off x="2933484" y="468416"/>
            <a:ext cx="8686800" cy="839700"/>
          </a:xfrm>
          <a:prstGeom prst="rect">
            <a:avLst/>
          </a:prstGeom>
        </p:spPr>
        <p:txBody>
          <a:bodyPr spcFirstLastPara="1" wrap="square" lIns="91425" tIns="45700" rIns="91425" bIns="45700" anchor="t" anchorCtr="0">
            <a:noAutofit/>
          </a:bodyPr>
          <a:lstStyle/>
          <a:p>
            <a:pPr marL="0" lvl="0" indent="0" algn="r" rtl="0">
              <a:spcBef>
                <a:spcPts val="1000"/>
              </a:spcBef>
              <a:spcAft>
                <a:spcPts val="0"/>
              </a:spcAft>
              <a:buNone/>
            </a:pPr>
            <a:r>
              <a:rPr lang="tr-TR" sz="2000" dirty="0">
                <a:solidFill>
                  <a:srgbClr val="00AEEF"/>
                </a:solidFill>
              </a:rPr>
              <a:t>ÖET</a:t>
            </a:r>
            <a:r>
              <a:rPr lang="es-ES" sz="2000" dirty="0">
                <a:solidFill>
                  <a:srgbClr val="00AEEF"/>
                </a:solidFill>
              </a:rPr>
              <a:t>(</a:t>
            </a:r>
            <a:r>
              <a:rPr lang="tr-TR" sz="2000" dirty="0">
                <a:solidFill>
                  <a:srgbClr val="00AEEF"/>
                </a:solidFill>
              </a:rPr>
              <a:t>Öğrenmede Evrensel Tasarım</a:t>
            </a:r>
            <a:r>
              <a:rPr lang="es-ES" sz="2000" dirty="0">
                <a:solidFill>
                  <a:srgbClr val="00AEEF"/>
                </a:solidFill>
              </a:rPr>
              <a:t>)</a:t>
            </a:r>
            <a:endParaRPr sz="2000" dirty="0">
              <a:solidFill>
                <a:srgbClr val="00AEEF"/>
              </a:solidFill>
            </a:endParaRPr>
          </a:p>
        </p:txBody>
      </p:sp>
      <p:sp>
        <p:nvSpPr>
          <p:cNvPr id="126" name="Google Shape;126;g11085746b30_0_70"/>
          <p:cNvSpPr txBox="1"/>
          <p:nvPr/>
        </p:nvSpPr>
        <p:spPr>
          <a:xfrm>
            <a:off x="152400" y="1956525"/>
            <a:ext cx="11947800" cy="2492960"/>
          </a:xfrm>
          <a:prstGeom prst="rect">
            <a:avLst/>
          </a:prstGeom>
          <a:noFill/>
          <a:ln>
            <a:noFill/>
          </a:ln>
        </p:spPr>
        <p:txBody>
          <a:bodyPr spcFirstLastPara="1" wrap="square" lIns="91425" tIns="91425" rIns="91425" bIns="91425" anchor="t" anchorCtr="0">
            <a:spAutoFit/>
          </a:bodyPr>
          <a:lstStyle/>
          <a:p>
            <a:pPr marL="457200" lvl="0" indent="0" algn="just" rtl="0">
              <a:spcBef>
                <a:spcPts val="600"/>
              </a:spcBef>
              <a:spcAft>
                <a:spcPts val="0"/>
              </a:spcAft>
              <a:buNone/>
            </a:pPr>
            <a:r>
              <a:rPr lang="tr-TR" sz="1800" b="1" dirty="0">
                <a:solidFill>
                  <a:schemeClr val="dk1"/>
                </a:solidFill>
                <a:latin typeface="Helvetica Neue"/>
                <a:ea typeface="Helvetica Neue"/>
                <a:cs typeface="Helvetica Neue"/>
                <a:sym typeface="Helvetica Neue"/>
              </a:rPr>
              <a:t>Öğretmenin sağlayacakları</a:t>
            </a:r>
            <a:r>
              <a:rPr lang="es-ES" sz="1800" b="1" dirty="0">
                <a:solidFill>
                  <a:schemeClr val="dk1"/>
                </a:solidFill>
                <a:latin typeface="Helvetica Neue"/>
                <a:ea typeface="Helvetica Neue"/>
                <a:cs typeface="Helvetica Neue"/>
                <a:sym typeface="Helvetica Neue"/>
              </a:rPr>
              <a:t>:					</a:t>
            </a:r>
            <a:r>
              <a:rPr lang="tr-TR" sz="1800" b="1" dirty="0">
                <a:solidFill>
                  <a:schemeClr val="dk1"/>
                </a:solidFill>
                <a:latin typeface="Helvetica Neue"/>
                <a:ea typeface="Helvetica Neue"/>
                <a:cs typeface="Helvetica Neue"/>
                <a:sym typeface="Helvetica Neue"/>
              </a:rPr>
              <a:t>Öğrencilerin alacakları:</a:t>
            </a:r>
            <a:r>
              <a:rPr lang="es-ES" sz="1800" dirty="0">
                <a:solidFill>
                  <a:schemeClr val="dk1"/>
                </a:solidFill>
                <a:latin typeface="Helvetica Neue"/>
                <a:ea typeface="Helvetica Neue"/>
                <a:cs typeface="Helvetica Neue"/>
                <a:sym typeface="Helvetica Neue"/>
              </a:rPr>
              <a:t>		</a:t>
            </a:r>
            <a:endParaRPr sz="1800" dirty="0">
              <a:solidFill>
                <a:schemeClr val="dk1"/>
              </a:solidFill>
              <a:latin typeface="Helvetica Neue"/>
              <a:ea typeface="Helvetica Neue"/>
              <a:cs typeface="Helvetica Neue"/>
              <a:sym typeface="Helvetica Neue"/>
            </a:endParaRPr>
          </a:p>
          <a:p>
            <a:pPr marL="457200" lvl="0" indent="0" algn="just" rtl="0">
              <a:spcBef>
                <a:spcPts val="600"/>
              </a:spcBef>
              <a:spcAft>
                <a:spcPts val="0"/>
              </a:spcAft>
              <a:buNone/>
            </a:pPr>
            <a:r>
              <a:rPr lang="es-ES" sz="1800" dirty="0">
                <a:solidFill>
                  <a:schemeClr val="dk1"/>
                </a:solidFill>
                <a:latin typeface="Helvetica Neue"/>
                <a:ea typeface="Helvetica Neue"/>
                <a:cs typeface="Helvetica Neue"/>
                <a:sym typeface="Helvetica Neue"/>
              </a:rPr>
              <a:t>	</a:t>
            </a:r>
            <a:endParaRPr sz="1800" dirty="0">
              <a:solidFill>
                <a:schemeClr val="dk1"/>
              </a:solidFill>
              <a:latin typeface="Helvetica Neue"/>
              <a:ea typeface="Helvetica Neue"/>
              <a:cs typeface="Helvetica Neue"/>
              <a:sym typeface="Helvetica Neue"/>
            </a:endParaRPr>
          </a:p>
          <a:p>
            <a:pPr marL="457200" lvl="0" indent="-330200" algn="just">
              <a:spcBef>
                <a:spcPts val="600"/>
              </a:spcBef>
              <a:buClr>
                <a:srgbClr val="EC7320"/>
              </a:buClr>
              <a:buSzPts val="1600"/>
              <a:buFont typeface="Helvetica Neue"/>
              <a:buChar char="❖"/>
            </a:pPr>
            <a:r>
              <a:rPr lang="es-ES" sz="1600" dirty="0" err="1">
                <a:solidFill>
                  <a:schemeClr val="dk1"/>
                </a:solidFill>
                <a:latin typeface="Helvetica Neue"/>
                <a:ea typeface="Helvetica Neue"/>
                <a:cs typeface="Helvetica Neue"/>
                <a:sym typeface="Helvetica Neue"/>
              </a:rPr>
              <a:t>Çoklu</a:t>
            </a:r>
            <a:r>
              <a:rPr lang="es-ES" sz="1600" dirty="0">
                <a:solidFill>
                  <a:schemeClr val="dk1"/>
                </a:solidFill>
                <a:latin typeface="Helvetica Neue"/>
                <a:ea typeface="Helvetica Neue"/>
                <a:cs typeface="Helvetica Neue"/>
                <a:sym typeface="Helvetica Neue"/>
              </a:rPr>
              <a:t> </a:t>
            </a:r>
            <a:r>
              <a:rPr lang="es-ES" sz="1600" dirty="0" err="1">
                <a:solidFill>
                  <a:schemeClr val="dk1"/>
                </a:solidFill>
                <a:latin typeface="Helvetica Neue"/>
                <a:ea typeface="Helvetica Neue"/>
                <a:cs typeface="Helvetica Neue"/>
                <a:sym typeface="Helvetica Neue"/>
              </a:rPr>
              <a:t>Katılım</a:t>
            </a:r>
            <a:r>
              <a:rPr lang="es-ES" sz="1600" dirty="0">
                <a:solidFill>
                  <a:schemeClr val="dk1"/>
                </a:solidFill>
                <a:latin typeface="Helvetica Neue"/>
                <a:ea typeface="Helvetica Neue"/>
                <a:cs typeface="Helvetica Neue"/>
                <a:sym typeface="Helvetica Neue"/>
              </a:rPr>
              <a:t> Araçları (</a:t>
            </a:r>
            <a:r>
              <a:rPr lang="tr-TR" sz="1600" dirty="0">
                <a:solidFill>
                  <a:schemeClr val="dk1"/>
                </a:solidFill>
                <a:latin typeface="Helvetica Neue"/>
                <a:ea typeface="Helvetica Neue"/>
                <a:cs typeface="Helvetica Neue"/>
                <a:sym typeface="Helvetica Neue"/>
              </a:rPr>
              <a:t>NEDEN</a:t>
            </a:r>
            <a:r>
              <a:rPr lang="es-ES" sz="1600" dirty="0">
                <a:solidFill>
                  <a:schemeClr val="dk1"/>
                </a:solidFill>
                <a:latin typeface="Helvetica Neue"/>
                <a:ea typeface="Helvetica Neue"/>
                <a:cs typeface="Helvetica Neue"/>
                <a:sym typeface="Helvetica Neue"/>
              </a:rPr>
              <a:t>) </a:t>
            </a:r>
            <a:r>
              <a:rPr lang="tr-TR" sz="1600" dirty="0">
                <a:solidFill>
                  <a:schemeClr val="dk1"/>
                </a:solidFill>
                <a:latin typeface="Helvetica Neue"/>
                <a:ea typeface="Helvetica Neue"/>
                <a:cs typeface="Helvetica Neue"/>
                <a:sym typeface="Helvetica Neue"/>
              </a:rPr>
              <a:t>                   Konu ve ilgi alanıyla nasıl etkileşim kurulacağına ilişkin seçenekler etkinleştirildi</a:t>
            </a:r>
            <a:endParaRPr sz="1600" dirty="0">
              <a:solidFill>
                <a:schemeClr val="dk1"/>
              </a:solidFill>
              <a:latin typeface="Helvetica Neue"/>
              <a:ea typeface="Helvetica Neue"/>
              <a:cs typeface="Helvetica Neue"/>
              <a:sym typeface="Helvetica Neue"/>
            </a:endParaRPr>
          </a:p>
          <a:p>
            <a:pPr marL="457200" lvl="0" indent="-330200" algn="just">
              <a:buClr>
                <a:srgbClr val="EC7320"/>
              </a:buClr>
              <a:buSzPts val="1600"/>
              <a:buFont typeface="Helvetica Neue"/>
              <a:buChar char="❖"/>
            </a:pPr>
            <a:r>
              <a:rPr lang="es-ES" sz="1600" dirty="0">
                <a:solidFill>
                  <a:schemeClr val="dk1"/>
                </a:solidFill>
                <a:latin typeface="Helvetica Neue"/>
                <a:ea typeface="Helvetica Neue"/>
                <a:cs typeface="Helvetica Neue"/>
                <a:sym typeface="Helvetica Neue"/>
              </a:rPr>
              <a:t>Çoklu Temsil Araçları (NE) </a:t>
            </a:r>
            <a:r>
              <a:rPr lang="tr-TR" sz="1600" dirty="0">
                <a:solidFill>
                  <a:schemeClr val="dk1"/>
                </a:solidFill>
                <a:latin typeface="Helvetica Neue"/>
                <a:ea typeface="Helvetica Neue"/>
                <a:cs typeface="Helvetica Neue"/>
                <a:sym typeface="Helvetica Neue"/>
              </a:rPr>
              <a:t>                                </a:t>
            </a:r>
            <a:r>
              <a:rPr lang="es-ES" sz="1600" dirty="0">
                <a:solidFill>
                  <a:schemeClr val="dk1"/>
                </a:solidFill>
                <a:latin typeface="Helvetica Neue"/>
                <a:ea typeface="Helvetica Neue"/>
                <a:cs typeface="Helvetica Neue"/>
                <a:sym typeface="Helvetica Neue"/>
              </a:rPr>
              <a:t>Bilgileri nasıl aldıklarına ilişkin seçenekler</a:t>
            </a:r>
            <a:endParaRPr lang="tr-TR" sz="1600" dirty="0">
              <a:solidFill>
                <a:schemeClr val="dk1"/>
              </a:solidFill>
              <a:latin typeface="Helvetica Neue"/>
              <a:ea typeface="Helvetica Neue"/>
              <a:cs typeface="Helvetica Neue"/>
              <a:sym typeface="Helvetica Neue"/>
            </a:endParaRPr>
          </a:p>
          <a:p>
            <a:pPr marL="457200" lvl="0" indent="-330200" algn="just">
              <a:buClr>
                <a:srgbClr val="EC7320"/>
              </a:buClr>
              <a:buSzPts val="1600"/>
              <a:buFont typeface="Helvetica Neue"/>
              <a:buChar char="❖"/>
            </a:pPr>
            <a:r>
              <a:rPr lang="es-ES" sz="1600" dirty="0">
                <a:solidFill>
                  <a:schemeClr val="dk1"/>
                </a:solidFill>
                <a:latin typeface="Helvetica Neue"/>
                <a:ea typeface="Helvetica Neue"/>
                <a:cs typeface="Helvetica Neue"/>
                <a:sym typeface="Helvetica Neue"/>
              </a:rPr>
              <a:t>Çoklu Eylem ve İfade Araçları(</a:t>
            </a:r>
            <a:r>
              <a:rPr lang="tr-TR" sz="1600" dirty="0">
                <a:solidFill>
                  <a:schemeClr val="dk1"/>
                </a:solidFill>
                <a:latin typeface="Helvetica Neue"/>
                <a:ea typeface="Helvetica Neue"/>
                <a:cs typeface="Helvetica Neue"/>
                <a:sym typeface="Helvetica Neue"/>
              </a:rPr>
              <a:t>NASIL</a:t>
            </a:r>
            <a:r>
              <a:rPr lang="es-ES" sz="1600" dirty="0">
                <a:solidFill>
                  <a:schemeClr val="dk1"/>
                </a:solidFill>
                <a:latin typeface="Helvetica Neue"/>
                <a:ea typeface="Helvetica Neue"/>
                <a:cs typeface="Helvetica Neue"/>
                <a:sym typeface="Helvetica Neue"/>
              </a:rPr>
              <a:t>)</a:t>
            </a:r>
            <a:r>
              <a:rPr lang="tr-TR" sz="1600" dirty="0">
                <a:solidFill>
                  <a:schemeClr val="dk1"/>
                </a:solidFill>
                <a:latin typeface="Helvetica Neue"/>
                <a:ea typeface="Helvetica Neue"/>
                <a:cs typeface="Helvetica Neue"/>
                <a:sym typeface="Helvetica Neue"/>
              </a:rPr>
              <a:t>                           </a:t>
            </a:r>
            <a:r>
              <a:rPr lang="es-ES" sz="1600" dirty="0">
                <a:solidFill>
                  <a:schemeClr val="dk1"/>
                </a:solidFill>
                <a:latin typeface="Helvetica Neue"/>
                <a:ea typeface="Helvetica Neue"/>
                <a:cs typeface="Helvetica Neue"/>
                <a:sym typeface="Helvetica Neue"/>
              </a:rPr>
              <a:t> Fikirlerini paylaşma ve kendilerini ifade etme seçenekleri</a:t>
            </a:r>
            <a:endParaRPr sz="1600" dirty="0">
              <a:solidFill>
                <a:schemeClr val="dk1"/>
              </a:solidFill>
              <a:latin typeface="Helvetica Neue"/>
              <a:ea typeface="Helvetica Neue"/>
              <a:cs typeface="Helvetica Neue"/>
              <a:sym typeface="Helvetica Neue"/>
            </a:endParaRPr>
          </a:p>
          <a:p>
            <a:pPr marL="0" lvl="0" indent="0" algn="just" rtl="0">
              <a:spcBef>
                <a:spcPts val="0"/>
              </a:spcBef>
              <a:spcAft>
                <a:spcPts val="0"/>
              </a:spcAft>
              <a:buNone/>
            </a:pPr>
            <a:endParaRPr sz="1600" dirty="0">
              <a:solidFill>
                <a:schemeClr val="dk1"/>
              </a:solidFill>
            </a:endParaRPr>
          </a:p>
          <a:p>
            <a:pPr marL="0" lvl="0" indent="0" algn="just" rtl="0">
              <a:spcBef>
                <a:spcPts val="0"/>
              </a:spcBef>
              <a:spcAft>
                <a:spcPts val="0"/>
              </a:spcAft>
              <a:buNone/>
            </a:pPr>
            <a:endParaRPr sz="1700" dirty="0">
              <a:solidFill>
                <a:schemeClr val="dk1"/>
              </a:solidFill>
            </a:endParaRPr>
          </a:p>
          <a:p>
            <a:pPr marL="0" lvl="0" indent="0" algn="just" rtl="0">
              <a:spcBef>
                <a:spcPts val="0"/>
              </a:spcBef>
              <a:spcAft>
                <a:spcPts val="0"/>
              </a:spcAft>
              <a:buClr>
                <a:schemeClr val="dk1"/>
              </a:buClr>
              <a:buSzPts val="1100"/>
              <a:buFont typeface="Arial"/>
              <a:buNone/>
            </a:pPr>
            <a:endParaRPr sz="1800" dirty="0">
              <a:solidFill>
                <a:schemeClr val="dk1"/>
              </a:solidFill>
            </a:endParaRPr>
          </a:p>
        </p:txBody>
      </p:sp>
      <p:sp>
        <p:nvSpPr>
          <p:cNvPr id="127" name="Google Shape;127;g11085746b30_0_70"/>
          <p:cNvSpPr/>
          <p:nvPr/>
        </p:nvSpPr>
        <p:spPr>
          <a:xfrm>
            <a:off x="3776685" y="2836010"/>
            <a:ext cx="967154" cy="241200"/>
          </a:xfrm>
          <a:prstGeom prst="rightArrow">
            <a:avLst>
              <a:gd name="adj1" fmla="val 28129"/>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g11085746b30_0_70"/>
          <p:cNvSpPr/>
          <p:nvPr/>
        </p:nvSpPr>
        <p:spPr>
          <a:xfrm>
            <a:off x="3422939" y="3091477"/>
            <a:ext cx="1320900" cy="20095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g11085746b30_0_70"/>
          <p:cNvSpPr/>
          <p:nvPr/>
        </p:nvSpPr>
        <p:spPr>
          <a:xfrm>
            <a:off x="4163546" y="3339260"/>
            <a:ext cx="1320900" cy="202498"/>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g11085746b30_0_70"/>
          <p:cNvSpPr txBox="1"/>
          <p:nvPr/>
        </p:nvSpPr>
        <p:spPr>
          <a:xfrm>
            <a:off x="1749775" y="3756975"/>
            <a:ext cx="6502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31" name="Google Shape;131;g11085746b30_0_70"/>
          <p:cNvPicPr preferRelativeResize="0"/>
          <p:nvPr/>
        </p:nvPicPr>
        <p:blipFill rotWithShape="1">
          <a:blip r:embed="rId3">
            <a:alphaModFix/>
          </a:blip>
          <a:srcRect l="26847" t="28903" r="28650" b="17848"/>
          <a:stretch/>
        </p:blipFill>
        <p:spPr>
          <a:xfrm>
            <a:off x="1144189" y="4060157"/>
            <a:ext cx="1964853" cy="1188205"/>
          </a:xfrm>
          <a:prstGeom prst="rect">
            <a:avLst/>
          </a:prstGeom>
          <a:noFill/>
          <a:ln>
            <a:noFill/>
          </a:ln>
        </p:spPr>
      </p:pic>
      <p:sp>
        <p:nvSpPr>
          <p:cNvPr id="132" name="Google Shape;132;g11085746b30_0_70"/>
          <p:cNvSpPr txBox="1"/>
          <p:nvPr/>
        </p:nvSpPr>
        <p:spPr>
          <a:xfrm>
            <a:off x="2567898" y="4832135"/>
            <a:ext cx="6692700" cy="415468"/>
          </a:xfrm>
          <a:prstGeom prst="rect">
            <a:avLst/>
          </a:prstGeom>
          <a:noFill/>
          <a:ln>
            <a:noFill/>
          </a:ln>
        </p:spPr>
        <p:txBody>
          <a:bodyPr spcFirstLastPara="1" wrap="square" lIns="91425" tIns="91425" rIns="91425" bIns="91425" anchor="t" anchorCtr="0">
            <a:spAutoFit/>
          </a:bodyPr>
          <a:lstStyle/>
          <a:p>
            <a:r>
              <a:rPr lang="en-US" sz="1500" dirty="0" err="1">
                <a:latin typeface="Helvetica Neue"/>
                <a:ea typeface="Helvetica Neue"/>
                <a:cs typeface="Helvetica Neue"/>
                <a:sym typeface="Helvetica Neue"/>
              </a:rPr>
              <a:t>Bunların</a:t>
            </a:r>
            <a:r>
              <a:rPr lang="en-US" sz="1500" dirty="0">
                <a:latin typeface="Helvetica Neue"/>
                <a:ea typeface="Helvetica Neue"/>
                <a:cs typeface="Helvetica Neue"/>
                <a:sym typeface="Helvetica Neue"/>
              </a:rPr>
              <a:t> her </a:t>
            </a:r>
            <a:r>
              <a:rPr lang="en-US" sz="1500" dirty="0" err="1">
                <a:latin typeface="Helvetica Neue"/>
                <a:ea typeface="Helvetica Neue"/>
                <a:cs typeface="Helvetica Neue"/>
                <a:sym typeface="Helvetica Neue"/>
              </a:rPr>
              <a:t>biri</a:t>
            </a:r>
            <a:r>
              <a:rPr lang="en-US" sz="1500" dirty="0">
                <a:latin typeface="Helvetica Neue"/>
                <a:ea typeface="Helvetica Neue"/>
                <a:cs typeface="Helvetica Neue"/>
                <a:sym typeface="Helvetica Neue"/>
              </a:rPr>
              <a:t> </a:t>
            </a:r>
            <a:r>
              <a:rPr lang="en-US" sz="1500" dirty="0" err="1">
                <a:latin typeface="Helvetica Neue"/>
                <a:ea typeface="Helvetica Neue"/>
                <a:cs typeface="Helvetica Neue"/>
                <a:sym typeface="Helvetica Neue"/>
              </a:rPr>
              <a:t>için</a:t>
            </a:r>
            <a:r>
              <a:rPr lang="en-US" sz="1500" dirty="0">
                <a:latin typeface="Helvetica Neue"/>
                <a:ea typeface="Helvetica Neue"/>
                <a:cs typeface="Helvetica Neue"/>
                <a:sym typeface="Helvetica Neue"/>
              </a:rPr>
              <a:t> </a:t>
            </a:r>
            <a:r>
              <a:rPr lang="en-US" sz="1500" dirty="0" err="1">
                <a:latin typeface="Helvetica Neue"/>
                <a:ea typeface="Helvetica Neue"/>
                <a:cs typeface="Helvetica Neue"/>
                <a:sym typeface="Helvetica Neue"/>
              </a:rPr>
              <a:t>örnekler</a:t>
            </a:r>
            <a:r>
              <a:rPr lang="en-US" sz="1500" dirty="0">
                <a:latin typeface="Helvetica Neue"/>
                <a:ea typeface="Helvetica Neue"/>
                <a:cs typeface="Helvetica Neue"/>
                <a:sym typeface="Helvetica Neue"/>
              </a:rPr>
              <a:t> </a:t>
            </a:r>
            <a:r>
              <a:rPr lang="en-US" sz="1500" dirty="0" err="1">
                <a:latin typeface="Helvetica Neue"/>
                <a:ea typeface="Helvetica Neue"/>
                <a:cs typeface="Helvetica Neue"/>
                <a:sym typeface="Helvetica Neue"/>
              </a:rPr>
              <a:t>düşünebiliyor</a:t>
            </a:r>
            <a:r>
              <a:rPr lang="en-US" sz="1500" dirty="0">
                <a:latin typeface="Helvetica Neue"/>
                <a:ea typeface="Helvetica Neue"/>
                <a:cs typeface="Helvetica Neue"/>
                <a:sym typeface="Helvetica Neue"/>
              </a:rPr>
              <a:t> </a:t>
            </a:r>
            <a:r>
              <a:rPr lang="en-US" sz="1500" dirty="0" err="1">
                <a:latin typeface="Helvetica Neue"/>
                <a:ea typeface="Helvetica Neue"/>
                <a:cs typeface="Helvetica Neue"/>
                <a:sym typeface="Helvetica Neue"/>
              </a:rPr>
              <a:t>musunuz</a:t>
            </a:r>
            <a:r>
              <a:rPr lang="en-US" sz="1500" dirty="0">
                <a:latin typeface="Helvetica Neue"/>
                <a:ea typeface="Helvetica Neue"/>
                <a:cs typeface="Helvetica Neue"/>
                <a:sym typeface="Helvetica Neue"/>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11085746b30_0_76"/>
          <p:cNvSpPr txBox="1">
            <a:spLocks noGrp="1"/>
          </p:cNvSpPr>
          <p:nvPr>
            <p:ph type="body" idx="1"/>
          </p:nvPr>
        </p:nvSpPr>
        <p:spPr>
          <a:xfrm>
            <a:off x="2898315" y="468425"/>
            <a:ext cx="8686800" cy="839700"/>
          </a:xfrm>
          <a:prstGeom prst="rect">
            <a:avLst/>
          </a:prstGeom>
        </p:spPr>
        <p:txBody>
          <a:bodyPr spcFirstLastPara="1" wrap="square" lIns="91425" tIns="45700" rIns="91425" bIns="45700" anchor="t" anchorCtr="0">
            <a:noAutofit/>
          </a:bodyPr>
          <a:lstStyle/>
          <a:p>
            <a:pPr marL="0" lvl="0" indent="0" algn="l">
              <a:buSzPts val="1100"/>
            </a:pPr>
            <a:r>
              <a:rPr lang="es-ES" sz="3200" dirty="0"/>
              <a:t>InCrea+ Müfredatı</a:t>
            </a:r>
            <a:endParaRPr sz="3200" dirty="0">
              <a:solidFill>
                <a:srgbClr val="00AEEF"/>
              </a:solidFill>
            </a:endParaRPr>
          </a:p>
        </p:txBody>
      </p:sp>
      <p:graphicFrame>
        <p:nvGraphicFramePr>
          <p:cNvPr id="139" name="Google Shape;139;g11085746b30_0_76"/>
          <p:cNvGraphicFramePr/>
          <p:nvPr>
            <p:extLst>
              <p:ext uri="{D42A27DB-BD31-4B8C-83A1-F6EECF244321}">
                <p14:modId xmlns:p14="http://schemas.microsoft.com/office/powerpoint/2010/main" val="2243843561"/>
              </p:ext>
            </p:extLst>
          </p:nvPr>
        </p:nvGraphicFramePr>
        <p:xfrm>
          <a:off x="130629" y="1308125"/>
          <a:ext cx="9004039" cy="5081449"/>
        </p:xfrm>
        <a:graphic>
          <a:graphicData uri="http://schemas.openxmlformats.org/drawingml/2006/table">
            <a:tbl>
              <a:tblPr>
                <a:noFill/>
                <a:tableStyleId>{30D45DE1-9F11-4417-90DD-198FCBD81733}</a:tableStyleId>
              </a:tblPr>
              <a:tblGrid>
                <a:gridCol w="2920541">
                  <a:extLst>
                    <a:ext uri="{9D8B030D-6E8A-4147-A177-3AD203B41FA5}">
                      <a16:colId xmlns:a16="http://schemas.microsoft.com/office/drawing/2014/main" val="20000"/>
                    </a:ext>
                  </a:extLst>
                </a:gridCol>
                <a:gridCol w="3041749">
                  <a:extLst>
                    <a:ext uri="{9D8B030D-6E8A-4147-A177-3AD203B41FA5}">
                      <a16:colId xmlns:a16="http://schemas.microsoft.com/office/drawing/2014/main" val="20001"/>
                    </a:ext>
                  </a:extLst>
                </a:gridCol>
                <a:gridCol w="3041749">
                  <a:extLst>
                    <a:ext uri="{9D8B030D-6E8A-4147-A177-3AD203B41FA5}">
                      <a16:colId xmlns:a16="http://schemas.microsoft.com/office/drawing/2014/main" val="20002"/>
                    </a:ext>
                  </a:extLst>
                </a:gridCol>
              </a:tblGrid>
              <a:tr h="5081449">
                <a:tc>
                  <a:txBody>
                    <a:bodyPr/>
                    <a:lstStyle/>
                    <a:p>
                      <a:pPr marL="0" lvl="0" indent="0" algn="just" rtl="0">
                        <a:spcBef>
                          <a:spcPts val="1000"/>
                        </a:spcBef>
                        <a:spcAft>
                          <a:spcPts val="0"/>
                        </a:spcAft>
                        <a:buClr>
                          <a:schemeClr val="dk1"/>
                        </a:buClr>
                        <a:buSzPts val="1100"/>
                        <a:buFont typeface="Arial"/>
                        <a:buNone/>
                      </a:pPr>
                      <a:r>
                        <a:rPr lang="tr-TR" sz="1400" b="1" dirty="0">
                          <a:solidFill>
                            <a:srgbClr val="EC7320"/>
                          </a:solidFill>
                          <a:latin typeface="Helvetica Neue"/>
                          <a:ea typeface="Helvetica Neue"/>
                          <a:cs typeface="Helvetica Neue"/>
                          <a:sym typeface="Helvetica Neue"/>
                        </a:rPr>
                        <a:t>Yapı</a:t>
                      </a:r>
                    </a:p>
                    <a:p>
                      <a:pPr marL="0" lvl="0" indent="0" algn="just" rtl="0">
                        <a:spcBef>
                          <a:spcPts val="1000"/>
                        </a:spcBef>
                        <a:spcAft>
                          <a:spcPts val="0"/>
                        </a:spcAft>
                        <a:buClr>
                          <a:schemeClr val="dk1"/>
                        </a:buClr>
                        <a:buSzPts val="1100"/>
                        <a:buFont typeface="Arial"/>
                        <a:buNone/>
                      </a:pPr>
                      <a:r>
                        <a:rPr lang="tr-TR" sz="1300" dirty="0">
                          <a:solidFill>
                            <a:schemeClr val="dk1"/>
                          </a:solidFill>
                          <a:latin typeface="Helvetica Neue"/>
                          <a:ea typeface="Helvetica Neue"/>
                          <a:cs typeface="Helvetica Neue"/>
                          <a:sym typeface="Helvetica Neue"/>
                        </a:rPr>
                        <a:t>Kapsayıcılığa yönelik zorluklara odaklanan faaliyetler geliştirilmiştir. Kapsayıcılığa yönelik her zorluğun altında, ilgili bir 21. yüzyıl becerisini de ele alan 4 ana sanatsal ifade türünden biri aracılığıyla uygulanan bir dizi etkinlik vardır. ÖET, müfredattaki tüm faaliyetler için yol gösterici ilkedir.</a:t>
                      </a:r>
                      <a:endParaRPr lang="en-GB" sz="1300" dirty="0">
                        <a:solidFill>
                          <a:schemeClr val="dk1"/>
                        </a:solidFill>
                        <a:latin typeface="Helvetica Neue"/>
                        <a:ea typeface="Helvetica Neue"/>
                        <a:cs typeface="Helvetica Neue"/>
                        <a:sym typeface="Helvetica Neue"/>
                      </a:endParaRPr>
                    </a:p>
                    <a:p>
                      <a:pPr marL="0" lvl="0" indent="0" algn="just" rtl="0">
                        <a:spcBef>
                          <a:spcPts val="1000"/>
                        </a:spcBef>
                        <a:spcAft>
                          <a:spcPts val="0"/>
                        </a:spcAft>
                        <a:buClr>
                          <a:schemeClr val="dk1"/>
                        </a:buClr>
                        <a:buSzPts val="1100"/>
                        <a:buFont typeface="Arial"/>
                        <a:buNone/>
                      </a:pPr>
                      <a:endParaRPr lang="en-GB" sz="1300" dirty="0">
                        <a:solidFill>
                          <a:srgbClr val="FF0000"/>
                        </a:solidFill>
                        <a:latin typeface="Helvetica Neue"/>
                        <a:ea typeface="Helvetica Neue"/>
                        <a:cs typeface="Helvetica Neue"/>
                        <a:sym typeface="Helvetica Neue"/>
                      </a:endParaRPr>
                    </a:p>
                    <a:p>
                      <a:pPr marL="0" lvl="0" indent="0" algn="just" rtl="0">
                        <a:spcBef>
                          <a:spcPts val="1000"/>
                        </a:spcBef>
                        <a:spcAft>
                          <a:spcPts val="0"/>
                        </a:spcAft>
                        <a:buClr>
                          <a:schemeClr val="dk1"/>
                        </a:buClr>
                        <a:buSzPts val="1100"/>
                        <a:buFont typeface="Arial"/>
                        <a:buNone/>
                      </a:pPr>
                      <a:endParaRPr lang="en-GB" sz="1300" dirty="0">
                        <a:solidFill>
                          <a:srgbClr val="FF0000"/>
                        </a:solidFill>
                        <a:latin typeface="Helvetica Neue"/>
                        <a:ea typeface="Helvetica Neue"/>
                        <a:cs typeface="Helvetica Neue"/>
                        <a:sym typeface="Helvetica Neue"/>
                      </a:endParaRPr>
                    </a:p>
                    <a:p>
                      <a:pPr marL="0" lvl="0" indent="0" algn="just" rtl="0">
                        <a:spcBef>
                          <a:spcPts val="1000"/>
                        </a:spcBef>
                        <a:spcAft>
                          <a:spcPts val="0"/>
                        </a:spcAft>
                        <a:buClr>
                          <a:schemeClr val="dk1"/>
                        </a:buClr>
                        <a:buSzPts val="1100"/>
                        <a:buFont typeface="Arial"/>
                        <a:buNone/>
                      </a:pPr>
                      <a:r>
                        <a:rPr lang="en-GB" sz="1300" dirty="0" err="1">
                          <a:solidFill>
                            <a:srgbClr val="FF0000"/>
                          </a:solidFill>
                          <a:latin typeface="Helvetica Neue"/>
                          <a:ea typeface="Helvetica Neue"/>
                          <a:cs typeface="Helvetica Neue"/>
                          <a:sym typeface="Helvetica Neue"/>
                        </a:rPr>
                        <a:t>İyi</a:t>
                      </a:r>
                      <a:r>
                        <a:rPr lang="en-GB" sz="1300" dirty="0">
                          <a:solidFill>
                            <a:srgbClr val="FF0000"/>
                          </a:solidFill>
                          <a:latin typeface="Helvetica Neue"/>
                          <a:ea typeface="Helvetica Neue"/>
                          <a:cs typeface="Helvetica Neue"/>
                          <a:sym typeface="Helvetica Neue"/>
                        </a:rPr>
                        <a:t> </a:t>
                      </a:r>
                      <a:r>
                        <a:rPr lang="en-GB" sz="1300" dirty="0" err="1">
                          <a:solidFill>
                            <a:srgbClr val="FF0000"/>
                          </a:solidFill>
                          <a:latin typeface="Helvetica Neue"/>
                          <a:ea typeface="Helvetica Neue"/>
                          <a:cs typeface="Helvetica Neue"/>
                          <a:sym typeface="Helvetica Neue"/>
                        </a:rPr>
                        <a:t>Uygulamalar</a:t>
                      </a:r>
                      <a:endParaRPr lang="en-GB" sz="1300" dirty="0">
                        <a:solidFill>
                          <a:srgbClr val="FF0000"/>
                        </a:solidFill>
                        <a:latin typeface="Helvetica Neue"/>
                        <a:ea typeface="Helvetica Neue"/>
                        <a:cs typeface="Helvetica Neue"/>
                        <a:sym typeface="Helvetica Neue"/>
                      </a:endParaRPr>
                    </a:p>
                    <a:p>
                      <a:pPr marL="0" lvl="0" indent="0" algn="just" rtl="0">
                        <a:spcBef>
                          <a:spcPts val="1000"/>
                        </a:spcBef>
                        <a:spcAft>
                          <a:spcPts val="0"/>
                        </a:spcAft>
                        <a:buClr>
                          <a:schemeClr val="dk1"/>
                        </a:buClr>
                        <a:buSzPts val="1100"/>
                        <a:buFont typeface="Arial"/>
                        <a:buNone/>
                      </a:pPr>
                      <a:r>
                        <a:rPr lang="en-GB" sz="1300" dirty="0" err="1">
                          <a:solidFill>
                            <a:schemeClr val="tx1"/>
                          </a:solidFill>
                          <a:latin typeface="Helvetica Neue"/>
                          <a:ea typeface="Helvetica Neue"/>
                          <a:cs typeface="Helvetica Neue"/>
                          <a:sym typeface="Helvetica Neue"/>
                        </a:rPr>
                        <a:t>Müfredatı</a:t>
                      </a:r>
                      <a:r>
                        <a:rPr lang="en-GB" sz="1300" dirty="0">
                          <a:solidFill>
                            <a:schemeClr val="tx1"/>
                          </a:solidFill>
                          <a:latin typeface="Helvetica Neue"/>
                          <a:ea typeface="Helvetica Neue"/>
                          <a:cs typeface="Helvetica Neue"/>
                          <a:sym typeface="Helvetica Neue"/>
                        </a:rPr>
                        <a:t> </a:t>
                      </a:r>
                      <a:r>
                        <a:rPr lang="en-GB" sz="1300" dirty="0" err="1">
                          <a:solidFill>
                            <a:schemeClr val="tx1"/>
                          </a:solidFill>
                          <a:latin typeface="Helvetica Neue"/>
                          <a:ea typeface="Helvetica Neue"/>
                          <a:cs typeface="Helvetica Neue"/>
                          <a:sym typeface="Helvetica Neue"/>
                        </a:rPr>
                        <a:t>geliştirirken</a:t>
                      </a:r>
                      <a:r>
                        <a:rPr lang="en-GB" sz="1300" dirty="0">
                          <a:solidFill>
                            <a:schemeClr val="tx1"/>
                          </a:solidFill>
                          <a:latin typeface="Helvetica Neue"/>
                          <a:ea typeface="Helvetica Neue"/>
                          <a:cs typeface="Helvetica Neue"/>
                          <a:sym typeface="Helvetica Neue"/>
                        </a:rPr>
                        <a:t> </a:t>
                      </a:r>
                      <a:r>
                        <a:rPr lang="en-GB" sz="1300" dirty="0" err="1">
                          <a:solidFill>
                            <a:schemeClr val="tx1"/>
                          </a:solidFill>
                          <a:latin typeface="Helvetica Neue"/>
                          <a:ea typeface="Helvetica Neue"/>
                          <a:cs typeface="Helvetica Neue"/>
                          <a:sym typeface="Helvetica Neue"/>
                        </a:rPr>
                        <a:t>Avrupa’daki</a:t>
                      </a:r>
                      <a:r>
                        <a:rPr lang="en-GB" sz="1300" dirty="0">
                          <a:solidFill>
                            <a:schemeClr val="tx1"/>
                          </a:solidFill>
                          <a:latin typeface="Helvetica Neue"/>
                          <a:ea typeface="Helvetica Neue"/>
                          <a:cs typeface="Helvetica Neue"/>
                          <a:sym typeface="Helvetica Neue"/>
                        </a:rPr>
                        <a:t> </a:t>
                      </a:r>
                      <a:r>
                        <a:rPr lang="en-GB" sz="1300" dirty="0" err="1">
                          <a:solidFill>
                            <a:schemeClr val="tx1"/>
                          </a:solidFill>
                          <a:latin typeface="Helvetica Neue"/>
                          <a:ea typeface="Helvetica Neue"/>
                          <a:cs typeface="Helvetica Neue"/>
                          <a:sym typeface="Helvetica Neue"/>
                        </a:rPr>
                        <a:t>mevcut</a:t>
                      </a:r>
                      <a:r>
                        <a:rPr lang="en-GB" sz="1300" dirty="0">
                          <a:solidFill>
                            <a:schemeClr val="tx1"/>
                          </a:solidFill>
                          <a:latin typeface="Helvetica Neue"/>
                          <a:ea typeface="Helvetica Neue"/>
                          <a:cs typeface="Helvetica Neue"/>
                          <a:sym typeface="Helvetica Neue"/>
                        </a:rPr>
                        <a:t> </a:t>
                      </a:r>
                      <a:r>
                        <a:rPr lang="en-GB" sz="1300" dirty="0" err="1">
                          <a:solidFill>
                            <a:schemeClr val="tx1"/>
                          </a:solidFill>
                          <a:latin typeface="Helvetica Neue"/>
                          <a:ea typeface="Helvetica Neue"/>
                          <a:cs typeface="Helvetica Neue"/>
                          <a:sym typeface="Helvetica Neue"/>
                        </a:rPr>
                        <a:t>iyi</a:t>
                      </a:r>
                      <a:r>
                        <a:rPr lang="en-GB" sz="1300" dirty="0">
                          <a:solidFill>
                            <a:schemeClr val="tx1"/>
                          </a:solidFill>
                          <a:latin typeface="Helvetica Neue"/>
                          <a:ea typeface="Helvetica Neue"/>
                          <a:cs typeface="Helvetica Neue"/>
                          <a:sym typeface="Helvetica Neue"/>
                        </a:rPr>
                        <a:t> </a:t>
                      </a:r>
                      <a:r>
                        <a:rPr lang="en-GB" sz="1300" dirty="0" err="1">
                          <a:solidFill>
                            <a:schemeClr val="tx1"/>
                          </a:solidFill>
                          <a:latin typeface="Helvetica Neue"/>
                          <a:ea typeface="Helvetica Neue"/>
                          <a:cs typeface="Helvetica Neue"/>
                          <a:sym typeface="Helvetica Neue"/>
                        </a:rPr>
                        <a:t>uygulamaları</a:t>
                      </a:r>
                      <a:r>
                        <a:rPr lang="en-GB" sz="1300" dirty="0">
                          <a:solidFill>
                            <a:schemeClr val="tx1"/>
                          </a:solidFill>
                          <a:latin typeface="Helvetica Neue"/>
                          <a:ea typeface="Helvetica Neue"/>
                          <a:cs typeface="Helvetica Neue"/>
                          <a:sym typeface="Helvetica Neue"/>
                        </a:rPr>
                        <a:t> </a:t>
                      </a:r>
                      <a:r>
                        <a:rPr lang="en-GB" sz="1300" dirty="0" err="1">
                          <a:solidFill>
                            <a:schemeClr val="tx1"/>
                          </a:solidFill>
                          <a:latin typeface="Helvetica Neue"/>
                          <a:ea typeface="Helvetica Neue"/>
                          <a:cs typeface="Helvetica Neue"/>
                          <a:sym typeface="Helvetica Neue"/>
                        </a:rPr>
                        <a:t>dikkate</a:t>
                      </a:r>
                      <a:r>
                        <a:rPr lang="en-GB" sz="1300" dirty="0">
                          <a:solidFill>
                            <a:schemeClr val="tx1"/>
                          </a:solidFill>
                          <a:latin typeface="Helvetica Neue"/>
                          <a:ea typeface="Helvetica Neue"/>
                          <a:cs typeface="Helvetica Neue"/>
                          <a:sym typeface="Helvetica Neue"/>
                        </a:rPr>
                        <a:t> </a:t>
                      </a:r>
                      <a:r>
                        <a:rPr lang="en-GB" sz="1300" dirty="0" err="1">
                          <a:solidFill>
                            <a:schemeClr val="tx1"/>
                          </a:solidFill>
                          <a:latin typeface="Helvetica Neue"/>
                          <a:ea typeface="Helvetica Neue"/>
                          <a:cs typeface="Helvetica Neue"/>
                          <a:sym typeface="Helvetica Neue"/>
                        </a:rPr>
                        <a:t>alıyoruz.Ayrıca</a:t>
                      </a:r>
                      <a:r>
                        <a:rPr lang="en-GB" sz="1300" dirty="0">
                          <a:solidFill>
                            <a:schemeClr val="tx1"/>
                          </a:solidFill>
                          <a:latin typeface="Helvetica Neue"/>
                          <a:ea typeface="Helvetica Neue"/>
                          <a:cs typeface="Helvetica Neue"/>
                          <a:sym typeface="Helvetica Neue"/>
                        </a:rPr>
                        <a:t> INCREA+ </a:t>
                      </a:r>
                      <a:r>
                        <a:rPr lang="en-GB" sz="1300" dirty="0" err="1">
                          <a:solidFill>
                            <a:schemeClr val="tx1"/>
                          </a:solidFill>
                          <a:latin typeface="Helvetica Neue"/>
                          <a:ea typeface="Helvetica Neue"/>
                          <a:cs typeface="Helvetica Neue"/>
                          <a:sym typeface="Helvetica Neue"/>
                        </a:rPr>
                        <a:t>projesinin</a:t>
                      </a:r>
                      <a:r>
                        <a:rPr lang="en-GB" sz="1300" dirty="0">
                          <a:solidFill>
                            <a:schemeClr val="tx1"/>
                          </a:solidFill>
                          <a:latin typeface="Helvetica Neue"/>
                          <a:ea typeface="Helvetica Neue"/>
                          <a:cs typeface="Helvetica Neue"/>
                          <a:sym typeface="Helvetica Neue"/>
                        </a:rPr>
                        <a:t> </a:t>
                      </a:r>
                      <a:r>
                        <a:rPr lang="en-GB" sz="1300" dirty="0" err="1">
                          <a:solidFill>
                            <a:schemeClr val="tx1"/>
                          </a:solidFill>
                          <a:latin typeface="Helvetica Neue"/>
                          <a:ea typeface="Helvetica Neue"/>
                          <a:cs typeface="Helvetica Neue"/>
                          <a:sym typeface="Helvetica Neue"/>
                        </a:rPr>
                        <a:t>temellerine</a:t>
                      </a:r>
                      <a:r>
                        <a:rPr lang="en-GB" sz="1300" dirty="0">
                          <a:solidFill>
                            <a:schemeClr val="tx1"/>
                          </a:solidFill>
                          <a:latin typeface="Helvetica Neue"/>
                          <a:ea typeface="Helvetica Neue"/>
                          <a:cs typeface="Helvetica Neue"/>
                          <a:sym typeface="Helvetica Neue"/>
                        </a:rPr>
                        <a:t> </a:t>
                      </a:r>
                      <a:r>
                        <a:rPr lang="en-GB" sz="1300" dirty="0" err="1">
                          <a:solidFill>
                            <a:schemeClr val="tx1"/>
                          </a:solidFill>
                          <a:latin typeface="Helvetica Neue"/>
                          <a:ea typeface="Helvetica Neue"/>
                          <a:cs typeface="Helvetica Neue"/>
                          <a:sym typeface="Helvetica Neue"/>
                        </a:rPr>
                        <a:t>uygun</a:t>
                      </a:r>
                      <a:r>
                        <a:rPr lang="en-GB" sz="1300" dirty="0">
                          <a:solidFill>
                            <a:schemeClr val="tx1"/>
                          </a:solidFill>
                          <a:latin typeface="Helvetica Neue"/>
                          <a:ea typeface="Helvetica Neue"/>
                          <a:cs typeface="Helvetica Neue"/>
                          <a:sym typeface="Helvetica Neue"/>
                        </a:rPr>
                        <a:t> </a:t>
                      </a:r>
                      <a:r>
                        <a:rPr lang="en-GB" sz="1300" dirty="0" err="1">
                          <a:solidFill>
                            <a:schemeClr val="tx1"/>
                          </a:solidFill>
                          <a:latin typeface="Helvetica Neue"/>
                          <a:ea typeface="Helvetica Neue"/>
                          <a:cs typeface="Helvetica Neue"/>
                          <a:sym typeface="Helvetica Neue"/>
                        </a:rPr>
                        <a:t>olanları</a:t>
                      </a:r>
                      <a:r>
                        <a:rPr lang="en-GB" sz="1300" dirty="0">
                          <a:solidFill>
                            <a:schemeClr val="tx1"/>
                          </a:solidFill>
                          <a:latin typeface="Helvetica Neue"/>
                          <a:ea typeface="Helvetica Neue"/>
                          <a:cs typeface="Helvetica Neue"/>
                          <a:sym typeface="Helvetica Neue"/>
                        </a:rPr>
                        <a:t> </a:t>
                      </a:r>
                      <a:r>
                        <a:rPr lang="en-GB" sz="1300" dirty="0" err="1">
                          <a:solidFill>
                            <a:schemeClr val="tx1"/>
                          </a:solidFill>
                          <a:latin typeface="Helvetica Neue"/>
                          <a:ea typeface="Helvetica Neue"/>
                          <a:cs typeface="Helvetica Neue"/>
                          <a:sym typeface="Helvetica Neue"/>
                        </a:rPr>
                        <a:t>seçer</a:t>
                      </a:r>
                      <a:r>
                        <a:rPr lang="en-GB" sz="1300" dirty="0">
                          <a:solidFill>
                            <a:schemeClr val="tx1"/>
                          </a:solidFill>
                          <a:latin typeface="Helvetica Neue"/>
                          <a:ea typeface="Helvetica Neue"/>
                          <a:cs typeface="Helvetica Neue"/>
                          <a:sym typeface="Helvetica Neue"/>
                        </a:rPr>
                        <a:t> </a:t>
                      </a:r>
                      <a:r>
                        <a:rPr lang="en-GB" sz="1300" dirty="0" err="1">
                          <a:solidFill>
                            <a:schemeClr val="tx1"/>
                          </a:solidFill>
                          <a:latin typeface="Helvetica Neue"/>
                          <a:ea typeface="Helvetica Neue"/>
                          <a:cs typeface="Helvetica Neue"/>
                          <a:sym typeface="Helvetica Neue"/>
                        </a:rPr>
                        <a:t>veye</a:t>
                      </a:r>
                      <a:r>
                        <a:rPr lang="en-GB" sz="1300" dirty="0">
                          <a:solidFill>
                            <a:schemeClr val="tx1"/>
                          </a:solidFill>
                          <a:latin typeface="Helvetica Neue"/>
                          <a:ea typeface="Helvetica Neue"/>
                          <a:cs typeface="Helvetica Neue"/>
                          <a:sym typeface="Helvetica Neue"/>
                        </a:rPr>
                        <a:t> </a:t>
                      </a:r>
                      <a:r>
                        <a:rPr lang="en-GB" sz="1300" dirty="0" err="1">
                          <a:solidFill>
                            <a:schemeClr val="tx1"/>
                          </a:solidFill>
                          <a:latin typeface="Helvetica Neue"/>
                          <a:ea typeface="Helvetica Neue"/>
                          <a:cs typeface="Helvetica Neue"/>
                          <a:sym typeface="Helvetica Neue"/>
                        </a:rPr>
                        <a:t>kriterlere</a:t>
                      </a:r>
                      <a:r>
                        <a:rPr lang="en-GB" sz="1300" dirty="0">
                          <a:solidFill>
                            <a:schemeClr val="tx1"/>
                          </a:solidFill>
                          <a:latin typeface="Helvetica Neue"/>
                          <a:ea typeface="Helvetica Neue"/>
                          <a:cs typeface="Helvetica Neue"/>
                          <a:sym typeface="Helvetica Neue"/>
                        </a:rPr>
                        <a:t> </a:t>
                      </a:r>
                      <a:r>
                        <a:rPr lang="en-GB" sz="1300" dirty="0" err="1">
                          <a:solidFill>
                            <a:schemeClr val="tx1"/>
                          </a:solidFill>
                          <a:latin typeface="Helvetica Neue"/>
                          <a:ea typeface="Helvetica Neue"/>
                          <a:cs typeface="Helvetica Neue"/>
                          <a:sym typeface="Helvetica Neue"/>
                        </a:rPr>
                        <a:t>uymaları</a:t>
                      </a:r>
                      <a:r>
                        <a:rPr lang="en-GB" sz="1300" dirty="0">
                          <a:solidFill>
                            <a:schemeClr val="tx1"/>
                          </a:solidFill>
                          <a:latin typeface="Helvetica Neue"/>
                          <a:ea typeface="Helvetica Neue"/>
                          <a:cs typeface="Helvetica Neue"/>
                          <a:sym typeface="Helvetica Neue"/>
                        </a:rPr>
                        <a:t> için </a:t>
                      </a:r>
                      <a:r>
                        <a:rPr lang="en-GB" sz="1300" dirty="0" err="1">
                          <a:solidFill>
                            <a:schemeClr val="tx1"/>
                          </a:solidFill>
                          <a:latin typeface="Helvetica Neue"/>
                          <a:ea typeface="Helvetica Neue"/>
                          <a:cs typeface="Helvetica Neue"/>
                          <a:sym typeface="Helvetica Neue"/>
                        </a:rPr>
                        <a:t>onları</a:t>
                      </a:r>
                      <a:r>
                        <a:rPr lang="en-GB" sz="1300" dirty="0">
                          <a:solidFill>
                            <a:schemeClr val="tx1"/>
                          </a:solidFill>
                          <a:latin typeface="Helvetica Neue"/>
                          <a:ea typeface="Helvetica Neue"/>
                          <a:cs typeface="Helvetica Neue"/>
                          <a:sym typeface="Helvetica Neue"/>
                        </a:rPr>
                        <a:t> </a:t>
                      </a:r>
                      <a:r>
                        <a:rPr lang="en-GB" sz="1300" dirty="0" err="1">
                          <a:solidFill>
                            <a:schemeClr val="tx1"/>
                          </a:solidFill>
                          <a:latin typeface="Helvetica Neue"/>
                          <a:ea typeface="Helvetica Neue"/>
                          <a:cs typeface="Helvetica Neue"/>
                          <a:sym typeface="Helvetica Neue"/>
                        </a:rPr>
                        <a:t>düzenleriz</a:t>
                      </a:r>
                      <a:r>
                        <a:rPr lang="en-GB" sz="1300" dirty="0">
                          <a:solidFill>
                            <a:schemeClr val="tx1"/>
                          </a:solidFill>
                          <a:latin typeface="Helvetica Neue"/>
                          <a:ea typeface="Helvetica Neue"/>
                          <a:cs typeface="Helvetica Neue"/>
                          <a:sym typeface="Helvetica Neue"/>
                        </a:rPr>
                        <a:t>.</a:t>
                      </a:r>
                      <a:endParaRPr sz="1300" dirty="0">
                        <a:solidFill>
                          <a:schemeClr val="tx1"/>
                        </a:solidFill>
                        <a:latin typeface="Helvetica Neue"/>
                        <a:ea typeface="Helvetica Neue"/>
                        <a:cs typeface="Helvetica Neue"/>
                        <a:sym typeface="Helvetica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just" rtl="0">
                        <a:spcBef>
                          <a:spcPts val="1000"/>
                        </a:spcBef>
                        <a:spcAft>
                          <a:spcPts val="0"/>
                        </a:spcAft>
                        <a:buClr>
                          <a:schemeClr val="dk1"/>
                        </a:buClr>
                        <a:buSzPts val="1100"/>
                        <a:buFont typeface="Arial"/>
                        <a:buNone/>
                      </a:pPr>
                      <a:endParaRPr sz="1300" dirty="0">
                        <a:solidFill>
                          <a:schemeClr val="dk1"/>
                        </a:solidFill>
                        <a:latin typeface="Helvetica Neue"/>
                        <a:ea typeface="Helvetica Neue"/>
                        <a:cs typeface="Helvetica Neue"/>
                        <a:sym typeface="Helvetica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just" rtl="0">
                        <a:spcBef>
                          <a:spcPts val="0"/>
                        </a:spcBef>
                        <a:spcAft>
                          <a:spcPts val="0"/>
                        </a:spcAft>
                        <a:buClr>
                          <a:schemeClr val="dk1"/>
                        </a:buClr>
                        <a:buSzPts val="1100"/>
                        <a:buFont typeface="Arial"/>
                        <a:buNone/>
                      </a:pPr>
                      <a:endParaRPr lang="tr-TR" sz="1300" dirty="0">
                        <a:solidFill>
                          <a:schemeClr val="dk1"/>
                        </a:solidFill>
                        <a:latin typeface="Helvetica Neue"/>
                        <a:ea typeface="Helvetica Neue"/>
                        <a:cs typeface="Helvetica Neue"/>
                        <a:sym typeface="Helvetica Neu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1000"/>
                                        <p:tgtEl>
                                          <p:spTgt spid="1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
                                        </p:tgtEl>
                                        <p:attrNameLst>
                                          <p:attrName>style.visibility</p:attrName>
                                        </p:attrNameLst>
                                      </p:cBhvr>
                                      <p:to>
                                        <p:strVal val="visible"/>
                                      </p:to>
                                    </p:set>
                                    <p:animEffect transition="in" filter="fade">
                                      <p:cBhvr>
                                        <p:cTn id="12" dur="10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BC4B96-9216-42E1-AE65-9967457871F0}"/>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
                <a:srgbClr val="000000"/>
              </a:buClr>
              <a:buSzPts val="1100"/>
              <a:buFont typeface="Arial"/>
              <a:buNone/>
              <a:tabLst/>
              <a:defRPr/>
            </a:pPr>
            <a:r>
              <a:rPr kumimoji="0" lang="es-ES" sz="3200" b="1" i="0" u="none" strike="noStrike" kern="0" cap="none" spc="0" normalizeH="0" baseline="0" noProof="0" dirty="0" err="1">
                <a:ln>
                  <a:noFill/>
                </a:ln>
                <a:solidFill>
                  <a:srgbClr val="000000"/>
                </a:solidFill>
                <a:effectLst/>
                <a:uLnTx/>
                <a:uFillTx/>
                <a:latin typeface="Helvetica Neue"/>
                <a:sym typeface="Helvetica Neue"/>
              </a:rPr>
              <a:t>InCrea</a:t>
            </a:r>
            <a:r>
              <a:rPr kumimoji="0" lang="es-ES" sz="3200" b="1" i="0" u="none" strike="noStrike" kern="0" cap="none" spc="0" normalizeH="0" baseline="0" noProof="0" dirty="0">
                <a:ln>
                  <a:noFill/>
                </a:ln>
                <a:solidFill>
                  <a:srgbClr val="000000"/>
                </a:solidFill>
                <a:effectLst/>
                <a:uLnTx/>
                <a:uFillTx/>
                <a:latin typeface="Helvetica Neue"/>
                <a:sym typeface="Helvetica Neue"/>
              </a:rPr>
              <a:t>+ </a:t>
            </a:r>
            <a:r>
              <a:rPr kumimoji="0" lang="es-ES" sz="3200" b="1" i="0" u="none" strike="noStrike" kern="0" cap="none" spc="0" normalizeH="0" baseline="0" noProof="0" dirty="0" err="1">
                <a:ln>
                  <a:noFill/>
                </a:ln>
                <a:solidFill>
                  <a:srgbClr val="000000"/>
                </a:solidFill>
                <a:effectLst/>
                <a:uLnTx/>
                <a:uFillTx/>
                <a:latin typeface="Helvetica Neue"/>
                <a:sym typeface="Helvetica Neue"/>
              </a:rPr>
              <a:t>Müfredatı</a:t>
            </a:r>
            <a:endParaRPr kumimoji="0" lang="es-ES" sz="3200" b="1" i="0" u="none" strike="noStrike" kern="0" cap="none" spc="0" normalizeH="0" baseline="0" noProof="0" dirty="0">
              <a:ln>
                <a:noFill/>
              </a:ln>
              <a:solidFill>
                <a:srgbClr val="00AEEF"/>
              </a:solidFill>
              <a:effectLst/>
              <a:uLnTx/>
              <a:uFillTx/>
              <a:latin typeface="Helvetica Neue"/>
              <a:sym typeface="Helvetica Neue"/>
            </a:endParaRPr>
          </a:p>
          <a:p>
            <a:pPr algn="l"/>
            <a:endParaRPr lang="en-GB" dirty="0"/>
          </a:p>
        </p:txBody>
      </p:sp>
      <p:sp>
        <p:nvSpPr>
          <p:cNvPr id="4" name="TextBox 3">
            <a:extLst>
              <a:ext uri="{FF2B5EF4-FFF2-40B4-BE49-F238E27FC236}">
                <a16:creationId xmlns:a16="http://schemas.microsoft.com/office/drawing/2014/main" id="{3B2AFB37-1BED-4072-9F65-58AD1F4707C8}"/>
              </a:ext>
            </a:extLst>
          </p:cNvPr>
          <p:cNvSpPr txBox="1"/>
          <p:nvPr/>
        </p:nvSpPr>
        <p:spPr>
          <a:xfrm>
            <a:off x="3132753" y="1728535"/>
            <a:ext cx="6265506" cy="3400931"/>
          </a:xfrm>
          <a:prstGeom prst="rect">
            <a:avLst/>
          </a:prstGeom>
          <a:noFill/>
        </p:spPr>
        <p:txBody>
          <a:bodyPr wrap="square">
            <a:spAutoFit/>
          </a:bodyPr>
          <a:lstStyle/>
          <a:p>
            <a:pPr marL="0" lvl="0" indent="0" algn="just" rtl="0">
              <a:spcBef>
                <a:spcPts val="0"/>
              </a:spcBef>
              <a:spcAft>
                <a:spcPts val="0"/>
              </a:spcAft>
              <a:buClr>
                <a:schemeClr val="dk1"/>
              </a:buClr>
              <a:buSzPts val="1100"/>
              <a:buFont typeface="Arial"/>
              <a:buNone/>
            </a:pPr>
            <a:r>
              <a:rPr lang="es-ES" b="1" dirty="0" err="1">
                <a:solidFill>
                  <a:srgbClr val="EC7320"/>
                </a:solidFill>
                <a:latin typeface="Helvetica Neue"/>
                <a:ea typeface="Helvetica Neue"/>
                <a:cs typeface="Helvetica Neue"/>
                <a:sym typeface="Helvetica Neue"/>
              </a:rPr>
              <a:t>Öğrenme</a:t>
            </a:r>
            <a:r>
              <a:rPr lang="es-ES" b="1" dirty="0">
                <a:solidFill>
                  <a:srgbClr val="EC7320"/>
                </a:solidFill>
                <a:latin typeface="Helvetica Neue"/>
                <a:ea typeface="Helvetica Neue"/>
                <a:cs typeface="Helvetica Neue"/>
                <a:sym typeface="Helvetica Neue"/>
              </a:rPr>
              <a:t> </a:t>
            </a:r>
            <a:r>
              <a:rPr lang="es-ES" b="1" dirty="0" err="1">
                <a:solidFill>
                  <a:srgbClr val="EC7320"/>
                </a:solidFill>
                <a:latin typeface="Helvetica Neue"/>
                <a:ea typeface="Helvetica Neue"/>
                <a:cs typeface="Helvetica Neue"/>
                <a:sym typeface="Helvetica Neue"/>
              </a:rPr>
              <a:t>Endeksleri</a:t>
            </a:r>
            <a:endParaRPr lang="es-ES" dirty="0">
              <a:solidFill>
                <a:schemeClr val="dk1"/>
              </a:solidFill>
              <a:latin typeface="Helvetica Neue"/>
              <a:ea typeface="Helvetica Neue"/>
              <a:cs typeface="Helvetica Neue"/>
              <a:sym typeface="Helvetica Neue"/>
            </a:endParaRPr>
          </a:p>
          <a:p>
            <a:pPr marL="457200" lvl="0" indent="-311150" algn="just" rtl="0">
              <a:spcBef>
                <a:spcPts val="600"/>
              </a:spcBef>
              <a:spcAft>
                <a:spcPts val="0"/>
              </a:spcAft>
              <a:buClr>
                <a:schemeClr val="dk1"/>
              </a:buClr>
              <a:buSzPts val="1300"/>
              <a:buFont typeface="Helvetica Neue"/>
              <a:buChar char="●"/>
            </a:pPr>
            <a:r>
              <a:rPr lang="es-ES" sz="1400" b="1" dirty="0" err="1">
                <a:solidFill>
                  <a:schemeClr val="dk1"/>
                </a:solidFill>
                <a:latin typeface="Helvetica Neue"/>
                <a:ea typeface="Helvetica Neue"/>
                <a:cs typeface="Helvetica Neue"/>
                <a:sym typeface="Helvetica Neue"/>
              </a:rPr>
              <a:t>Kısa</a:t>
            </a:r>
            <a:r>
              <a:rPr lang="es-ES" sz="1400" b="1" dirty="0">
                <a:solidFill>
                  <a:schemeClr val="dk1"/>
                </a:solidFill>
                <a:latin typeface="Helvetica Neue"/>
                <a:ea typeface="Helvetica Neue"/>
                <a:cs typeface="Helvetica Neue"/>
                <a:sym typeface="Helvetica Neue"/>
              </a:rPr>
              <a:t> </a:t>
            </a:r>
            <a:r>
              <a:rPr lang="es-ES" sz="1400" b="1" dirty="0" err="1">
                <a:solidFill>
                  <a:schemeClr val="dk1"/>
                </a:solidFill>
                <a:latin typeface="Helvetica Neue"/>
                <a:ea typeface="Helvetica Neue"/>
                <a:cs typeface="Helvetica Neue"/>
                <a:sym typeface="Helvetica Neue"/>
              </a:rPr>
              <a:t>vadeli</a:t>
            </a:r>
            <a:r>
              <a:rPr lang="es-ES" sz="1400" b="1" dirty="0">
                <a:solidFill>
                  <a:schemeClr val="dk1"/>
                </a:solidFill>
                <a:latin typeface="Helvetica Neue"/>
                <a:ea typeface="Helvetica Neue"/>
                <a:cs typeface="Helvetica Neue"/>
                <a:sym typeface="Helvetica Neue"/>
              </a:rPr>
              <a:t> </a:t>
            </a:r>
            <a:r>
              <a:rPr lang="es-ES" sz="1400" b="1" dirty="0" err="1">
                <a:solidFill>
                  <a:schemeClr val="dk1"/>
                </a:solidFill>
                <a:latin typeface="Helvetica Neue"/>
                <a:ea typeface="Helvetica Neue"/>
                <a:cs typeface="Helvetica Neue"/>
                <a:sym typeface="Helvetica Neue"/>
              </a:rPr>
              <a:t>faydalar</a:t>
            </a:r>
            <a:r>
              <a:rPr lang="es-ES" sz="1400" b="1" dirty="0">
                <a:solidFill>
                  <a:schemeClr val="dk1"/>
                </a:solidFill>
                <a:latin typeface="Helvetica Neue"/>
                <a:ea typeface="Helvetica Neue"/>
                <a:cs typeface="Helvetica Neue"/>
                <a:sym typeface="Helvetica Neue"/>
              </a:rPr>
              <a:t>:</a:t>
            </a:r>
            <a:endParaRPr lang="es-ES" sz="1400" dirty="0">
              <a:solidFill>
                <a:schemeClr val="dk1"/>
              </a:solidFill>
              <a:latin typeface="Helvetica Neue"/>
              <a:ea typeface="Helvetica Neue"/>
              <a:cs typeface="Helvetica Neue"/>
              <a:sym typeface="Helvetica Neue"/>
            </a:endParaRPr>
          </a:p>
          <a:p>
            <a:pPr marL="457200" lvl="0" indent="-311150" algn="just" rtl="0">
              <a:spcBef>
                <a:spcPts val="0"/>
              </a:spcBef>
              <a:spcAft>
                <a:spcPts val="0"/>
              </a:spcAft>
              <a:buClr>
                <a:schemeClr val="dk1"/>
              </a:buClr>
              <a:buSzPts val="1300"/>
              <a:buFont typeface="Helvetica Neue"/>
              <a:buChar char="●"/>
            </a:pPr>
            <a:r>
              <a:rPr lang="es-ES" sz="1400" dirty="0" err="1">
                <a:solidFill>
                  <a:schemeClr val="dk1"/>
                </a:solidFill>
                <a:latin typeface="Helvetica Neue"/>
                <a:ea typeface="Helvetica Neue"/>
                <a:cs typeface="Helvetica Neue"/>
                <a:sym typeface="Helvetica Neue"/>
              </a:rPr>
              <a:t>Öğrencilerde</a:t>
            </a:r>
            <a:r>
              <a:rPr lang="es-ES" sz="1400" dirty="0">
                <a:solidFill>
                  <a:schemeClr val="dk1"/>
                </a:solidFill>
                <a:latin typeface="Helvetica Neue"/>
                <a:ea typeface="Helvetica Neue"/>
                <a:cs typeface="Helvetica Neue"/>
                <a:sym typeface="Helvetica Neue"/>
              </a:rPr>
              <a:t> 21. </a:t>
            </a:r>
            <a:r>
              <a:rPr lang="es-ES" sz="1400" dirty="0" err="1">
                <a:solidFill>
                  <a:schemeClr val="dk1"/>
                </a:solidFill>
                <a:latin typeface="Helvetica Neue"/>
                <a:ea typeface="Helvetica Neue"/>
                <a:cs typeface="Helvetica Neue"/>
                <a:sym typeface="Helvetica Neue"/>
              </a:rPr>
              <a:t>Yüzyıl</a:t>
            </a:r>
            <a:r>
              <a:rPr lang="es-ES" sz="1400" dirty="0">
                <a:solidFill>
                  <a:schemeClr val="dk1"/>
                </a:solidFill>
                <a:latin typeface="Helvetica Neue"/>
                <a:ea typeface="Helvetica Neue"/>
                <a:cs typeface="Helvetica Neue"/>
                <a:sym typeface="Helvetica Neue"/>
              </a:rPr>
              <a:t> </a:t>
            </a:r>
            <a:r>
              <a:rPr lang="es-ES" sz="1400" dirty="0" err="1">
                <a:solidFill>
                  <a:schemeClr val="dk1"/>
                </a:solidFill>
                <a:latin typeface="Helvetica Neue"/>
                <a:ea typeface="Helvetica Neue"/>
                <a:cs typeface="Helvetica Neue"/>
                <a:sym typeface="Helvetica Neue"/>
              </a:rPr>
              <a:t>Becerilerinin</a:t>
            </a:r>
            <a:r>
              <a:rPr lang="es-ES" sz="1400" dirty="0">
                <a:solidFill>
                  <a:schemeClr val="dk1"/>
                </a:solidFill>
                <a:latin typeface="Helvetica Neue"/>
                <a:ea typeface="Helvetica Neue"/>
                <a:cs typeface="Helvetica Neue"/>
                <a:sym typeface="Helvetica Neue"/>
              </a:rPr>
              <a:t> </a:t>
            </a:r>
            <a:r>
              <a:rPr lang="es-ES" sz="1400" dirty="0" err="1">
                <a:solidFill>
                  <a:schemeClr val="dk1"/>
                </a:solidFill>
                <a:latin typeface="Helvetica Neue"/>
                <a:ea typeface="Helvetica Neue"/>
                <a:cs typeface="Helvetica Neue"/>
                <a:sym typeface="Helvetica Neue"/>
              </a:rPr>
              <a:t>Geliştirilmesi</a:t>
            </a:r>
            <a:endParaRPr lang="es-ES" sz="1400" dirty="0">
              <a:solidFill>
                <a:schemeClr val="dk1"/>
              </a:solidFill>
              <a:latin typeface="Helvetica Neue"/>
              <a:ea typeface="Helvetica Neue"/>
              <a:cs typeface="Helvetica Neue"/>
              <a:sym typeface="Helvetica Neue"/>
            </a:endParaRPr>
          </a:p>
          <a:p>
            <a:pPr marL="457200" lvl="0" indent="-311150" algn="just" rtl="0">
              <a:spcBef>
                <a:spcPts val="0"/>
              </a:spcBef>
              <a:spcAft>
                <a:spcPts val="0"/>
              </a:spcAft>
              <a:buClr>
                <a:schemeClr val="dk1"/>
              </a:buClr>
              <a:buSzPts val="1300"/>
              <a:buFont typeface="Helvetica Neue"/>
              <a:buChar char="●"/>
            </a:pPr>
            <a:r>
              <a:rPr lang="es-ES" sz="1400" dirty="0" err="1">
                <a:solidFill>
                  <a:schemeClr val="dk1"/>
                </a:solidFill>
                <a:latin typeface="Helvetica Neue"/>
                <a:ea typeface="Helvetica Neue"/>
                <a:cs typeface="Helvetica Neue"/>
                <a:sym typeface="Helvetica Neue"/>
              </a:rPr>
              <a:t>Dezavantajlı</a:t>
            </a:r>
            <a:r>
              <a:rPr lang="es-ES" sz="1400" dirty="0">
                <a:solidFill>
                  <a:schemeClr val="dk1"/>
                </a:solidFill>
                <a:latin typeface="Helvetica Neue"/>
                <a:ea typeface="Helvetica Neue"/>
                <a:cs typeface="Helvetica Neue"/>
                <a:sym typeface="Helvetica Neue"/>
              </a:rPr>
              <a:t> </a:t>
            </a:r>
            <a:r>
              <a:rPr lang="es-ES" sz="1400" dirty="0" err="1">
                <a:solidFill>
                  <a:schemeClr val="dk1"/>
                </a:solidFill>
                <a:latin typeface="Helvetica Neue"/>
                <a:ea typeface="Helvetica Neue"/>
                <a:cs typeface="Helvetica Neue"/>
                <a:sym typeface="Helvetica Neue"/>
              </a:rPr>
              <a:t>öğrencilerin</a:t>
            </a:r>
            <a:r>
              <a:rPr lang="es-ES" sz="1400" dirty="0">
                <a:solidFill>
                  <a:schemeClr val="dk1"/>
                </a:solidFill>
                <a:latin typeface="Helvetica Neue"/>
                <a:ea typeface="Helvetica Neue"/>
                <a:cs typeface="Helvetica Neue"/>
                <a:sym typeface="Helvetica Neue"/>
              </a:rPr>
              <a:t> </a:t>
            </a:r>
            <a:r>
              <a:rPr lang="es-ES" sz="1400" dirty="0" err="1">
                <a:solidFill>
                  <a:schemeClr val="dk1"/>
                </a:solidFill>
                <a:latin typeface="Helvetica Neue"/>
                <a:ea typeface="Helvetica Neue"/>
                <a:cs typeface="Helvetica Neue"/>
                <a:sym typeface="Helvetica Neue"/>
              </a:rPr>
              <a:t>katılımcıların</a:t>
            </a:r>
            <a:r>
              <a:rPr lang="es-ES" sz="1400" dirty="0">
                <a:solidFill>
                  <a:schemeClr val="dk1"/>
                </a:solidFill>
                <a:latin typeface="Helvetica Neue"/>
                <a:ea typeface="Helvetica Neue"/>
                <a:cs typeface="Helvetica Neue"/>
                <a:sym typeface="Helvetica Neue"/>
              </a:rPr>
              <a:t> </a:t>
            </a:r>
            <a:r>
              <a:rPr lang="es-ES" sz="1400" dirty="0" err="1">
                <a:solidFill>
                  <a:schemeClr val="dk1"/>
                </a:solidFill>
                <a:latin typeface="Helvetica Neue"/>
                <a:ea typeface="Helvetica Neue"/>
                <a:cs typeface="Helvetica Neue"/>
                <a:sym typeface="Helvetica Neue"/>
              </a:rPr>
              <a:t>okullarına</a:t>
            </a:r>
            <a:r>
              <a:rPr lang="es-ES" sz="1400" dirty="0">
                <a:solidFill>
                  <a:schemeClr val="dk1"/>
                </a:solidFill>
                <a:latin typeface="Helvetica Neue"/>
                <a:ea typeface="Helvetica Neue"/>
                <a:cs typeface="Helvetica Neue"/>
                <a:sym typeface="Helvetica Neue"/>
              </a:rPr>
              <a:t> </a:t>
            </a:r>
            <a:r>
              <a:rPr lang="es-ES" sz="1400" dirty="0" err="1">
                <a:solidFill>
                  <a:schemeClr val="dk1"/>
                </a:solidFill>
                <a:latin typeface="Helvetica Neue"/>
                <a:ea typeface="Helvetica Neue"/>
                <a:cs typeface="Helvetica Neue"/>
                <a:sym typeface="Helvetica Neue"/>
              </a:rPr>
              <a:t>daha</a:t>
            </a:r>
            <a:r>
              <a:rPr lang="es-ES" sz="1400" dirty="0">
                <a:solidFill>
                  <a:schemeClr val="dk1"/>
                </a:solidFill>
                <a:latin typeface="Helvetica Neue"/>
                <a:ea typeface="Helvetica Neue"/>
                <a:cs typeface="Helvetica Neue"/>
                <a:sym typeface="Helvetica Neue"/>
              </a:rPr>
              <a:t> </a:t>
            </a:r>
            <a:r>
              <a:rPr lang="es-ES" sz="1400" dirty="0" err="1">
                <a:solidFill>
                  <a:schemeClr val="dk1"/>
                </a:solidFill>
                <a:latin typeface="Helvetica Neue"/>
                <a:ea typeface="Helvetica Neue"/>
                <a:cs typeface="Helvetica Neue"/>
                <a:sym typeface="Helvetica Neue"/>
              </a:rPr>
              <a:t>fazla</a:t>
            </a:r>
            <a:r>
              <a:rPr lang="es-ES" sz="1400" dirty="0">
                <a:solidFill>
                  <a:schemeClr val="dk1"/>
                </a:solidFill>
                <a:latin typeface="Helvetica Neue"/>
                <a:ea typeface="Helvetica Neue"/>
                <a:cs typeface="Helvetica Neue"/>
                <a:sym typeface="Helvetica Neue"/>
              </a:rPr>
              <a:t> </a:t>
            </a:r>
            <a:r>
              <a:rPr lang="es-ES" sz="1400" dirty="0" err="1">
                <a:solidFill>
                  <a:schemeClr val="dk1"/>
                </a:solidFill>
                <a:latin typeface="Helvetica Neue"/>
                <a:ea typeface="Helvetica Neue"/>
                <a:cs typeface="Helvetica Neue"/>
                <a:sym typeface="Helvetica Neue"/>
              </a:rPr>
              <a:t>dahil</a:t>
            </a:r>
            <a:r>
              <a:rPr lang="es-ES" sz="1400" dirty="0">
                <a:solidFill>
                  <a:schemeClr val="dk1"/>
                </a:solidFill>
                <a:latin typeface="Helvetica Neue"/>
                <a:ea typeface="Helvetica Neue"/>
                <a:cs typeface="Helvetica Neue"/>
                <a:sym typeface="Helvetica Neue"/>
              </a:rPr>
              <a:t> </a:t>
            </a:r>
            <a:r>
              <a:rPr lang="es-ES" sz="1400" dirty="0" err="1">
                <a:solidFill>
                  <a:schemeClr val="dk1"/>
                </a:solidFill>
                <a:latin typeface="Helvetica Neue"/>
                <a:ea typeface="Helvetica Neue"/>
                <a:cs typeface="Helvetica Neue"/>
                <a:sym typeface="Helvetica Neue"/>
              </a:rPr>
              <a:t>edilmesi</a:t>
            </a:r>
            <a:endParaRPr lang="es-ES" sz="1400" dirty="0">
              <a:solidFill>
                <a:schemeClr val="dk1"/>
              </a:solidFill>
              <a:latin typeface="Helvetica Neue"/>
              <a:ea typeface="Helvetica Neue"/>
              <a:cs typeface="Helvetica Neue"/>
              <a:sym typeface="Helvetica Neue"/>
            </a:endParaRPr>
          </a:p>
          <a:p>
            <a:pPr marL="457200" lvl="0" indent="-311150" algn="just" rtl="0">
              <a:spcBef>
                <a:spcPts val="0"/>
              </a:spcBef>
              <a:spcAft>
                <a:spcPts val="0"/>
              </a:spcAft>
              <a:buClr>
                <a:schemeClr val="dk1"/>
              </a:buClr>
              <a:buSzPts val="1300"/>
              <a:buFont typeface="Helvetica Neue"/>
              <a:buChar char="●"/>
            </a:pPr>
            <a:r>
              <a:rPr lang="es-ES" sz="1400" dirty="0" err="1">
                <a:solidFill>
                  <a:schemeClr val="dk1"/>
                </a:solidFill>
                <a:latin typeface="Helvetica Neue"/>
                <a:ea typeface="Helvetica Neue"/>
                <a:cs typeface="Helvetica Neue"/>
                <a:sym typeface="Helvetica Neue"/>
              </a:rPr>
              <a:t>Sanatsal</a:t>
            </a:r>
            <a:r>
              <a:rPr lang="es-ES" sz="1400" dirty="0">
                <a:solidFill>
                  <a:schemeClr val="dk1"/>
                </a:solidFill>
                <a:latin typeface="Helvetica Neue"/>
                <a:ea typeface="Helvetica Neue"/>
                <a:cs typeface="Helvetica Neue"/>
                <a:sym typeface="Helvetica Neue"/>
              </a:rPr>
              <a:t> </a:t>
            </a:r>
            <a:r>
              <a:rPr lang="es-ES" sz="1400" dirty="0" err="1">
                <a:solidFill>
                  <a:schemeClr val="dk1"/>
                </a:solidFill>
                <a:latin typeface="Helvetica Neue"/>
                <a:ea typeface="Helvetica Neue"/>
                <a:cs typeface="Helvetica Neue"/>
                <a:sym typeface="Helvetica Neue"/>
              </a:rPr>
              <a:t>kapsayıcı</a:t>
            </a:r>
            <a:r>
              <a:rPr lang="es-ES" sz="1400" dirty="0">
                <a:solidFill>
                  <a:schemeClr val="dk1"/>
                </a:solidFill>
                <a:latin typeface="Helvetica Neue"/>
                <a:ea typeface="Helvetica Neue"/>
                <a:cs typeface="Helvetica Neue"/>
                <a:sym typeface="Helvetica Neue"/>
              </a:rPr>
              <a:t> </a:t>
            </a:r>
            <a:r>
              <a:rPr lang="es-ES" sz="1400" dirty="0" err="1">
                <a:solidFill>
                  <a:schemeClr val="dk1"/>
                </a:solidFill>
                <a:latin typeface="Helvetica Neue"/>
                <a:ea typeface="Helvetica Neue"/>
                <a:cs typeface="Helvetica Neue"/>
                <a:sym typeface="Helvetica Neue"/>
              </a:rPr>
              <a:t>uygulamalar</a:t>
            </a:r>
            <a:r>
              <a:rPr lang="es-ES" sz="1400" dirty="0">
                <a:solidFill>
                  <a:schemeClr val="dk1"/>
                </a:solidFill>
                <a:latin typeface="Helvetica Neue"/>
                <a:ea typeface="Helvetica Neue"/>
                <a:cs typeface="Helvetica Neue"/>
                <a:sym typeface="Helvetica Neue"/>
              </a:rPr>
              <a:t> </a:t>
            </a:r>
            <a:r>
              <a:rPr lang="es-ES" sz="1400" dirty="0" err="1">
                <a:solidFill>
                  <a:schemeClr val="dk1"/>
                </a:solidFill>
                <a:latin typeface="Helvetica Neue"/>
                <a:ea typeface="Helvetica Neue"/>
                <a:cs typeface="Helvetica Neue"/>
                <a:sym typeface="Helvetica Neue"/>
              </a:rPr>
              <a:t>konusunda</a:t>
            </a:r>
            <a:r>
              <a:rPr lang="es-ES" sz="1400" dirty="0">
                <a:solidFill>
                  <a:schemeClr val="dk1"/>
                </a:solidFill>
                <a:latin typeface="Helvetica Neue"/>
                <a:ea typeface="Helvetica Neue"/>
                <a:cs typeface="Helvetica Neue"/>
                <a:sym typeface="Helvetica Neue"/>
              </a:rPr>
              <a:t> </a:t>
            </a:r>
            <a:r>
              <a:rPr lang="es-ES" sz="1400" dirty="0" err="1">
                <a:solidFill>
                  <a:schemeClr val="dk1"/>
                </a:solidFill>
                <a:latin typeface="Helvetica Neue"/>
                <a:ea typeface="Helvetica Neue"/>
                <a:cs typeface="Helvetica Neue"/>
                <a:sym typeface="Helvetica Neue"/>
              </a:rPr>
              <a:t>eğitim</a:t>
            </a:r>
            <a:r>
              <a:rPr lang="es-ES" sz="1400" dirty="0">
                <a:solidFill>
                  <a:schemeClr val="dk1"/>
                </a:solidFill>
                <a:latin typeface="Helvetica Neue"/>
                <a:ea typeface="Helvetica Neue"/>
                <a:cs typeface="Helvetica Neue"/>
                <a:sym typeface="Helvetica Neue"/>
              </a:rPr>
              <a:t> </a:t>
            </a:r>
            <a:r>
              <a:rPr lang="es-ES" sz="1400" dirty="0" err="1">
                <a:solidFill>
                  <a:schemeClr val="dk1"/>
                </a:solidFill>
                <a:latin typeface="Helvetica Neue"/>
                <a:ea typeface="Helvetica Neue"/>
                <a:cs typeface="Helvetica Neue"/>
                <a:sym typeface="Helvetica Neue"/>
              </a:rPr>
              <a:t>almış</a:t>
            </a:r>
            <a:r>
              <a:rPr lang="es-ES" sz="1400" dirty="0">
                <a:solidFill>
                  <a:schemeClr val="dk1"/>
                </a:solidFill>
                <a:latin typeface="Helvetica Neue"/>
                <a:ea typeface="Helvetica Neue"/>
                <a:cs typeface="Helvetica Neue"/>
                <a:sym typeface="Helvetica Neue"/>
              </a:rPr>
              <a:t> </a:t>
            </a:r>
            <a:r>
              <a:rPr lang="es-ES" sz="1400" dirty="0" err="1">
                <a:solidFill>
                  <a:schemeClr val="dk1"/>
                </a:solidFill>
                <a:latin typeface="Helvetica Neue"/>
                <a:ea typeface="Helvetica Neue"/>
                <a:cs typeface="Helvetica Neue"/>
                <a:sym typeface="Helvetica Neue"/>
              </a:rPr>
              <a:t>öğretmenlerin</a:t>
            </a:r>
            <a:r>
              <a:rPr lang="es-ES" sz="1400" dirty="0">
                <a:solidFill>
                  <a:schemeClr val="dk1"/>
                </a:solidFill>
                <a:latin typeface="Helvetica Neue"/>
                <a:ea typeface="Helvetica Neue"/>
                <a:cs typeface="Helvetica Neue"/>
                <a:sym typeface="Helvetica Neue"/>
              </a:rPr>
              <a:t> ve </a:t>
            </a:r>
            <a:r>
              <a:rPr lang="es-ES" sz="1400" dirty="0" err="1">
                <a:solidFill>
                  <a:schemeClr val="dk1"/>
                </a:solidFill>
                <a:latin typeface="Helvetica Neue"/>
                <a:ea typeface="Helvetica Neue"/>
                <a:cs typeface="Helvetica Neue"/>
                <a:sym typeface="Helvetica Neue"/>
              </a:rPr>
              <a:t>sanat</a:t>
            </a:r>
            <a:r>
              <a:rPr lang="es-ES" sz="1400" dirty="0">
                <a:solidFill>
                  <a:schemeClr val="dk1"/>
                </a:solidFill>
                <a:latin typeface="Helvetica Neue"/>
                <a:ea typeface="Helvetica Neue"/>
                <a:cs typeface="Helvetica Neue"/>
                <a:sym typeface="Helvetica Neue"/>
              </a:rPr>
              <a:t> </a:t>
            </a:r>
            <a:r>
              <a:rPr lang="es-ES" sz="1400" dirty="0" err="1">
                <a:solidFill>
                  <a:schemeClr val="dk1"/>
                </a:solidFill>
                <a:latin typeface="Helvetica Neue"/>
                <a:ea typeface="Helvetica Neue"/>
                <a:cs typeface="Helvetica Neue"/>
                <a:sym typeface="Helvetica Neue"/>
              </a:rPr>
              <a:t>uzmanlarının</a:t>
            </a:r>
            <a:r>
              <a:rPr lang="es-ES" sz="1400" dirty="0">
                <a:solidFill>
                  <a:schemeClr val="dk1"/>
                </a:solidFill>
                <a:latin typeface="Helvetica Neue"/>
                <a:ea typeface="Helvetica Neue"/>
                <a:cs typeface="Helvetica Neue"/>
                <a:sym typeface="Helvetica Neue"/>
              </a:rPr>
              <a:t> </a:t>
            </a:r>
            <a:r>
              <a:rPr lang="es-ES" sz="1400" dirty="0" err="1">
                <a:solidFill>
                  <a:schemeClr val="dk1"/>
                </a:solidFill>
                <a:latin typeface="Helvetica Neue"/>
                <a:ea typeface="Helvetica Neue"/>
                <a:cs typeface="Helvetica Neue"/>
                <a:sym typeface="Helvetica Neue"/>
              </a:rPr>
              <a:t>oluşturulması</a:t>
            </a:r>
            <a:endParaRPr lang="es-ES" sz="1400" dirty="0">
              <a:solidFill>
                <a:schemeClr val="dk1"/>
              </a:solidFill>
              <a:latin typeface="Helvetica Neue"/>
              <a:ea typeface="Helvetica Neue"/>
              <a:cs typeface="Helvetica Neue"/>
              <a:sym typeface="Helvetica Neue"/>
            </a:endParaRPr>
          </a:p>
          <a:p>
            <a:pPr marL="457200" lvl="0" indent="-311150" algn="just" rtl="0">
              <a:spcBef>
                <a:spcPts val="0"/>
              </a:spcBef>
              <a:spcAft>
                <a:spcPts val="0"/>
              </a:spcAft>
              <a:buClr>
                <a:schemeClr val="dk1"/>
              </a:buClr>
              <a:buSzPts val="1300"/>
              <a:buFont typeface="Helvetica Neue"/>
              <a:buChar char="●"/>
            </a:pPr>
            <a:r>
              <a:rPr lang="es-ES" sz="1400" dirty="0" err="1">
                <a:solidFill>
                  <a:schemeClr val="dk1"/>
                </a:solidFill>
                <a:latin typeface="Helvetica Neue"/>
                <a:ea typeface="Helvetica Neue"/>
                <a:cs typeface="Helvetica Neue"/>
                <a:sym typeface="Helvetica Neue"/>
              </a:rPr>
              <a:t>Öğretim</a:t>
            </a:r>
            <a:r>
              <a:rPr lang="es-ES" sz="1400" dirty="0">
                <a:solidFill>
                  <a:schemeClr val="dk1"/>
                </a:solidFill>
                <a:latin typeface="Helvetica Neue"/>
                <a:ea typeface="Helvetica Neue"/>
                <a:cs typeface="Helvetica Neue"/>
                <a:sym typeface="Helvetica Neue"/>
              </a:rPr>
              <a:t> </a:t>
            </a:r>
            <a:r>
              <a:rPr lang="es-ES" sz="1400" dirty="0" err="1">
                <a:solidFill>
                  <a:schemeClr val="dk1"/>
                </a:solidFill>
                <a:latin typeface="Helvetica Neue"/>
                <a:ea typeface="Helvetica Neue"/>
                <a:cs typeface="Helvetica Neue"/>
                <a:sym typeface="Helvetica Neue"/>
              </a:rPr>
              <a:t>araçları</a:t>
            </a:r>
            <a:r>
              <a:rPr lang="es-ES" sz="1400" dirty="0">
                <a:solidFill>
                  <a:schemeClr val="dk1"/>
                </a:solidFill>
                <a:latin typeface="Helvetica Neue"/>
                <a:ea typeface="Helvetica Neue"/>
                <a:cs typeface="Helvetica Neue"/>
                <a:sym typeface="Helvetica Neue"/>
              </a:rPr>
              <a:t>, </a:t>
            </a:r>
            <a:r>
              <a:rPr lang="es-ES" sz="1400" dirty="0" err="1">
                <a:solidFill>
                  <a:schemeClr val="dk1"/>
                </a:solidFill>
                <a:latin typeface="Helvetica Neue"/>
                <a:ea typeface="Helvetica Neue"/>
                <a:cs typeface="Helvetica Neue"/>
                <a:sym typeface="Helvetica Neue"/>
              </a:rPr>
              <a:t>materyalleri</a:t>
            </a:r>
            <a:r>
              <a:rPr lang="es-ES" sz="1400" dirty="0">
                <a:solidFill>
                  <a:schemeClr val="dk1"/>
                </a:solidFill>
                <a:latin typeface="Helvetica Neue"/>
                <a:ea typeface="Helvetica Neue"/>
                <a:cs typeface="Helvetica Neue"/>
                <a:sym typeface="Helvetica Neue"/>
              </a:rPr>
              <a:t> ve </a:t>
            </a:r>
            <a:r>
              <a:rPr lang="es-ES" sz="1400" dirty="0" err="1">
                <a:solidFill>
                  <a:schemeClr val="dk1"/>
                </a:solidFill>
                <a:latin typeface="Helvetica Neue"/>
                <a:ea typeface="Helvetica Neue"/>
                <a:cs typeface="Helvetica Neue"/>
                <a:sym typeface="Helvetica Neue"/>
              </a:rPr>
              <a:t>eğitim</a:t>
            </a:r>
            <a:r>
              <a:rPr lang="es-ES" sz="1400" dirty="0">
                <a:solidFill>
                  <a:schemeClr val="dk1"/>
                </a:solidFill>
                <a:latin typeface="Helvetica Neue"/>
                <a:ea typeface="Helvetica Neue"/>
                <a:cs typeface="Helvetica Neue"/>
                <a:sym typeface="Helvetica Neue"/>
              </a:rPr>
              <a:t> </a:t>
            </a:r>
            <a:r>
              <a:rPr lang="es-ES" sz="1400" dirty="0" err="1">
                <a:solidFill>
                  <a:schemeClr val="dk1"/>
                </a:solidFill>
                <a:latin typeface="Helvetica Neue"/>
                <a:ea typeface="Helvetica Neue"/>
                <a:cs typeface="Helvetica Neue"/>
                <a:sym typeface="Helvetica Neue"/>
              </a:rPr>
              <a:t>kaynakları</a:t>
            </a:r>
            <a:r>
              <a:rPr lang="es-ES" sz="1400" dirty="0">
                <a:solidFill>
                  <a:schemeClr val="dk1"/>
                </a:solidFill>
                <a:latin typeface="Helvetica Neue"/>
                <a:ea typeface="Helvetica Neue"/>
                <a:cs typeface="Helvetica Neue"/>
                <a:sym typeface="Helvetica Neue"/>
              </a:rPr>
              <a:t> </a:t>
            </a:r>
            <a:r>
              <a:rPr lang="es-ES" sz="1400" dirty="0" err="1">
                <a:solidFill>
                  <a:schemeClr val="dk1"/>
                </a:solidFill>
                <a:latin typeface="Helvetica Neue"/>
                <a:ea typeface="Helvetica Neue"/>
                <a:cs typeface="Helvetica Neue"/>
                <a:sym typeface="Helvetica Neue"/>
              </a:rPr>
              <a:t>aracılığıyla</a:t>
            </a:r>
            <a:r>
              <a:rPr lang="es-ES" sz="1400" dirty="0">
                <a:solidFill>
                  <a:schemeClr val="dk1"/>
                </a:solidFill>
                <a:latin typeface="Helvetica Neue"/>
                <a:ea typeface="Helvetica Neue"/>
                <a:cs typeface="Helvetica Neue"/>
                <a:sym typeface="Helvetica Neue"/>
              </a:rPr>
              <a:t> </a:t>
            </a:r>
            <a:r>
              <a:rPr lang="es-ES" sz="1400" dirty="0" err="1">
                <a:solidFill>
                  <a:schemeClr val="dk1"/>
                </a:solidFill>
                <a:latin typeface="Helvetica Neue"/>
                <a:ea typeface="Helvetica Neue"/>
                <a:cs typeface="Helvetica Neue"/>
                <a:sym typeface="Helvetica Neue"/>
              </a:rPr>
              <a:t>yaratıcılığı</a:t>
            </a:r>
            <a:r>
              <a:rPr lang="es-ES" sz="1400" dirty="0">
                <a:solidFill>
                  <a:schemeClr val="dk1"/>
                </a:solidFill>
                <a:latin typeface="Helvetica Neue"/>
                <a:ea typeface="Helvetica Neue"/>
                <a:cs typeface="Helvetica Neue"/>
                <a:sym typeface="Helvetica Neue"/>
              </a:rPr>
              <a:t>, </a:t>
            </a:r>
            <a:r>
              <a:rPr lang="es-ES" sz="1400" dirty="0" err="1">
                <a:solidFill>
                  <a:schemeClr val="dk1"/>
                </a:solidFill>
                <a:latin typeface="Helvetica Neue"/>
                <a:ea typeface="Helvetica Neue"/>
                <a:cs typeface="Helvetica Neue"/>
                <a:sym typeface="Helvetica Neue"/>
              </a:rPr>
              <a:t>kültürü</a:t>
            </a:r>
            <a:r>
              <a:rPr lang="es-ES" sz="1400" dirty="0">
                <a:solidFill>
                  <a:schemeClr val="dk1"/>
                </a:solidFill>
                <a:latin typeface="Helvetica Neue"/>
                <a:ea typeface="Helvetica Neue"/>
                <a:cs typeface="Helvetica Neue"/>
                <a:sym typeface="Helvetica Neue"/>
              </a:rPr>
              <a:t>, </a:t>
            </a:r>
            <a:r>
              <a:rPr lang="es-ES" sz="1400" dirty="0" err="1">
                <a:solidFill>
                  <a:schemeClr val="dk1"/>
                </a:solidFill>
                <a:latin typeface="Helvetica Neue"/>
                <a:ea typeface="Helvetica Neue"/>
                <a:cs typeface="Helvetica Neue"/>
                <a:sym typeface="Helvetica Neue"/>
              </a:rPr>
              <a:t>çok</a:t>
            </a:r>
            <a:r>
              <a:rPr lang="es-ES" sz="1400" dirty="0">
                <a:solidFill>
                  <a:schemeClr val="dk1"/>
                </a:solidFill>
                <a:latin typeface="Helvetica Neue"/>
                <a:ea typeface="Helvetica Neue"/>
                <a:cs typeface="Helvetica Neue"/>
                <a:sym typeface="Helvetica Neue"/>
              </a:rPr>
              <a:t> </a:t>
            </a:r>
            <a:r>
              <a:rPr lang="es-ES" sz="1400" dirty="0" err="1">
                <a:solidFill>
                  <a:schemeClr val="dk1"/>
                </a:solidFill>
                <a:latin typeface="Helvetica Neue"/>
                <a:ea typeface="Helvetica Neue"/>
                <a:cs typeface="Helvetica Neue"/>
                <a:sym typeface="Helvetica Neue"/>
              </a:rPr>
              <a:t>kültürlülüğü</a:t>
            </a:r>
            <a:r>
              <a:rPr lang="es-ES" sz="1400" dirty="0">
                <a:solidFill>
                  <a:schemeClr val="dk1"/>
                </a:solidFill>
                <a:latin typeface="Helvetica Neue"/>
                <a:ea typeface="Helvetica Neue"/>
                <a:cs typeface="Helvetica Neue"/>
                <a:sym typeface="Helvetica Neue"/>
              </a:rPr>
              <a:t> ve </a:t>
            </a:r>
            <a:r>
              <a:rPr lang="es-ES" sz="1400" dirty="0" err="1">
                <a:solidFill>
                  <a:schemeClr val="dk1"/>
                </a:solidFill>
                <a:latin typeface="Helvetica Neue"/>
                <a:ea typeface="Helvetica Neue"/>
                <a:cs typeface="Helvetica Neue"/>
                <a:sym typeface="Helvetica Neue"/>
              </a:rPr>
              <a:t>refahı</a:t>
            </a:r>
            <a:r>
              <a:rPr lang="es-ES" sz="1400" dirty="0">
                <a:solidFill>
                  <a:schemeClr val="dk1"/>
                </a:solidFill>
                <a:latin typeface="Helvetica Neue"/>
                <a:ea typeface="Helvetica Neue"/>
                <a:cs typeface="Helvetica Neue"/>
                <a:sym typeface="Helvetica Neue"/>
              </a:rPr>
              <a:t> </a:t>
            </a:r>
            <a:r>
              <a:rPr lang="es-ES" sz="1400" dirty="0" err="1">
                <a:solidFill>
                  <a:schemeClr val="dk1"/>
                </a:solidFill>
                <a:latin typeface="Helvetica Neue"/>
                <a:ea typeface="Helvetica Neue"/>
                <a:cs typeface="Helvetica Neue"/>
                <a:sym typeface="Helvetica Neue"/>
              </a:rPr>
              <a:t>teşvik</a:t>
            </a:r>
            <a:r>
              <a:rPr lang="es-ES" sz="1400" dirty="0">
                <a:solidFill>
                  <a:schemeClr val="dk1"/>
                </a:solidFill>
                <a:latin typeface="Helvetica Neue"/>
                <a:ea typeface="Helvetica Neue"/>
                <a:cs typeface="Helvetica Neue"/>
                <a:sym typeface="Helvetica Neue"/>
              </a:rPr>
              <a:t> </a:t>
            </a:r>
            <a:r>
              <a:rPr lang="es-ES" sz="1400" dirty="0" err="1">
                <a:solidFill>
                  <a:schemeClr val="dk1"/>
                </a:solidFill>
                <a:latin typeface="Helvetica Neue"/>
                <a:ea typeface="Helvetica Neue"/>
                <a:cs typeface="Helvetica Neue"/>
                <a:sym typeface="Helvetica Neue"/>
              </a:rPr>
              <a:t>etmek</a:t>
            </a:r>
            <a:r>
              <a:rPr lang="es-ES" sz="1400" dirty="0">
                <a:solidFill>
                  <a:schemeClr val="dk1"/>
                </a:solidFill>
                <a:latin typeface="Helvetica Neue"/>
                <a:ea typeface="Helvetica Neue"/>
                <a:cs typeface="Helvetica Neue"/>
                <a:sym typeface="Helvetica Neue"/>
              </a:rPr>
              <a:t>.</a:t>
            </a:r>
          </a:p>
          <a:p>
            <a:pPr marL="457200" lvl="0" indent="-311150" algn="just" rtl="0">
              <a:spcBef>
                <a:spcPts val="0"/>
              </a:spcBef>
              <a:spcAft>
                <a:spcPts val="0"/>
              </a:spcAft>
              <a:buClr>
                <a:schemeClr val="dk1"/>
              </a:buClr>
              <a:buSzPts val="1300"/>
              <a:buFont typeface="Helvetica Neue"/>
              <a:buChar char="●"/>
            </a:pPr>
            <a:r>
              <a:rPr lang="es-ES" sz="1400" b="1" dirty="0" err="1">
                <a:solidFill>
                  <a:schemeClr val="dk1"/>
                </a:solidFill>
                <a:latin typeface="Helvetica Neue"/>
                <a:ea typeface="Helvetica Neue"/>
                <a:cs typeface="Helvetica Neue"/>
                <a:sym typeface="Helvetica Neue"/>
              </a:rPr>
              <a:t>Uzun</a:t>
            </a:r>
            <a:r>
              <a:rPr lang="es-ES" sz="1400" b="1" dirty="0">
                <a:solidFill>
                  <a:schemeClr val="dk1"/>
                </a:solidFill>
                <a:latin typeface="Helvetica Neue"/>
                <a:ea typeface="Helvetica Neue"/>
                <a:cs typeface="Helvetica Neue"/>
                <a:sym typeface="Helvetica Neue"/>
              </a:rPr>
              <a:t> </a:t>
            </a:r>
            <a:r>
              <a:rPr lang="es-ES" sz="1400" b="1" dirty="0" err="1">
                <a:solidFill>
                  <a:schemeClr val="dk1"/>
                </a:solidFill>
                <a:latin typeface="Helvetica Neue"/>
                <a:ea typeface="Helvetica Neue"/>
                <a:cs typeface="Helvetica Neue"/>
                <a:sym typeface="Helvetica Neue"/>
              </a:rPr>
              <a:t>Vadeli</a:t>
            </a:r>
            <a:r>
              <a:rPr lang="es-ES" sz="1400" b="1" dirty="0">
                <a:solidFill>
                  <a:schemeClr val="dk1"/>
                </a:solidFill>
                <a:latin typeface="Helvetica Neue"/>
                <a:ea typeface="Helvetica Neue"/>
                <a:cs typeface="Helvetica Neue"/>
                <a:sym typeface="Helvetica Neue"/>
              </a:rPr>
              <a:t> </a:t>
            </a:r>
            <a:r>
              <a:rPr lang="es-ES" sz="1400" b="1" dirty="0" err="1">
                <a:solidFill>
                  <a:schemeClr val="dk1"/>
                </a:solidFill>
                <a:latin typeface="Helvetica Neue"/>
                <a:ea typeface="Helvetica Neue"/>
                <a:cs typeface="Helvetica Neue"/>
                <a:sym typeface="Helvetica Neue"/>
              </a:rPr>
              <a:t>Faydaları</a:t>
            </a:r>
            <a:r>
              <a:rPr lang="es-ES" sz="1400" b="1" dirty="0">
                <a:solidFill>
                  <a:schemeClr val="dk1"/>
                </a:solidFill>
                <a:latin typeface="Helvetica Neue"/>
                <a:ea typeface="Helvetica Neue"/>
                <a:cs typeface="Helvetica Neue"/>
                <a:sym typeface="Helvetica Neue"/>
              </a:rPr>
              <a:t>:</a:t>
            </a:r>
            <a:endParaRPr lang="es-ES" sz="1400" dirty="0">
              <a:solidFill>
                <a:schemeClr val="dk1"/>
              </a:solidFill>
              <a:latin typeface="Helvetica Neue"/>
              <a:ea typeface="Helvetica Neue"/>
              <a:cs typeface="Helvetica Neue"/>
              <a:sym typeface="Helvetica Neue"/>
            </a:endParaRPr>
          </a:p>
          <a:p>
            <a:pPr marL="457200" lvl="0" indent="-311150" algn="just" rtl="0">
              <a:spcBef>
                <a:spcPts val="0"/>
              </a:spcBef>
              <a:spcAft>
                <a:spcPts val="0"/>
              </a:spcAft>
              <a:buClr>
                <a:schemeClr val="dk1"/>
              </a:buClr>
              <a:buSzPts val="1300"/>
              <a:buFont typeface="Helvetica Neue"/>
              <a:buChar char="●"/>
            </a:pPr>
            <a:r>
              <a:rPr lang="es-ES" sz="1400" dirty="0" err="1">
                <a:solidFill>
                  <a:schemeClr val="dk1"/>
                </a:solidFill>
                <a:latin typeface="Helvetica Neue"/>
                <a:ea typeface="Helvetica Neue"/>
                <a:cs typeface="Helvetica Neue"/>
                <a:sym typeface="Helvetica Neue"/>
              </a:rPr>
              <a:t>Avrupa</a:t>
            </a:r>
            <a:r>
              <a:rPr lang="es-ES" sz="1400" dirty="0">
                <a:solidFill>
                  <a:schemeClr val="dk1"/>
                </a:solidFill>
                <a:latin typeface="Helvetica Neue"/>
                <a:ea typeface="Helvetica Neue"/>
                <a:cs typeface="Helvetica Neue"/>
                <a:sym typeface="Helvetica Neue"/>
              </a:rPr>
              <a:t> </a:t>
            </a:r>
            <a:r>
              <a:rPr lang="es-ES" sz="1400" dirty="0" err="1">
                <a:solidFill>
                  <a:schemeClr val="dk1"/>
                </a:solidFill>
                <a:latin typeface="Helvetica Neue"/>
                <a:ea typeface="Helvetica Neue"/>
                <a:cs typeface="Helvetica Neue"/>
                <a:sym typeface="Helvetica Neue"/>
              </a:rPr>
              <a:t>düzeyinde</a:t>
            </a:r>
            <a:r>
              <a:rPr lang="es-ES" sz="1400" dirty="0">
                <a:solidFill>
                  <a:schemeClr val="dk1"/>
                </a:solidFill>
                <a:latin typeface="Helvetica Neue"/>
                <a:ea typeface="Helvetica Neue"/>
                <a:cs typeface="Helvetica Neue"/>
                <a:sym typeface="Helvetica Neue"/>
              </a:rPr>
              <a:t> </a:t>
            </a:r>
            <a:r>
              <a:rPr lang="es-ES" sz="1400" dirty="0" err="1">
                <a:solidFill>
                  <a:schemeClr val="dk1"/>
                </a:solidFill>
                <a:latin typeface="Helvetica Neue"/>
                <a:ea typeface="Helvetica Neue"/>
                <a:cs typeface="Helvetica Neue"/>
                <a:sym typeface="Helvetica Neue"/>
              </a:rPr>
              <a:t>sanat</a:t>
            </a:r>
            <a:r>
              <a:rPr lang="es-ES" sz="1400" dirty="0">
                <a:solidFill>
                  <a:schemeClr val="dk1"/>
                </a:solidFill>
                <a:latin typeface="Helvetica Neue"/>
                <a:ea typeface="Helvetica Neue"/>
                <a:cs typeface="Helvetica Neue"/>
                <a:sym typeface="Helvetica Neue"/>
              </a:rPr>
              <a:t> </a:t>
            </a:r>
            <a:r>
              <a:rPr lang="es-ES" sz="1400" dirty="0" err="1">
                <a:solidFill>
                  <a:schemeClr val="dk1"/>
                </a:solidFill>
                <a:latin typeface="Helvetica Neue"/>
                <a:ea typeface="Helvetica Neue"/>
                <a:cs typeface="Helvetica Neue"/>
                <a:sym typeface="Helvetica Neue"/>
              </a:rPr>
              <a:t>eğitimi</a:t>
            </a:r>
            <a:r>
              <a:rPr lang="es-ES" sz="1400" dirty="0">
                <a:solidFill>
                  <a:schemeClr val="dk1"/>
                </a:solidFill>
                <a:latin typeface="Helvetica Neue"/>
                <a:ea typeface="Helvetica Neue"/>
                <a:cs typeface="Helvetica Neue"/>
                <a:sym typeface="Helvetica Neue"/>
              </a:rPr>
              <a:t> </a:t>
            </a:r>
            <a:r>
              <a:rPr lang="es-ES" sz="1400" dirty="0" err="1">
                <a:solidFill>
                  <a:schemeClr val="dk1"/>
                </a:solidFill>
                <a:latin typeface="Helvetica Neue"/>
                <a:ea typeface="Helvetica Neue"/>
                <a:cs typeface="Helvetica Neue"/>
                <a:sym typeface="Helvetica Neue"/>
              </a:rPr>
              <a:t>uygulamalarının</a:t>
            </a:r>
            <a:r>
              <a:rPr lang="es-ES" sz="1400" dirty="0">
                <a:solidFill>
                  <a:schemeClr val="dk1"/>
                </a:solidFill>
                <a:latin typeface="Helvetica Neue"/>
                <a:ea typeface="Helvetica Neue"/>
                <a:cs typeface="Helvetica Neue"/>
                <a:sym typeface="Helvetica Neue"/>
              </a:rPr>
              <a:t> </a:t>
            </a:r>
            <a:r>
              <a:rPr lang="es-ES" sz="1400" dirty="0" err="1">
                <a:solidFill>
                  <a:schemeClr val="dk1"/>
                </a:solidFill>
                <a:latin typeface="Helvetica Neue"/>
                <a:ea typeface="Helvetica Neue"/>
                <a:cs typeface="Helvetica Neue"/>
                <a:sym typeface="Helvetica Neue"/>
              </a:rPr>
              <a:t>yaygınlaştırılması</a:t>
            </a:r>
            <a:r>
              <a:rPr lang="es-ES" sz="1400" dirty="0">
                <a:solidFill>
                  <a:schemeClr val="dk1"/>
                </a:solidFill>
                <a:latin typeface="Helvetica Neue"/>
                <a:ea typeface="Helvetica Neue"/>
                <a:cs typeface="Helvetica Neue"/>
                <a:sym typeface="Helvetica Neue"/>
              </a:rPr>
              <a:t>.</a:t>
            </a:r>
          </a:p>
          <a:p>
            <a:pPr marL="457200" lvl="0" indent="-311150" algn="just" rtl="0">
              <a:spcBef>
                <a:spcPts val="0"/>
              </a:spcBef>
              <a:spcAft>
                <a:spcPts val="0"/>
              </a:spcAft>
              <a:buClr>
                <a:schemeClr val="dk1"/>
              </a:buClr>
              <a:buSzPts val="1300"/>
              <a:buFont typeface="Helvetica Neue"/>
              <a:buChar char="●"/>
            </a:pPr>
            <a:r>
              <a:rPr lang="es-ES" sz="1400" dirty="0" err="1">
                <a:solidFill>
                  <a:schemeClr val="dk1"/>
                </a:solidFill>
                <a:latin typeface="Helvetica Neue"/>
                <a:ea typeface="Helvetica Neue"/>
                <a:cs typeface="Helvetica Neue"/>
                <a:sym typeface="Helvetica Neue"/>
              </a:rPr>
              <a:t>Tüm</a:t>
            </a:r>
            <a:r>
              <a:rPr lang="es-ES" sz="1400" dirty="0">
                <a:solidFill>
                  <a:schemeClr val="dk1"/>
                </a:solidFill>
                <a:latin typeface="Helvetica Neue"/>
                <a:ea typeface="Helvetica Neue"/>
                <a:cs typeface="Helvetica Neue"/>
                <a:sym typeface="Helvetica Neue"/>
              </a:rPr>
              <a:t> </a:t>
            </a:r>
            <a:r>
              <a:rPr lang="es-ES" sz="1400" dirty="0" err="1">
                <a:solidFill>
                  <a:schemeClr val="dk1"/>
                </a:solidFill>
                <a:latin typeface="Helvetica Neue"/>
                <a:ea typeface="Helvetica Neue"/>
                <a:cs typeface="Helvetica Neue"/>
                <a:sym typeface="Helvetica Neue"/>
              </a:rPr>
              <a:t>öğrenciler</a:t>
            </a:r>
            <a:r>
              <a:rPr lang="es-ES" sz="1400" dirty="0">
                <a:solidFill>
                  <a:schemeClr val="dk1"/>
                </a:solidFill>
                <a:latin typeface="Helvetica Neue"/>
                <a:ea typeface="Helvetica Neue"/>
                <a:cs typeface="Helvetica Neue"/>
                <a:sym typeface="Helvetica Neue"/>
              </a:rPr>
              <a:t> </a:t>
            </a:r>
            <a:r>
              <a:rPr lang="es-ES" sz="1400" dirty="0" err="1">
                <a:solidFill>
                  <a:schemeClr val="dk1"/>
                </a:solidFill>
                <a:latin typeface="Helvetica Neue"/>
                <a:ea typeface="Helvetica Neue"/>
                <a:cs typeface="Helvetica Neue"/>
                <a:sym typeface="Helvetica Neue"/>
              </a:rPr>
              <a:t>için</a:t>
            </a:r>
            <a:r>
              <a:rPr lang="es-ES" sz="1400" dirty="0">
                <a:solidFill>
                  <a:schemeClr val="dk1"/>
                </a:solidFill>
                <a:latin typeface="Helvetica Neue"/>
                <a:ea typeface="Helvetica Neue"/>
                <a:cs typeface="Helvetica Neue"/>
                <a:sym typeface="Helvetica Neue"/>
              </a:rPr>
              <a:t> </a:t>
            </a:r>
            <a:r>
              <a:rPr lang="es-ES" sz="1400" dirty="0" err="1">
                <a:solidFill>
                  <a:schemeClr val="dk1"/>
                </a:solidFill>
                <a:latin typeface="Helvetica Neue"/>
                <a:ea typeface="Helvetica Neue"/>
                <a:cs typeface="Helvetica Neue"/>
                <a:sym typeface="Helvetica Neue"/>
              </a:rPr>
              <a:t>öğrenme</a:t>
            </a:r>
            <a:r>
              <a:rPr lang="es-ES" sz="1400" dirty="0">
                <a:solidFill>
                  <a:schemeClr val="dk1"/>
                </a:solidFill>
                <a:latin typeface="Helvetica Neue"/>
                <a:ea typeface="Helvetica Neue"/>
                <a:cs typeface="Helvetica Neue"/>
                <a:sym typeface="Helvetica Neue"/>
              </a:rPr>
              <a:t> </a:t>
            </a:r>
            <a:r>
              <a:rPr lang="es-ES" sz="1400" dirty="0" err="1">
                <a:solidFill>
                  <a:schemeClr val="dk1"/>
                </a:solidFill>
                <a:latin typeface="Helvetica Neue"/>
                <a:ea typeface="Helvetica Neue"/>
                <a:cs typeface="Helvetica Neue"/>
                <a:sym typeface="Helvetica Neue"/>
              </a:rPr>
              <a:t>ortamı</a:t>
            </a:r>
            <a:r>
              <a:rPr lang="es-ES" sz="1400" dirty="0">
                <a:solidFill>
                  <a:schemeClr val="dk1"/>
                </a:solidFill>
                <a:latin typeface="Helvetica Neue"/>
                <a:ea typeface="Helvetica Neue"/>
                <a:cs typeface="Helvetica Neue"/>
                <a:sym typeface="Helvetica Neue"/>
              </a:rPr>
              <a:t> </a:t>
            </a:r>
            <a:r>
              <a:rPr lang="es-ES" sz="1400" dirty="0" err="1">
                <a:solidFill>
                  <a:schemeClr val="dk1"/>
                </a:solidFill>
                <a:latin typeface="Helvetica Neue"/>
                <a:ea typeface="Helvetica Neue"/>
                <a:cs typeface="Helvetica Neue"/>
                <a:sym typeface="Helvetica Neue"/>
              </a:rPr>
              <a:t>koşullarının</a:t>
            </a:r>
            <a:r>
              <a:rPr lang="es-ES" sz="1400" dirty="0">
                <a:solidFill>
                  <a:schemeClr val="dk1"/>
                </a:solidFill>
                <a:latin typeface="Helvetica Neue"/>
                <a:ea typeface="Helvetica Neue"/>
                <a:cs typeface="Helvetica Neue"/>
                <a:sym typeface="Helvetica Neue"/>
              </a:rPr>
              <a:t> ve </a:t>
            </a:r>
            <a:r>
              <a:rPr lang="es-ES" sz="1400" dirty="0" err="1">
                <a:solidFill>
                  <a:schemeClr val="dk1"/>
                </a:solidFill>
                <a:latin typeface="Helvetica Neue"/>
                <a:ea typeface="Helvetica Neue"/>
                <a:cs typeface="Helvetica Neue"/>
                <a:sym typeface="Helvetica Neue"/>
              </a:rPr>
              <a:t>akademik</a:t>
            </a:r>
            <a:r>
              <a:rPr lang="es-ES" sz="1400" dirty="0">
                <a:solidFill>
                  <a:schemeClr val="dk1"/>
                </a:solidFill>
                <a:latin typeface="Helvetica Neue"/>
                <a:ea typeface="Helvetica Neue"/>
                <a:cs typeface="Helvetica Neue"/>
                <a:sym typeface="Helvetica Neue"/>
              </a:rPr>
              <a:t> </a:t>
            </a:r>
            <a:r>
              <a:rPr lang="es-ES" sz="1400" dirty="0" err="1">
                <a:solidFill>
                  <a:schemeClr val="dk1"/>
                </a:solidFill>
                <a:latin typeface="Helvetica Neue"/>
                <a:ea typeface="Helvetica Neue"/>
                <a:cs typeface="Helvetica Neue"/>
                <a:sym typeface="Helvetica Neue"/>
              </a:rPr>
              <a:t>başarının</a:t>
            </a:r>
            <a:r>
              <a:rPr lang="es-ES" sz="1400" dirty="0">
                <a:solidFill>
                  <a:schemeClr val="dk1"/>
                </a:solidFill>
                <a:latin typeface="Helvetica Neue"/>
                <a:ea typeface="Helvetica Neue"/>
                <a:cs typeface="Helvetica Neue"/>
                <a:sym typeface="Helvetica Neue"/>
              </a:rPr>
              <a:t> </a:t>
            </a:r>
            <a:r>
              <a:rPr lang="es-ES" sz="1400" dirty="0" err="1">
                <a:solidFill>
                  <a:schemeClr val="dk1"/>
                </a:solidFill>
                <a:latin typeface="Helvetica Neue"/>
                <a:ea typeface="Helvetica Neue"/>
                <a:cs typeface="Helvetica Neue"/>
                <a:sym typeface="Helvetica Neue"/>
              </a:rPr>
              <a:t>iyileştirilmesi</a:t>
            </a:r>
            <a:r>
              <a:rPr lang="es-ES" sz="1400" dirty="0">
                <a:solidFill>
                  <a:schemeClr val="dk1"/>
                </a:solidFill>
                <a:latin typeface="Helvetica Neue"/>
                <a:ea typeface="Helvetica Neue"/>
                <a:cs typeface="Helvetica Neue"/>
                <a:sym typeface="Helvetica Neue"/>
              </a:rPr>
              <a:t>.</a:t>
            </a:r>
          </a:p>
          <a:p>
            <a:pPr marL="457200" lvl="0" indent="-311150" algn="just" rtl="0">
              <a:spcBef>
                <a:spcPts val="0"/>
              </a:spcBef>
              <a:spcAft>
                <a:spcPts val="0"/>
              </a:spcAft>
              <a:buClr>
                <a:schemeClr val="dk1"/>
              </a:buClr>
              <a:buSzPts val="1300"/>
              <a:buFont typeface="Helvetica Neue"/>
              <a:buChar char="●"/>
            </a:pPr>
            <a:r>
              <a:rPr lang="es-ES" sz="1400" dirty="0" err="1">
                <a:solidFill>
                  <a:schemeClr val="dk1"/>
                </a:solidFill>
                <a:latin typeface="Helvetica Neue"/>
                <a:ea typeface="Helvetica Neue"/>
                <a:cs typeface="Helvetica Neue"/>
                <a:sym typeface="Helvetica Neue"/>
              </a:rPr>
              <a:t>Dezavantajlı</a:t>
            </a:r>
            <a:r>
              <a:rPr lang="es-ES" sz="1400" dirty="0">
                <a:solidFill>
                  <a:schemeClr val="dk1"/>
                </a:solidFill>
                <a:latin typeface="Helvetica Neue"/>
                <a:ea typeface="Helvetica Neue"/>
                <a:cs typeface="Helvetica Neue"/>
                <a:sym typeface="Helvetica Neue"/>
              </a:rPr>
              <a:t> </a:t>
            </a:r>
            <a:r>
              <a:rPr lang="es-ES" sz="1400" dirty="0" err="1">
                <a:solidFill>
                  <a:schemeClr val="dk1"/>
                </a:solidFill>
                <a:latin typeface="Helvetica Neue"/>
                <a:ea typeface="Helvetica Neue"/>
                <a:cs typeface="Helvetica Neue"/>
                <a:sym typeface="Helvetica Neue"/>
              </a:rPr>
              <a:t>gruplardan</a:t>
            </a:r>
            <a:r>
              <a:rPr lang="es-ES" sz="1400" dirty="0">
                <a:solidFill>
                  <a:schemeClr val="dk1"/>
                </a:solidFill>
                <a:latin typeface="Helvetica Neue"/>
                <a:ea typeface="Helvetica Neue"/>
                <a:cs typeface="Helvetica Neue"/>
                <a:sym typeface="Helvetica Neue"/>
              </a:rPr>
              <a:t> </a:t>
            </a:r>
            <a:r>
              <a:rPr lang="es-ES" sz="1400" dirty="0" err="1">
                <a:solidFill>
                  <a:schemeClr val="dk1"/>
                </a:solidFill>
                <a:latin typeface="Helvetica Neue"/>
                <a:ea typeface="Helvetica Neue"/>
                <a:cs typeface="Helvetica Neue"/>
                <a:sym typeface="Helvetica Neue"/>
              </a:rPr>
              <a:t>ayrılanların</a:t>
            </a:r>
            <a:r>
              <a:rPr lang="es-ES" sz="1400" dirty="0">
                <a:solidFill>
                  <a:schemeClr val="dk1"/>
                </a:solidFill>
                <a:latin typeface="Helvetica Neue"/>
                <a:ea typeface="Helvetica Neue"/>
                <a:cs typeface="Helvetica Neue"/>
                <a:sym typeface="Helvetica Neue"/>
              </a:rPr>
              <a:t> </a:t>
            </a:r>
            <a:r>
              <a:rPr lang="es-ES" sz="1400" dirty="0" err="1">
                <a:solidFill>
                  <a:schemeClr val="dk1"/>
                </a:solidFill>
                <a:latin typeface="Helvetica Neue"/>
                <a:ea typeface="Helvetica Neue"/>
                <a:cs typeface="Helvetica Neue"/>
                <a:sym typeface="Helvetica Neue"/>
              </a:rPr>
              <a:t>azalması</a:t>
            </a:r>
            <a:r>
              <a:rPr lang="es-ES" sz="1400" dirty="0">
                <a:solidFill>
                  <a:schemeClr val="dk1"/>
                </a:solidFill>
                <a:latin typeface="Helvetica Neue"/>
                <a:ea typeface="Helvetica Neue"/>
                <a:cs typeface="Helvetica Neue"/>
                <a:sym typeface="Helvetica Neue"/>
              </a:rPr>
              <a:t>. </a:t>
            </a:r>
          </a:p>
          <a:p>
            <a:pPr marL="457200" lvl="0" indent="-311150" algn="just" rtl="0">
              <a:spcBef>
                <a:spcPts val="0"/>
              </a:spcBef>
              <a:spcAft>
                <a:spcPts val="0"/>
              </a:spcAft>
              <a:buClr>
                <a:schemeClr val="dk1"/>
              </a:buClr>
              <a:buSzPts val="1300"/>
              <a:buFont typeface="Helvetica Neue"/>
              <a:buChar char="●"/>
            </a:pPr>
            <a:r>
              <a:rPr lang="es-ES" sz="1400" dirty="0" err="1">
                <a:solidFill>
                  <a:schemeClr val="dk1"/>
                </a:solidFill>
                <a:latin typeface="Helvetica Neue"/>
                <a:ea typeface="Helvetica Neue"/>
                <a:cs typeface="Helvetica Neue"/>
                <a:sym typeface="Helvetica Neue"/>
              </a:rPr>
              <a:t>Sanat</a:t>
            </a:r>
            <a:r>
              <a:rPr lang="es-ES" sz="1400" dirty="0">
                <a:solidFill>
                  <a:schemeClr val="dk1"/>
                </a:solidFill>
                <a:latin typeface="Helvetica Neue"/>
                <a:ea typeface="Helvetica Neue"/>
                <a:cs typeface="Helvetica Neue"/>
                <a:sym typeface="Helvetica Neue"/>
              </a:rPr>
              <a:t> </a:t>
            </a:r>
            <a:r>
              <a:rPr lang="es-ES" sz="1400" dirty="0" err="1">
                <a:solidFill>
                  <a:schemeClr val="dk1"/>
                </a:solidFill>
                <a:latin typeface="Helvetica Neue"/>
                <a:ea typeface="Helvetica Neue"/>
                <a:cs typeface="Helvetica Neue"/>
                <a:sym typeface="Helvetica Neue"/>
              </a:rPr>
              <a:t>kurumları</a:t>
            </a:r>
            <a:r>
              <a:rPr lang="es-ES" sz="1400" dirty="0">
                <a:solidFill>
                  <a:schemeClr val="dk1"/>
                </a:solidFill>
                <a:latin typeface="Helvetica Neue"/>
                <a:ea typeface="Helvetica Neue"/>
                <a:cs typeface="Helvetica Neue"/>
                <a:sym typeface="Helvetica Neue"/>
              </a:rPr>
              <a:t> ve </a:t>
            </a:r>
            <a:r>
              <a:rPr lang="es-ES" sz="1400" dirty="0" err="1">
                <a:solidFill>
                  <a:schemeClr val="dk1"/>
                </a:solidFill>
                <a:latin typeface="Helvetica Neue"/>
                <a:ea typeface="Helvetica Neue"/>
                <a:cs typeface="Helvetica Neue"/>
                <a:sym typeface="Helvetica Neue"/>
              </a:rPr>
              <a:t>okullar</a:t>
            </a:r>
            <a:r>
              <a:rPr lang="es-ES" sz="1400" dirty="0">
                <a:solidFill>
                  <a:schemeClr val="dk1"/>
                </a:solidFill>
                <a:latin typeface="Helvetica Neue"/>
                <a:ea typeface="Helvetica Neue"/>
                <a:cs typeface="Helvetica Neue"/>
                <a:sym typeface="Helvetica Neue"/>
              </a:rPr>
              <a:t> </a:t>
            </a:r>
            <a:r>
              <a:rPr lang="es-ES" sz="1400" dirty="0" err="1">
                <a:solidFill>
                  <a:schemeClr val="dk1"/>
                </a:solidFill>
                <a:latin typeface="Helvetica Neue"/>
                <a:ea typeface="Helvetica Neue"/>
                <a:cs typeface="Helvetica Neue"/>
                <a:sym typeface="Helvetica Neue"/>
              </a:rPr>
              <a:t>arasında</a:t>
            </a:r>
            <a:r>
              <a:rPr lang="es-ES" sz="1400" dirty="0">
                <a:solidFill>
                  <a:schemeClr val="dk1"/>
                </a:solidFill>
                <a:latin typeface="Helvetica Neue"/>
                <a:ea typeface="Helvetica Neue"/>
                <a:cs typeface="Helvetica Neue"/>
                <a:sym typeface="Helvetica Neue"/>
              </a:rPr>
              <a:t> </a:t>
            </a:r>
            <a:r>
              <a:rPr lang="es-ES" sz="1400" dirty="0" err="1">
                <a:solidFill>
                  <a:schemeClr val="dk1"/>
                </a:solidFill>
                <a:latin typeface="Helvetica Neue"/>
                <a:ea typeface="Helvetica Neue"/>
                <a:cs typeface="Helvetica Neue"/>
                <a:sym typeface="Helvetica Neue"/>
              </a:rPr>
              <a:t>daha</a:t>
            </a:r>
            <a:r>
              <a:rPr lang="es-ES" sz="1400" dirty="0">
                <a:solidFill>
                  <a:schemeClr val="dk1"/>
                </a:solidFill>
                <a:latin typeface="Helvetica Neue"/>
                <a:ea typeface="Helvetica Neue"/>
                <a:cs typeface="Helvetica Neue"/>
                <a:sym typeface="Helvetica Neue"/>
              </a:rPr>
              <a:t> </a:t>
            </a:r>
            <a:r>
              <a:rPr lang="es-ES" sz="1400" dirty="0" err="1">
                <a:solidFill>
                  <a:schemeClr val="dk1"/>
                </a:solidFill>
                <a:latin typeface="Helvetica Neue"/>
                <a:ea typeface="Helvetica Neue"/>
                <a:cs typeface="Helvetica Neue"/>
                <a:sym typeface="Helvetica Neue"/>
              </a:rPr>
              <a:t>güçlü</a:t>
            </a:r>
            <a:r>
              <a:rPr lang="es-ES" sz="1400" dirty="0">
                <a:solidFill>
                  <a:schemeClr val="dk1"/>
                </a:solidFill>
                <a:latin typeface="Helvetica Neue"/>
                <a:ea typeface="Helvetica Neue"/>
                <a:cs typeface="Helvetica Neue"/>
                <a:sym typeface="Helvetica Neue"/>
              </a:rPr>
              <a:t> </a:t>
            </a:r>
            <a:r>
              <a:rPr lang="es-ES" sz="1400" dirty="0" err="1">
                <a:solidFill>
                  <a:schemeClr val="dk1"/>
                </a:solidFill>
                <a:latin typeface="Helvetica Neue"/>
                <a:ea typeface="Helvetica Neue"/>
                <a:cs typeface="Helvetica Neue"/>
                <a:sym typeface="Helvetica Neue"/>
              </a:rPr>
              <a:t>işbirliği</a:t>
            </a:r>
            <a:r>
              <a:rPr lang="es-ES" sz="1400" dirty="0">
                <a:solidFill>
                  <a:schemeClr val="dk1"/>
                </a:solidFill>
                <a:latin typeface="Helvetica Neue"/>
                <a:ea typeface="Helvetica Neue"/>
                <a:cs typeface="Helvetica Neue"/>
                <a:sym typeface="Helvetica Neue"/>
              </a:rPr>
              <a:t>.</a:t>
            </a:r>
          </a:p>
        </p:txBody>
      </p:sp>
    </p:spTree>
    <p:extLst>
      <p:ext uri="{BB962C8B-B14F-4D97-AF65-F5344CB8AC3E}">
        <p14:creationId xmlns:p14="http://schemas.microsoft.com/office/powerpoint/2010/main" val="1459784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1116def4ce1_0_27"/>
          <p:cNvSpPr txBox="1">
            <a:spLocks noGrp="1"/>
          </p:cNvSpPr>
          <p:nvPr>
            <p:ph type="body" idx="1"/>
          </p:nvPr>
        </p:nvSpPr>
        <p:spPr>
          <a:xfrm>
            <a:off x="2933484" y="468416"/>
            <a:ext cx="8686800" cy="839700"/>
          </a:xfrm>
          <a:prstGeom prst="rect">
            <a:avLst/>
          </a:prstGeom>
        </p:spPr>
        <p:txBody>
          <a:bodyPr spcFirstLastPara="1" wrap="square" lIns="91425" tIns="45700" rIns="91425" bIns="45700" anchor="t" anchorCtr="0">
            <a:noAutofit/>
          </a:bodyPr>
          <a:lstStyle/>
          <a:p>
            <a:pPr marL="0" lvl="0" indent="0">
              <a:buSzPts val="1100"/>
            </a:pPr>
            <a:r>
              <a:rPr lang="es-ES" sz="2000" dirty="0">
                <a:solidFill>
                  <a:srgbClr val="00AEEF"/>
                </a:solidFill>
              </a:rPr>
              <a:t>Sınıfınızda Kapsayıcılık Nasıl Sağlanır</a:t>
            </a:r>
            <a:endParaRPr lang="tr-TR" sz="2000" dirty="0">
              <a:solidFill>
                <a:srgbClr val="00AEEF"/>
              </a:solidFill>
            </a:endParaRPr>
          </a:p>
          <a:p>
            <a:pPr marL="0" lvl="0" indent="0">
              <a:buSzPts val="1100"/>
            </a:pPr>
            <a:r>
              <a:rPr lang="tr-TR" sz="2000" dirty="0">
                <a:solidFill>
                  <a:schemeClr val="accent4"/>
                </a:solidFill>
              </a:rPr>
              <a:t>A</a:t>
            </a:r>
            <a:r>
              <a:rPr lang="es-ES" sz="2000" dirty="0">
                <a:solidFill>
                  <a:schemeClr val="accent4"/>
                </a:solidFill>
              </a:rPr>
              <a:t>dım 1 Değerlendirin</a:t>
            </a:r>
            <a:endParaRPr sz="2000" dirty="0">
              <a:solidFill>
                <a:schemeClr val="accent4"/>
              </a:solidFill>
            </a:endParaRPr>
          </a:p>
        </p:txBody>
      </p:sp>
      <p:sp>
        <p:nvSpPr>
          <p:cNvPr id="153" name="Google Shape;153;g1116def4ce1_0_27"/>
          <p:cNvSpPr txBox="1"/>
          <p:nvPr/>
        </p:nvSpPr>
        <p:spPr>
          <a:xfrm>
            <a:off x="709500" y="1588200"/>
            <a:ext cx="9288300" cy="3540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100"/>
              <a:buFont typeface="Arial"/>
              <a:buNone/>
            </a:pPr>
            <a:endParaRPr sz="1100" b="1">
              <a:solidFill>
                <a:schemeClr val="dk1"/>
              </a:solidFill>
            </a:endParaRPr>
          </a:p>
        </p:txBody>
      </p:sp>
      <p:sp>
        <p:nvSpPr>
          <p:cNvPr id="154" name="Google Shape;154;g1116def4ce1_0_27"/>
          <p:cNvSpPr txBox="1"/>
          <p:nvPr/>
        </p:nvSpPr>
        <p:spPr>
          <a:xfrm>
            <a:off x="607700" y="2222275"/>
            <a:ext cx="11298600" cy="2754570"/>
          </a:xfrm>
          <a:prstGeom prst="rect">
            <a:avLst/>
          </a:prstGeom>
          <a:noFill/>
          <a:ln>
            <a:noFill/>
          </a:ln>
        </p:spPr>
        <p:txBody>
          <a:bodyPr spcFirstLastPara="1" wrap="square" lIns="91425" tIns="91425" rIns="91425" bIns="91425" anchor="t" anchorCtr="0">
            <a:spAutoFit/>
          </a:bodyPr>
          <a:lstStyle/>
          <a:p>
            <a:pPr lvl="0" algn="just">
              <a:lnSpc>
                <a:spcPct val="150000"/>
              </a:lnSpc>
            </a:pPr>
            <a:r>
              <a:rPr lang="tr-TR" sz="1900" dirty="0">
                <a:solidFill>
                  <a:schemeClr val="dk1"/>
                </a:solidFill>
                <a:latin typeface="Helvetica Neue"/>
                <a:ea typeface="Helvetica Neue"/>
                <a:cs typeface="Helvetica Neue"/>
                <a:sym typeface="Helvetica Neue"/>
              </a:rPr>
              <a:t>Öğrencilerin etkinliklere aktif katılımını sağlamak için şunu bilmek önemlidir:</a:t>
            </a:r>
            <a:endParaRPr sz="1900" dirty="0">
              <a:solidFill>
                <a:schemeClr val="dk1"/>
              </a:solidFill>
              <a:latin typeface="Helvetica Neue"/>
              <a:ea typeface="Helvetica Neue"/>
              <a:cs typeface="Helvetica Neue"/>
              <a:sym typeface="Helvetica Neue"/>
            </a:endParaRPr>
          </a:p>
          <a:p>
            <a:pPr marL="457200" lvl="0" indent="-349250" algn="just" rtl="0">
              <a:lnSpc>
                <a:spcPct val="150000"/>
              </a:lnSpc>
              <a:spcBef>
                <a:spcPts val="0"/>
              </a:spcBef>
              <a:spcAft>
                <a:spcPts val="0"/>
              </a:spcAft>
              <a:buClr>
                <a:srgbClr val="EC7320"/>
              </a:buClr>
              <a:buSzPts val="1900"/>
              <a:buFont typeface="Helvetica Neue"/>
              <a:buChar char="❖"/>
            </a:pPr>
            <a:endParaRPr lang="tr-TR" sz="1900" dirty="0">
              <a:solidFill>
                <a:schemeClr val="dk1"/>
              </a:solidFill>
              <a:latin typeface="Helvetica Neue"/>
              <a:ea typeface="Helvetica Neue"/>
              <a:cs typeface="Helvetica Neue"/>
              <a:sym typeface="Helvetica Neue"/>
            </a:endParaRPr>
          </a:p>
          <a:p>
            <a:pPr marL="457200" lvl="0" indent="-349250" algn="just">
              <a:lnSpc>
                <a:spcPct val="150000"/>
              </a:lnSpc>
              <a:buClr>
                <a:srgbClr val="EC7320"/>
              </a:buClr>
              <a:buSzPts val="1900"/>
              <a:buFont typeface="Helvetica Neue"/>
              <a:buChar char="❖"/>
            </a:pPr>
            <a:r>
              <a:rPr lang="es-ES" sz="1900" dirty="0">
                <a:solidFill>
                  <a:schemeClr val="dk1"/>
                </a:solidFill>
                <a:latin typeface="Helvetica Neue"/>
                <a:ea typeface="Helvetica Neue"/>
                <a:cs typeface="Helvetica Neue"/>
                <a:sym typeface="Helvetica Neue"/>
              </a:rPr>
              <a:t>grup üyelerinin belirli güçlü ve zayıf yönleri</a:t>
            </a:r>
            <a:endParaRPr lang="tr-TR" sz="1900" dirty="0">
              <a:solidFill>
                <a:schemeClr val="dk1"/>
              </a:solidFill>
              <a:latin typeface="Helvetica Neue"/>
              <a:ea typeface="Helvetica Neue"/>
              <a:cs typeface="Helvetica Neue"/>
              <a:sym typeface="Helvetica Neue"/>
            </a:endParaRPr>
          </a:p>
          <a:p>
            <a:pPr marL="457200" lvl="0" indent="-349250" algn="just">
              <a:lnSpc>
                <a:spcPct val="150000"/>
              </a:lnSpc>
              <a:buClr>
                <a:srgbClr val="EC7320"/>
              </a:buClr>
              <a:buSzPts val="1900"/>
              <a:buFont typeface="Helvetica Neue"/>
              <a:buChar char="❖"/>
            </a:pPr>
            <a:r>
              <a:rPr lang="es-ES" sz="1900" dirty="0">
                <a:solidFill>
                  <a:schemeClr val="dk1"/>
                </a:solidFill>
                <a:latin typeface="Helvetica Neue"/>
                <a:ea typeface="Helvetica Neue"/>
                <a:cs typeface="Helvetica Neue"/>
                <a:sym typeface="Helvetica Neue"/>
              </a:rPr>
              <a:t>yaşa bağlı beklentiler ve kapasiteler.</a:t>
            </a:r>
            <a:endParaRPr sz="1500" dirty="0">
              <a:solidFill>
                <a:schemeClr val="dk1"/>
              </a:solidFill>
              <a:latin typeface="Helvetica Neue"/>
              <a:ea typeface="Helvetica Neue"/>
              <a:cs typeface="Helvetica Neue"/>
              <a:sym typeface="Helvetica Neue"/>
            </a:endParaRPr>
          </a:p>
          <a:p>
            <a:pPr marL="0" lvl="0" indent="0" algn="just" rtl="0">
              <a:lnSpc>
                <a:spcPct val="150000"/>
              </a:lnSpc>
              <a:spcBef>
                <a:spcPts val="0"/>
              </a:spcBef>
              <a:spcAft>
                <a:spcPts val="0"/>
              </a:spcAft>
              <a:buNone/>
            </a:pPr>
            <a:endParaRPr sz="1500" dirty="0">
              <a:solidFill>
                <a:schemeClr val="dk1"/>
              </a:solidFill>
              <a:latin typeface="Helvetica Neue"/>
              <a:ea typeface="Helvetica Neue"/>
              <a:cs typeface="Helvetica Neue"/>
              <a:sym typeface="Helvetica Neue"/>
            </a:endParaRPr>
          </a:p>
          <a:p>
            <a:pPr marL="0" lvl="0" indent="0" algn="just" rtl="0">
              <a:lnSpc>
                <a:spcPct val="150000"/>
              </a:lnSpc>
              <a:spcBef>
                <a:spcPts val="0"/>
              </a:spcBef>
              <a:spcAft>
                <a:spcPts val="0"/>
              </a:spcAft>
              <a:buClr>
                <a:schemeClr val="dk1"/>
              </a:buClr>
              <a:buSzPts val="1100"/>
              <a:buFont typeface="Arial"/>
              <a:buNone/>
            </a:pPr>
            <a:endParaRPr sz="1100" dirty="0">
              <a:solidFill>
                <a:schemeClr val="dk1"/>
              </a:solidFill>
            </a:endParaRPr>
          </a:p>
          <a:p>
            <a:pPr marL="0" lvl="0" indent="0" algn="l" rtl="0">
              <a:spcBef>
                <a:spcPts val="0"/>
              </a:spcBef>
              <a:spcAft>
                <a:spcPts val="0"/>
              </a:spcAft>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113134a0ab3_0_1"/>
          <p:cNvSpPr txBox="1">
            <a:spLocks noGrp="1"/>
          </p:cNvSpPr>
          <p:nvPr>
            <p:ph type="body" idx="1"/>
          </p:nvPr>
        </p:nvSpPr>
        <p:spPr>
          <a:xfrm>
            <a:off x="2933484" y="468416"/>
            <a:ext cx="8686800" cy="839700"/>
          </a:xfrm>
          <a:prstGeom prst="rect">
            <a:avLst/>
          </a:prstGeom>
        </p:spPr>
        <p:txBody>
          <a:bodyPr spcFirstLastPara="1" wrap="square" lIns="91425" tIns="45700" rIns="91425" bIns="45700" anchor="t" anchorCtr="0">
            <a:noAutofit/>
          </a:bodyPr>
          <a:lstStyle/>
          <a:p>
            <a:pPr marL="0" lvl="0" indent="0">
              <a:buSzPts val="1100"/>
            </a:pPr>
            <a:r>
              <a:rPr lang="es-ES" sz="2000" dirty="0">
                <a:solidFill>
                  <a:srgbClr val="00AEEF"/>
                </a:solidFill>
              </a:rPr>
              <a:t>Sınıfınızda Kapsayıcılık Nasıl Sağlanır</a:t>
            </a:r>
            <a:endParaRPr lang="tr-TR" sz="2000" dirty="0">
              <a:solidFill>
                <a:srgbClr val="00AEEF"/>
              </a:solidFill>
            </a:endParaRPr>
          </a:p>
          <a:p>
            <a:pPr marL="0" lvl="0" indent="0">
              <a:buSzPts val="1100"/>
            </a:pPr>
            <a:r>
              <a:rPr lang="tr-TR" sz="2000" dirty="0">
                <a:solidFill>
                  <a:schemeClr val="accent4"/>
                </a:solidFill>
              </a:rPr>
              <a:t>Adım 1 Değerlendirin</a:t>
            </a:r>
          </a:p>
        </p:txBody>
      </p:sp>
      <p:sp>
        <p:nvSpPr>
          <p:cNvPr id="161" name="Google Shape;161;g113134a0ab3_0_1"/>
          <p:cNvSpPr txBox="1"/>
          <p:nvPr/>
        </p:nvSpPr>
        <p:spPr>
          <a:xfrm>
            <a:off x="836725" y="1690000"/>
            <a:ext cx="10344300" cy="3647122"/>
          </a:xfrm>
          <a:prstGeom prst="rect">
            <a:avLst/>
          </a:prstGeom>
          <a:noFill/>
          <a:ln>
            <a:noFill/>
          </a:ln>
        </p:spPr>
        <p:txBody>
          <a:bodyPr spcFirstLastPara="1" wrap="square" lIns="91425" tIns="91425" rIns="91425" bIns="91425" anchor="t" anchorCtr="0">
            <a:spAutoFit/>
          </a:bodyPr>
          <a:lstStyle/>
          <a:p>
            <a:pPr lvl="0" algn="just">
              <a:lnSpc>
                <a:spcPct val="150000"/>
              </a:lnSpc>
              <a:buClr>
                <a:schemeClr val="dk1"/>
              </a:buClr>
              <a:buSzPts val="1100"/>
            </a:pPr>
            <a:r>
              <a:rPr lang="es-ES" sz="1500" dirty="0">
                <a:solidFill>
                  <a:schemeClr val="dk1"/>
                </a:solidFill>
                <a:latin typeface="Helvetica Neue"/>
                <a:ea typeface="Helvetica Neue"/>
                <a:cs typeface="Helvetica Neue"/>
                <a:sym typeface="Helvetica Neue"/>
              </a:rPr>
              <a:t>Bazılarının zorluklar yaşadığını göz önünde bulundurarak, sınıflarla veya öğrenci gruplarıyla çalışırken eğitimcilere rehberlik eden ilkeler şunları içermelidir: </a:t>
            </a:r>
            <a:endParaRPr sz="1500" dirty="0">
              <a:solidFill>
                <a:schemeClr val="dk1"/>
              </a:solidFill>
              <a:latin typeface="Helvetica Neue"/>
              <a:ea typeface="Helvetica Neue"/>
              <a:cs typeface="Helvetica Neue"/>
              <a:sym typeface="Helvetica Neue"/>
            </a:endParaRPr>
          </a:p>
          <a:p>
            <a:pPr marL="0" lvl="0" indent="0" algn="just" rtl="0">
              <a:lnSpc>
                <a:spcPct val="150000"/>
              </a:lnSpc>
              <a:spcBef>
                <a:spcPts val="0"/>
              </a:spcBef>
              <a:spcAft>
                <a:spcPts val="0"/>
              </a:spcAft>
              <a:buClr>
                <a:schemeClr val="dk1"/>
              </a:buClr>
              <a:buSzPts val="1100"/>
              <a:buFont typeface="Arial"/>
              <a:buNone/>
            </a:pPr>
            <a:endParaRPr sz="1500" dirty="0">
              <a:solidFill>
                <a:schemeClr val="dk1"/>
              </a:solidFill>
              <a:latin typeface="Helvetica Neue"/>
              <a:ea typeface="Helvetica Neue"/>
              <a:cs typeface="Helvetica Neue"/>
              <a:sym typeface="Helvetica Neue"/>
            </a:endParaRPr>
          </a:p>
          <a:p>
            <a:pPr marL="457200" lvl="0" indent="-323850" algn="just">
              <a:lnSpc>
                <a:spcPct val="150000"/>
              </a:lnSpc>
              <a:buClr>
                <a:schemeClr val="dk1"/>
              </a:buClr>
              <a:buSzPts val="1500"/>
              <a:buFont typeface="Helvetica Neue"/>
              <a:buAutoNum type="alphaLcPeriod"/>
            </a:pPr>
            <a:r>
              <a:rPr lang="es-ES" sz="1500" dirty="0">
                <a:solidFill>
                  <a:schemeClr val="dk1"/>
                </a:solidFill>
                <a:latin typeface="Helvetica Neue"/>
                <a:ea typeface="Helvetica Neue"/>
                <a:cs typeface="Helvetica Neue"/>
                <a:sym typeface="Helvetica Neue"/>
              </a:rPr>
              <a:t>Tüm katılımcılara karşı olumlu bir tutum ve öğrenme beklentileri benimsemek</a:t>
            </a:r>
            <a:endParaRPr lang="tr-TR" sz="1500" dirty="0">
              <a:solidFill>
                <a:schemeClr val="dk1"/>
              </a:solidFill>
              <a:latin typeface="Helvetica Neue"/>
              <a:ea typeface="Helvetica Neue"/>
              <a:cs typeface="Helvetica Neue"/>
              <a:sym typeface="Helvetica Neue"/>
            </a:endParaRPr>
          </a:p>
          <a:p>
            <a:pPr marL="457200" lvl="0" indent="-323850" algn="just">
              <a:lnSpc>
                <a:spcPct val="150000"/>
              </a:lnSpc>
              <a:buClr>
                <a:schemeClr val="dk1"/>
              </a:buClr>
              <a:buSzPts val="1500"/>
              <a:buFont typeface="Helvetica Neue"/>
              <a:buAutoNum type="alphaLcPeriod"/>
            </a:pPr>
            <a:r>
              <a:rPr lang="es-ES" sz="1500" dirty="0">
                <a:solidFill>
                  <a:schemeClr val="dk1"/>
                </a:solidFill>
                <a:latin typeface="Helvetica Neue"/>
                <a:ea typeface="Helvetica Neue"/>
                <a:cs typeface="Helvetica Neue"/>
                <a:sym typeface="Helvetica Neue"/>
              </a:rPr>
              <a:t>iletişim yeterliliklerinin geliştirilmesi</a:t>
            </a:r>
            <a:endParaRPr lang="tr-TR" sz="1500" dirty="0">
              <a:solidFill>
                <a:schemeClr val="dk1"/>
              </a:solidFill>
              <a:latin typeface="Helvetica Neue"/>
              <a:ea typeface="Helvetica Neue"/>
              <a:cs typeface="Helvetica Neue"/>
              <a:sym typeface="Helvetica Neue"/>
            </a:endParaRPr>
          </a:p>
          <a:p>
            <a:pPr marL="457200" lvl="0" indent="-323850" algn="just">
              <a:lnSpc>
                <a:spcPct val="150000"/>
              </a:lnSpc>
              <a:buClr>
                <a:schemeClr val="dk1"/>
              </a:buClr>
              <a:buSzPts val="1500"/>
              <a:buFont typeface="Helvetica Neue"/>
              <a:buAutoNum type="alphaLcPeriod"/>
            </a:pPr>
            <a:r>
              <a:rPr lang="es-ES" sz="1500" dirty="0">
                <a:solidFill>
                  <a:schemeClr val="dk1"/>
                </a:solidFill>
                <a:latin typeface="Helvetica Neue"/>
                <a:ea typeface="Helvetica Neue"/>
                <a:cs typeface="Helvetica Neue"/>
                <a:sym typeface="Helvetica Neue"/>
              </a:rPr>
              <a:t>etkin katılımın sağlanması için Öğrenme için Evrensel Tasarım İlkelerinin uygulanması</a:t>
            </a:r>
            <a:endParaRPr lang="tr-TR" sz="1500" dirty="0">
              <a:solidFill>
                <a:schemeClr val="dk1"/>
              </a:solidFill>
              <a:latin typeface="Helvetica Neue"/>
              <a:ea typeface="Helvetica Neue"/>
              <a:cs typeface="Helvetica Neue"/>
              <a:sym typeface="Helvetica Neue"/>
            </a:endParaRPr>
          </a:p>
          <a:p>
            <a:pPr marL="457200" lvl="0" indent="-323850" algn="just">
              <a:lnSpc>
                <a:spcPct val="150000"/>
              </a:lnSpc>
              <a:buClr>
                <a:schemeClr val="dk1"/>
              </a:buClr>
              <a:buSzPts val="1500"/>
              <a:buFont typeface="Helvetica Neue"/>
              <a:buAutoNum type="alphaLcPeriod"/>
            </a:pPr>
            <a:r>
              <a:rPr lang="es-ES" sz="1500" dirty="0">
                <a:solidFill>
                  <a:schemeClr val="dk1"/>
                </a:solidFill>
                <a:latin typeface="Helvetica Neue"/>
                <a:ea typeface="Helvetica Neue"/>
                <a:cs typeface="Helvetica Neue"/>
                <a:sym typeface="Helvetica Neue"/>
              </a:rPr>
              <a:t>faaliyetlerin destekleyebileceği 21. yüzyıl becerilerini göz önünde bulundur</a:t>
            </a:r>
            <a:r>
              <a:rPr lang="tr-TR" sz="1500" dirty="0" err="1">
                <a:solidFill>
                  <a:schemeClr val="dk1"/>
                </a:solidFill>
                <a:latin typeface="Helvetica Neue"/>
                <a:ea typeface="Helvetica Neue"/>
                <a:cs typeface="Helvetica Neue"/>
                <a:sym typeface="Helvetica Neue"/>
              </a:rPr>
              <a:t>ma</a:t>
            </a:r>
            <a:endParaRPr lang="tr-TR" sz="1500" dirty="0">
              <a:solidFill>
                <a:schemeClr val="dk1"/>
              </a:solidFill>
              <a:latin typeface="Helvetica Neue"/>
              <a:ea typeface="Helvetica Neue"/>
              <a:cs typeface="Helvetica Neue"/>
              <a:sym typeface="Helvetica Neue"/>
            </a:endParaRPr>
          </a:p>
          <a:p>
            <a:pPr marL="457200" lvl="0" indent="-323850" algn="just">
              <a:lnSpc>
                <a:spcPct val="150000"/>
              </a:lnSpc>
              <a:buClr>
                <a:schemeClr val="dk1"/>
              </a:buClr>
              <a:buSzPts val="1500"/>
              <a:buFont typeface="Helvetica Neue"/>
              <a:buAutoNum type="alphaLcPeriod"/>
            </a:pPr>
            <a:r>
              <a:rPr lang="es-ES" sz="1500" dirty="0">
                <a:solidFill>
                  <a:schemeClr val="dk1"/>
                </a:solidFill>
                <a:latin typeface="Helvetica Neue"/>
                <a:ea typeface="Helvetica Neue"/>
                <a:cs typeface="Helvetica Neue"/>
                <a:sym typeface="Helvetica Neue"/>
              </a:rPr>
              <a:t>farklı öğrenciler için uygun kişiselleştirmeyi seçme ve kullanma</a:t>
            </a:r>
            <a:endParaRPr lang="tr-TR" sz="1500" dirty="0">
              <a:solidFill>
                <a:schemeClr val="dk1"/>
              </a:solidFill>
              <a:latin typeface="Helvetica Neue"/>
              <a:ea typeface="Helvetica Neue"/>
              <a:cs typeface="Helvetica Neue"/>
              <a:sym typeface="Helvetica Neue"/>
            </a:endParaRPr>
          </a:p>
          <a:p>
            <a:pPr marL="457200" lvl="0" indent="-323850" algn="just">
              <a:lnSpc>
                <a:spcPct val="150000"/>
              </a:lnSpc>
              <a:buClr>
                <a:schemeClr val="dk1"/>
              </a:buClr>
              <a:buSzPts val="1500"/>
              <a:buFont typeface="Helvetica Neue"/>
              <a:buAutoNum type="alphaLcPeriod"/>
            </a:pPr>
            <a:r>
              <a:rPr lang="es-ES" sz="1500" dirty="0">
                <a:solidFill>
                  <a:schemeClr val="dk1"/>
                </a:solidFill>
                <a:latin typeface="Helvetica Neue"/>
                <a:ea typeface="Helvetica Neue"/>
                <a:cs typeface="Helvetica Neue"/>
                <a:sym typeface="Helvetica Neue"/>
              </a:rPr>
              <a:t>öğretimin hedeflenmesi ve öğrencilerin performansının izlenmesi/ kaydedilmesi</a:t>
            </a:r>
            <a:endParaRPr lang="tr-TR" sz="1500" dirty="0">
              <a:solidFill>
                <a:schemeClr val="dk1"/>
              </a:solidFill>
              <a:latin typeface="Helvetica Neue"/>
              <a:ea typeface="Helvetica Neue"/>
              <a:cs typeface="Helvetica Neue"/>
              <a:sym typeface="Helvetica Neue"/>
            </a:endParaRPr>
          </a:p>
          <a:p>
            <a:pPr marL="457200" lvl="0" indent="-323850" algn="just">
              <a:lnSpc>
                <a:spcPct val="150000"/>
              </a:lnSpc>
              <a:buClr>
                <a:schemeClr val="dk1"/>
              </a:buClr>
              <a:buSzPts val="1500"/>
              <a:buFont typeface="Helvetica Neue"/>
              <a:buAutoNum type="alphaLcPeriod"/>
            </a:pPr>
            <a:r>
              <a:rPr lang="es-ES" sz="1500" dirty="0">
                <a:solidFill>
                  <a:schemeClr val="dk1"/>
                </a:solidFill>
                <a:latin typeface="Helvetica Neue"/>
                <a:ea typeface="Helvetica Neue"/>
                <a:cs typeface="Helvetica Neue"/>
                <a:sym typeface="Helvetica Neue"/>
              </a:rPr>
              <a:t>gerektiğinde yaklaşımdaki değişiklikleri </a:t>
            </a:r>
            <a:r>
              <a:rPr lang="tr-TR" sz="1500" dirty="0">
                <a:solidFill>
                  <a:schemeClr val="dk1"/>
                </a:solidFill>
                <a:latin typeface="Helvetica Neue"/>
                <a:ea typeface="Helvetica Neue"/>
                <a:cs typeface="Helvetica Neue"/>
                <a:sym typeface="Helvetica Neue"/>
              </a:rPr>
              <a:t>ortaya koymaya </a:t>
            </a:r>
            <a:r>
              <a:rPr lang="es-ES" sz="1500" dirty="0">
                <a:solidFill>
                  <a:schemeClr val="dk1"/>
                </a:solidFill>
                <a:latin typeface="Helvetica Neue"/>
                <a:ea typeface="Helvetica Neue"/>
                <a:cs typeface="Helvetica Neue"/>
                <a:sym typeface="Helvetica Neue"/>
              </a:rPr>
              <a:t>ve uygulamaya hazır olun</a:t>
            </a:r>
            <a:endParaRPr sz="1800" dirty="0">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113134a0ab3_0_7"/>
          <p:cNvSpPr txBox="1">
            <a:spLocks noGrp="1"/>
          </p:cNvSpPr>
          <p:nvPr>
            <p:ph type="body" idx="1"/>
          </p:nvPr>
        </p:nvSpPr>
        <p:spPr>
          <a:xfrm>
            <a:off x="2933484" y="468416"/>
            <a:ext cx="8686800" cy="839700"/>
          </a:xfrm>
          <a:prstGeom prst="rect">
            <a:avLst/>
          </a:prstGeom>
        </p:spPr>
        <p:txBody>
          <a:bodyPr spcFirstLastPara="1" wrap="square" lIns="91425" tIns="45700" rIns="91425" bIns="45700" anchor="t" anchorCtr="0">
            <a:noAutofit/>
          </a:bodyPr>
          <a:lstStyle/>
          <a:p>
            <a:pPr marL="0" lvl="0" indent="0"/>
            <a:r>
              <a:rPr lang="es-ES" sz="2000" dirty="0">
                <a:solidFill>
                  <a:srgbClr val="00AEEF"/>
                </a:solidFill>
              </a:rPr>
              <a:t>Sınıfınızda Kapsayıcılık Nasıl Sağlanır</a:t>
            </a:r>
            <a:endParaRPr sz="2000" dirty="0">
              <a:solidFill>
                <a:srgbClr val="00AEEF"/>
              </a:solidFill>
            </a:endParaRPr>
          </a:p>
          <a:p>
            <a:pPr marL="0" lvl="0" indent="0"/>
            <a:r>
              <a:rPr lang="es-ES" sz="2000" dirty="0">
                <a:solidFill>
                  <a:schemeClr val="accent4"/>
                </a:solidFill>
              </a:rPr>
              <a:t>1. Adım Değerlendirme: İhtiyaç Değerlendirmesi</a:t>
            </a:r>
            <a:endParaRPr dirty="0"/>
          </a:p>
        </p:txBody>
      </p:sp>
      <p:sp>
        <p:nvSpPr>
          <p:cNvPr id="168" name="Google Shape;168;g113134a0ab3_0_7"/>
          <p:cNvSpPr txBox="1"/>
          <p:nvPr/>
        </p:nvSpPr>
        <p:spPr>
          <a:xfrm>
            <a:off x="836725" y="1690000"/>
            <a:ext cx="10344300" cy="400200"/>
          </a:xfrm>
          <a:prstGeom prst="rect">
            <a:avLst/>
          </a:prstGeom>
          <a:noFill/>
          <a:ln>
            <a:noFill/>
          </a:ln>
        </p:spPr>
        <p:txBody>
          <a:bodyPr spcFirstLastPara="1" wrap="square" lIns="91425" tIns="91425" rIns="91425" bIns="91425" anchor="t" anchorCtr="0">
            <a:spAutoFit/>
          </a:bodyPr>
          <a:lstStyle/>
          <a:p>
            <a:pPr marL="0" lvl="0" indent="0" algn="just" rtl="0">
              <a:lnSpc>
                <a:spcPct val="150000"/>
              </a:lnSpc>
              <a:spcBef>
                <a:spcPts val="0"/>
              </a:spcBef>
              <a:spcAft>
                <a:spcPts val="0"/>
              </a:spcAft>
              <a:buNone/>
            </a:pPr>
            <a:endParaRPr/>
          </a:p>
        </p:txBody>
      </p:sp>
      <p:pic>
        <p:nvPicPr>
          <p:cNvPr id="169" name="Google Shape;169;g113134a0ab3_0_7"/>
          <p:cNvPicPr preferRelativeResize="0"/>
          <p:nvPr/>
        </p:nvPicPr>
        <p:blipFill rotWithShape="1">
          <a:blip r:embed="rId3">
            <a:alphaModFix/>
          </a:blip>
          <a:srcRect l="33581" t="9607" r="33372" b="7211"/>
          <a:stretch/>
        </p:blipFill>
        <p:spPr>
          <a:xfrm>
            <a:off x="2423102" y="2090204"/>
            <a:ext cx="1405525" cy="1862095"/>
          </a:xfrm>
          <a:prstGeom prst="rect">
            <a:avLst/>
          </a:prstGeom>
          <a:noFill/>
          <a:ln>
            <a:noFill/>
          </a:ln>
        </p:spPr>
      </p:pic>
      <p:sp>
        <p:nvSpPr>
          <p:cNvPr id="170" name="Google Shape;170;g113134a0ab3_0_7"/>
          <p:cNvSpPr txBox="1"/>
          <p:nvPr/>
        </p:nvSpPr>
        <p:spPr>
          <a:xfrm>
            <a:off x="4157575" y="2669700"/>
            <a:ext cx="7265100" cy="1107965"/>
          </a:xfrm>
          <a:prstGeom prst="rect">
            <a:avLst/>
          </a:prstGeom>
          <a:noFill/>
          <a:ln>
            <a:noFill/>
          </a:ln>
        </p:spPr>
        <p:txBody>
          <a:bodyPr spcFirstLastPara="1" wrap="square" lIns="91425" tIns="91425" rIns="91425" bIns="91425" anchor="t" anchorCtr="0">
            <a:spAutoFit/>
          </a:bodyPr>
          <a:lstStyle/>
          <a:p>
            <a:pPr lvl="0"/>
            <a:r>
              <a:rPr lang="es-ES" sz="2000" dirty="0">
                <a:latin typeface="Helvetica Neue"/>
                <a:ea typeface="Helvetica Neue"/>
                <a:cs typeface="Helvetica Neue"/>
                <a:sym typeface="Helvetica Neue"/>
              </a:rPr>
              <a:t>InCrea + İhtiyaç </a:t>
            </a:r>
            <a:r>
              <a:rPr lang="es-ES" sz="2000" dirty="0" err="1">
                <a:latin typeface="Helvetica Neue"/>
                <a:ea typeface="Helvetica Neue"/>
                <a:cs typeface="Helvetica Neue"/>
                <a:sym typeface="Helvetica Neue"/>
              </a:rPr>
              <a:t>Değerlendirmesine</a:t>
            </a:r>
            <a:r>
              <a:rPr lang="es-ES" sz="2000" dirty="0">
                <a:latin typeface="Helvetica Neue"/>
                <a:ea typeface="Helvetica Neue"/>
                <a:cs typeface="Helvetica Neue"/>
                <a:sym typeface="Helvetica Neue"/>
              </a:rPr>
              <a:t>  ve </a:t>
            </a:r>
            <a:endParaRPr lang="en-GB" sz="2000" dirty="0">
              <a:latin typeface="Helvetica Neue"/>
              <a:ea typeface="Helvetica Neue"/>
              <a:cs typeface="Helvetica Neue"/>
              <a:sym typeface="Helvetica Neue"/>
            </a:endParaRPr>
          </a:p>
          <a:p>
            <a:r>
              <a:rPr lang="es-ES" sz="2000" dirty="0" err="1">
                <a:latin typeface="Helvetica Neue"/>
                <a:ea typeface="Helvetica Neue"/>
                <a:cs typeface="Helvetica Neue"/>
                <a:sym typeface="Helvetica Neue"/>
              </a:rPr>
              <a:t>InCrea</a:t>
            </a:r>
            <a:r>
              <a:rPr lang="es-ES" sz="2000" dirty="0">
                <a:latin typeface="Helvetica Neue"/>
                <a:ea typeface="Helvetica Neue"/>
                <a:cs typeface="Helvetica Neue"/>
                <a:sym typeface="Helvetica Neue"/>
              </a:rPr>
              <a:t>+ </a:t>
            </a:r>
            <a:r>
              <a:rPr lang="es-ES" sz="2000" dirty="0" err="1">
                <a:latin typeface="Helvetica Neue"/>
                <a:ea typeface="Helvetica Neue"/>
                <a:cs typeface="Helvetica Neue"/>
                <a:sym typeface="Helvetica Neue"/>
              </a:rPr>
              <a:t>Güçlü</a:t>
            </a:r>
            <a:r>
              <a:rPr lang="es-ES" sz="2000" dirty="0">
                <a:latin typeface="Helvetica Neue"/>
                <a:ea typeface="Helvetica Neue"/>
                <a:cs typeface="Helvetica Neue"/>
                <a:sym typeface="Helvetica Neue"/>
              </a:rPr>
              <a:t> </a:t>
            </a:r>
            <a:r>
              <a:rPr lang="es-ES" sz="2000" dirty="0" err="1">
                <a:latin typeface="Helvetica Neue"/>
                <a:ea typeface="Helvetica Neue"/>
                <a:cs typeface="Helvetica Neue"/>
                <a:sym typeface="Helvetica Neue"/>
              </a:rPr>
              <a:t>Yönleri</a:t>
            </a:r>
            <a:r>
              <a:rPr lang="es-ES" sz="2000" dirty="0">
                <a:latin typeface="Helvetica Neue"/>
                <a:ea typeface="Helvetica Neue"/>
                <a:cs typeface="Helvetica Neue"/>
                <a:sym typeface="Helvetica Neue"/>
              </a:rPr>
              <a:t> </a:t>
            </a:r>
            <a:r>
              <a:rPr lang="es-ES" sz="2000" dirty="0" err="1">
                <a:latin typeface="Helvetica Neue"/>
                <a:ea typeface="Helvetica Neue"/>
                <a:cs typeface="Helvetica Neue"/>
                <a:sym typeface="Helvetica Neue"/>
              </a:rPr>
              <a:t>Değerlendirme</a:t>
            </a:r>
            <a:r>
              <a:rPr lang="es-ES" sz="2000" dirty="0">
                <a:latin typeface="Helvetica Neue"/>
                <a:ea typeface="Helvetica Neue"/>
                <a:cs typeface="Helvetica Neue"/>
                <a:sym typeface="Helvetica Neue"/>
              </a:rPr>
              <a:t> </a:t>
            </a:r>
            <a:r>
              <a:rPr lang="es-ES" sz="2000" dirty="0" err="1">
                <a:latin typeface="Helvetica Neue"/>
                <a:ea typeface="Helvetica Neue"/>
                <a:cs typeface="Helvetica Neue"/>
                <a:sym typeface="Helvetica Neue"/>
              </a:rPr>
              <a:t>Aracına</a:t>
            </a:r>
            <a:r>
              <a:rPr lang="es-ES" sz="2000" dirty="0">
                <a:latin typeface="Helvetica Neue"/>
                <a:ea typeface="Helvetica Neue"/>
                <a:cs typeface="Helvetica Neue"/>
                <a:sym typeface="Helvetica Neue"/>
              </a:rPr>
              <a:t> bir </a:t>
            </a:r>
            <a:r>
              <a:rPr lang="es-ES" sz="2000" dirty="0" err="1">
                <a:latin typeface="Helvetica Neue"/>
                <a:ea typeface="Helvetica Neue"/>
                <a:cs typeface="Helvetica Neue"/>
                <a:sym typeface="Helvetica Neue"/>
              </a:rPr>
              <a:t>göz</a:t>
            </a:r>
            <a:r>
              <a:rPr lang="es-ES" sz="2000" dirty="0">
                <a:latin typeface="Helvetica Neue"/>
                <a:ea typeface="Helvetica Neue"/>
                <a:cs typeface="Helvetica Neue"/>
                <a:sym typeface="Helvetica Neue"/>
              </a:rPr>
              <a:t> </a:t>
            </a:r>
            <a:r>
              <a:rPr lang="es-ES" sz="2000" dirty="0" err="1">
                <a:latin typeface="Helvetica Neue"/>
                <a:ea typeface="Helvetica Neue"/>
                <a:cs typeface="Helvetica Neue"/>
                <a:sym typeface="Helvetica Neue"/>
              </a:rPr>
              <a:t>atalım</a:t>
            </a:r>
            <a:endParaRPr lang="es-ES" sz="2000" dirty="0">
              <a:latin typeface="Helvetica Neue"/>
              <a:ea typeface="Helvetica Neue"/>
              <a:cs typeface="Helvetica Neue"/>
              <a:sym typeface="Helvetica Neue"/>
            </a:endParaRPr>
          </a:p>
          <a:p>
            <a:pPr lvl="0"/>
            <a:endParaRPr sz="2000" dirty="0">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111a8f93526_0_18"/>
          <p:cNvSpPr txBox="1">
            <a:spLocks noGrp="1"/>
          </p:cNvSpPr>
          <p:nvPr>
            <p:ph type="body" idx="1"/>
          </p:nvPr>
        </p:nvSpPr>
        <p:spPr>
          <a:xfrm>
            <a:off x="2933484" y="468416"/>
            <a:ext cx="8686800" cy="839700"/>
          </a:xfrm>
          <a:prstGeom prst="rect">
            <a:avLst/>
          </a:prstGeom>
        </p:spPr>
        <p:txBody>
          <a:bodyPr spcFirstLastPara="1" wrap="square" lIns="91425" tIns="45700" rIns="91425" bIns="45700" anchor="t" anchorCtr="0">
            <a:noAutofit/>
          </a:bodyPr>
          <a:lstStyle/>
          <a:p>
            <a:pPr marL="0" lvl="0" indent="0"/>
            <a:r>
              <a:rPr lang="es-ES" sz="2000" dirty="0">
                <a:solidFill>
                  <a:srgbClr val="00AEEF"/>
                </a:solidFill>
              </a:rPr>
              <a:t>Sınıfınızda Kapsayıcılık Nasıl Sağlanır</a:t>
            </a:r>
          </a:p>
          <a:p>
            <a:pPr marL="0" lvl="0" indent="0"/>
            <a:r>
              <a:rPr lang="es-ES" sz="2000" dirty="0">
                <a:solidFill>
                  <a:schemeClr val="accent4"/>
                </a:solidFill>
              </a:rPr>
              <a:t>Adım 2 Grup Oluşturma ve Öğretime Dahil Etme</a:t>
            </a:r>
            <a:endParaRPr sz="2000" dirty="0">
              <a:solidFill>
                <a:schemeClr val="accent4"/>
              </a:solidFill>
            </a:endParaRPr>
          </a:p>
        </p:txBody>
      </p:sp>
      <p:sp>
        <p:nvSpPr>
          <p:cNvPr id="194" name="Google Shape;194;g111a8f93526_0_18"/>
          <p:cNvSpPr txBox="1"/>
          <p:nvPr/>
        </p:nvSpPr>
        <p:spPr>
          <a:xfrm>
            <a:off x="258075" y="2328450"/>
            <a:ext cx="11362200" cy="1661963"/>
          </a:xfrm>
          <a:prstGeom prst="rect">
            <a:avLst/>
          </a:prstGeom>
          <a:noFill/>
          <a:ln>
            <a:noFill/>
          </a:ln>
        </p:spPr>
        <p:txBody>
          <a:bodyPr spcFirstLastPara="1" wrap="square" lIns="91425" tIns="91425" rIns="91425" bIns="91425" anchor="t" anchorCtr="0">
            <a:spAutoFit/>
          </a:bodyPr>
          <a:lstStyle/>
          <a:p>
            <a:pPr marL="457200" lvl="0" indent="-330200" algn="just">
              <a:lnSpc>
                <a:spcPct val="150000"/>
              </a:lnSpc>
              <a:buClr>
                <a:srgbClr val="EC7320"/>
              </a:buClr>
              <a:buSzPts val="1600"/>
              <a:buFont typeface="Helvetica Neue"/>
              <a:buChar char="❖"/>
            </a:pPr>
            <a:r>
              <a:rPr lang="es-ES" sz="1600" dirty="0">
                <a:solidFill>
                  <a:schemeClr val="dk1"/>
                </a:solidFill>
                <a:latin typeface="Helvetica Neue"/>
                <a:ea typeface="Helvetica Neue"/>
                <a:cs typeface="Helvetica Neue"/>
                <a:sym typeface="Helvetica Neue"/>
              </a:rPr>
              <a:t>Öğrenciler gönüllü olarak katılmalı</a:t>
            </a:r>
            <a:r>
              <a:rPr lang="tr-TR" sz="1600" dirty="0" err="1">
                <a:solidFill>
                  <a:schemeClr val="dk1"/>
                </a:solidFill>
                <a:latin typeface="Helvetica Neue"/>
                <a:ea typeface="Helvetica Neue"/>
                <a:cs typeface="Helvetica Neue"/>
                <a:sym typeface="Helvetica Neue"/>
              </a:rPr>
              <a:t>dır</a:t>
            </a:r>
            <a:endParaRPr lang="tr-TR" sz="1600" dirty="0">
              <a:solidFill>
                <a:schemeClr val="dk1"/>
              </a:solidFill>
              <a:latin typeface="Helvetica Neue"/>
              <a:ea typeface="Helvetica Neue"/>
              <a:cs typeface="Helvetica Neue"/>
              <a:sym typeface="Helvetica Neue"/>
            </a:endParaRPr>
          </a:p>
          <a:p>
            <a:pPr marL="457200" lvl="0" indent="-330200" algn="just">
              <a:lnSpc>
                <a:spcPct val="150000"/>
              </a:lnSpc>
              <a:buClr>
                <a:srgbClr val="EC7320"/>
              </a:buClr>
              <a:buSzPts val="1600"/>
              <a:buFont typeface="Helvetica Neue"/>
              <a:buChar char="❖"/>
            </a:pPr>
            <a:r>
              <a:rPr lang="es-ES" sz="1600" dirty="0">
                <a:solidFill>
                  <a:schemeClr val="dk1"/>
                </a:solidFill>
                <a:latin typeface="Helvetica Neue"/>
                <a:ea typeface="Helvetica Neue"/>
                <a:cs typeface="Helvetica Neue"/>
                <a:sym typeface="Helvetica Neue"/>
              </a:rPr>
              <a:t>Grup karıştırılmalıdır - dışlanma riski altındaki çocuklar ve dışlanma riski </a:t>
            </a:r>
            <a:r>
              <a:rPr lang="es-ES" sz="1600" dirty="0" err="1">
                <a:solidFill>
                  <a:schemeClr val="dk1"/>
                </a:solidFill>
                <a:latin typeface="Helvetica Neue"/>
                <a:ea typeface="Helvetica Neue"/>
                <a:cs typeface="Helvetica Neue"/>
                <a:sym typeface="Helvetica Neue"/>
              </a:rPr>
              <a:t>altında</a:t>
            </a:r>
            <a:r>
              <a:rPr lang="es-ES" sz="1600" dirty="0">
                <a:solidFill>
                  <a:schemeClr val="dk1"/>
                </a:solidFill>
                <a:latin typeface="Helvetica Neue"/>
                <a:ea typeface="Helvetica Neue"/>
                <a:cs typeface="Helvetica Neue"/>
                <a:sym typeface="Helvetica Neue"/>
              </a:rPr>
              <a:t> </a:t>
            </a:r>
            <a:r>
              <a:rPr lang="es-ES" sz="1600" dirty="0" err="1">
                <a:solidFill>
                  <a:schemeClr val="dk1"/>
                </a:solidFill>
                <a:latin typeface="Helvetica Neue"/>
                <a:ea typeface="Helvetica Neue"/>
                <a:cs typeface="Helvetica Neue"/>
                <a:sym typeface="Helvetica Neue"/>
              </a:rPr>
              <a:t>olmadığı</a:t>
            </a:r>
            <a:r>
              <a:rPr lang="es-ES" sz="1600" dirty="0">
                <a:solidFill>
                  <a:schemeClr val="dk1"/>
                </a:solidFill>
                <a:latin typeface="Helvetica Neue"/>
                <a:ea typeface="Helvetica Neue"/>
                <a:cs typeface="Helvetica Neue"/>
                <a:sym typeface="Helvetica Neue"/>
              </a:rPr>
              <a:t> </a:t>
            </a:r>
            <a:r>
              <a:rPr lang="es-ES" sz="1600" dirty="0" err="1">
                <a:solidFill>
                  <a:schemeClr val="dk1"/>
                </a:solidFill>
                <a:latin typeface="Helvetica Neue"/>
                <a:ea typeface="Helvetica Neue"/>
                <a:cs typeface="Helvetica Neue"/>
                <a:sym typeface="Helvetica Neue"/>
              </a:rPr>
              <a:t>düşünülen</a:t>
            </a:r>
            <a:r>
              <a:rPr lang="es-ES" sz="1600" dirty="0">
                <a:solidFill>
                  <a:schemeClr val="dk1"/>
                </a:solidFill>
                <a:latin typeface="Helvetica Neue"/>
                <a:ea typeface="Helvetica Neue"/>
                <a:cs typeface="Helvetica Neue"/>
                <a:sym typeface="Helvetica Neue"/>
              </a:rPr>
              <a:t>  çocuklar.</a:t>
            </a:r>
            <a:endParaRPr lang="tr-TR" sz="1600" dirty="0">
              <a:solidFill>
                <a:schemeClr val="dk1"/>
              </a:solidFill>
              <a:latin typeface="Helvetica Neue"/>
              <a:ea typeface="Helvetica Neue"/>
              <a:cs typeface="Helvetica Neue"/>
              <a:sym typeface="Helvetica Neue"/>
            </a:endParaRPr>
          </a:p>
          <a:p>
            <a:pPr marL="457200" lvl="0" indent="-330200" algn="just">
              <a:lnSpc>
                <a:spcPct val="150000"/>
              </a:lnSpc>
              <a:buClr>
                <a:srgbClr val="EC7320"/>
              </a:buClr>
              <a:buSzPts val="1600"/>
              <a:buFont typeface="Helvetica Neue"/>
              <a:buChar char="❖"/>
            </a:pPr>
            <a:r>
              <a:rPr lang="es-ES" sz="1600" dirty="0">
                <a:solidFill>
                  <a:schemeClr val="dk1"/>
                </a:solidFill>
                <a:latin typeface="Helvetica Neue"/>
                <a:ea typeface="Helvetica Neue"/>
                <a:cs typeface="Helvetica Neue"/>
                <a:sym typeface="Helvetica Neue"/>
              </a:rPr>
              <a:t>Öğretmen birden fazla grup oluşturmaya karar verebilir ve katılımcıların ihtiyaçlarına, ilgi alanlarına ve yeteneklerine göre farklı etkinlikler üzerinde aynı anda çalışmalarını ve deneyimlerini paylaşmalarını sağlayabilir.</a:t>
            </a:r>
            <a:endParaRPr sz="1100" dirty="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113134a0ab3_0_23"/>
          <p:cNvSpPr txBox="1">
            <a:spLocks noGrp="1"/>
          </p:cNvSpPr>
          <p:nvPr>
            <p:ph type="body" idx="1"/>
          </p:nvPr>
        </p:nvSpPr>
        <p:spPr>
          <a:xfrm>
            <a:off x="987119" y="585982"/>
            <a:ext cx="8686800" cy="839700"/>
          </a:xfrm>
          <a:prstGeom prst="rect">
            <a:avLst/>
          </a:prstGeom>
        </p:spPr>
        <p:txBody>
          <a:bodyPr spcFirstLastPara="1" wrap="square" lIns="91425" tIns="45700" rIns="91425" bIns="45700" anchor="t" anchorCtr="0">
            <a:noAutofit/>
          </a:bodyPr>
          <a:lstStyle/>
          <a:p>
            <a:pPr marL="0" lvl="0" indent="0"/>
            <a:r>
              <a:rPr lang="es-ES" sz="2000" dirty="0">
                <a:solidFill>
                  <a:srgbClr val="00AEEF"/>
                </a:solidFill>
              </a:rPr>
              <a:t>Sınıfınızda Kapsayıcılık Nasıl Sağlanır</a:t>
            </a:r>
          </a:p>
          <a:p>
            <a:pPr marL="0" lvl="0" indent="0"/>
            <a:r>
              <a:rPr lang="es-ES" sz="2000" dirty="0">
                <a:solidFill>
                  <a:schemeClr val="accent4"/>
                </a:solidFill>
              </a:rPr>
              <a:t>Adım 2 Grup </a:t>
            </a:r>
            <a:r>
              <a:rPr lang="es-ES" sz="2000" dirty="0" err="1">
                <a:solidFill>
                  <a:schemeClr val="accent4"/>
                </a:solidFill>
              </a:rPr>
              <a:t>Oluşturma</a:t>
            </a:r>
            <a:r>
              <a:rPr lang="es-ES" sz="2000" dirty="0">
                <a:solidFill>
                  <a:schemeClr val="accent4"/>
                </a:solidFill>
              </a:rPr>
              <a:t> ve </a:t>
            </a:r>
            <a:r>
              <a:rPr lang="es-ES" sz="2000" dirty="0" err="1">
                <a:solidFill>
                  <a:schemeClr val="accent4"/>
                </a:solidFill>
              </a:rPr>
              <a:t>Kapsayıcılığı</a:t>
            </a:r>
            <a:r>
              <a:rPr lang="es-ES" sz="2000" dirty="0">
                <a:solidFill>
                  <a:schemeClr val="accent4"/>
                </a:solidFill>
              </a:rPr>
              <a:t> </a:t>
            </a:r>
            <a:r>
              <a:rPr lang="es-ES" sz="2000" dirty="0" err="1">
                <a:solidFill>
                  <a:schemeClr val="accent4"/>
                </a:solidFill>
              </a:rPr>
              <a:t>Öğretme</a:t>
            </a:r>
            <a:endParaRPr lang="es-ES" sz="2000" dirty="0">
              <a:solidFill>
                <a:schemeClr val="accent4"/>
              </a:solidFill>
            </a:endParaRPr>
          </a:p>
        </p:txBody>
      </p:sp>
      <p:sp>
        <p:nvSpPr>
          <p:cNvPr id="201" name="Google Shape;201;g113134a0ab3_0_23"/>
          <p:cNvSpPr txBox="1"/>
          <p:nvPr/>
        </p:nvSpPr>
        <p:spPr>
          <a:xfrm>
            <a:off x="258075" y="1959000"/>
            <a:ext cx="11362200" cy="2769959"/>
          </a:xfrm>
          <a:prstGeom prst="rect">
            <a:avLst/>
          </a:prstGeom>
          <a:noFill/>
          <a:ln>
            <a:noFill/>
          </a:ln>
        </p:spPr>
        <p:txBody>
          <a:bodyPr spcFirstLastPara="1" wrap="square" lIns="91425" tIns="91425" rIns="91425" bIns="91425" anchor="t" anchorCtr="0">
            <a:spAutoFit/>
          </a:bodyPr>
          <a:lstStyle/>
          <a:p>
            <a:pPr marL="457200" lvl="0" indent="0" algn="just" rtl="0">
              <a:lnSpc>
                <a:spcPct val="150000"/>
              </a:lnSpc>
              <a:spcBef>
                <a:spcPts val="0"/>
              </a:spcBef>
              <a:spcAft>
                <a:spcPts val="0"/>
              </a:spcAft>
              <a:buNone/>
            </a:pPr>
            <a:endParaRPr sz="1600" dirty="0">
              <a:solidFill>
                <a:schemeClr val="dk1"/>
              </a:solidFill>
              <a:latin typeface="Helvetica Neue"/>
              <a:ea typeface="Helvetica Neue"/>
              <a:cs typeface="Helvetica Neue"/>
              <a:sym typeface="Helvetica Neue"/>
            </a:endParaRPr>
          </a:p>
          <a:p>
            <a:pPr marL="457200" lvl="0" indent="-330200" algn="just">
              <a:lnSpc>
                <a:spcPct val="150000"/>
              </a:lnSpc>
              <a:buClr>
                <a:srgbClr val="EC7320"/>
              </a:buClr>
              <a:buSzPts val="1600"/>
              <a:buFont typeface="Helvetica Neue"/>
              <a:buChar char="❖"/>
            </a:pPr>
            <a:r>
              <a:rPr lang="es-ES" sz="1600" dirty="0">
                <a:solidFill>
                  <a:schemeClr val="dk1"/>
                </a:solidFill>
                <a:latin typeface="Helvetica Neue"/>
                <a:ea typeface="Helvetica Neue"/>
                <a:cs typeface="Helvetica Neue"/>
                <a:sym typeface="Helvetica Neue"/>
              </a:rPr>
              <a:t>Tek </a:t>
            </a:r>
            <a:r>
              <a:rPr lang="es-ES" sz="1600" dirty="0" err="1">
                <a:solidFill>
                  <a:schemeClr val="dk1"/>
                </a:solidFill>
                <a:latin typeface="Helvetica Neue"/>
                <a:ea typeface="Helvetica Neue"/>
                <a:cs typeface="Helvetica Neue"/>
                <a:sym typeface="Helvetica Neue"/>
              </a:rPr>
              <a:t>etkinliklerle</a:t>
            </a:r>
            <a:r>
              <a:rPr lang="es-ES" sz="1600" dirty="0">
                <a:solidFill>
                  <a:schemeClr val="dk1"/>
                </a:solidFill>
                <a:latin typeface="Helvetica Neue"/>
                <a:ea typeface="Helvetica Neue"/>
                <a:cs typeface="Helvetica Neue"/>
                <a:sym typeface="Helvetica Neue"/>
              </a:rPr>
              <a:t> </a:t>
            </a:r>
            <a:r>
              <a:rPr lang="es-ES" sz="1600" dirty="0" err="1">
                <a:solidFill>
                  <a:schemeClr val="dk1"/>
                </a:solidFill>
                <a:latin typeface="Helvetica Neue"/>
                <a:ea typeface="Helvetica Neue"/>
                <a:cs typeface="Helvetica Neue"/>
                <a:sym typeface="Helvetica Neue"/>
              </a:rPr>
              <a:t>çapraz</a:t>
            </a:r>
            <a:r>
              <a:rPr lang="es-ES" sz="1600" dirty="0">
                <a:solidFill>
                  <a:schemeClr val="dk1"/>
                </a:solidFill>
                <a:latin typeface="Helvetica Neue"/>
                <a:ea typeface="Helvetica Neue"/>
                <a:cs typeface="Helvetica Neue"/>
                <a:sym typeface="Helvetica Neue"/>
              </a:rPr>
              <a:t> </a:t>
            </a:r>
            <a:r>
              <a:rPr lang="es-ES" sz="1600" dirty="0" err="1">
                <a:solidFill>
                  <a:schemeClr val="dk1"/>
                </a:solidFill>
                <a:latin typeface="Helvetica Neue"/>
                <a:ea typeface="Helvetica Neue"/>
                <a:cs typeface="Helvetica Neue"/>
                <a:sym typeface="Helvetica Neue"/>
              </a:rPr>
              <a:t>oturumlar</a:t>
            </a:r>
            <a:r>
              <a:rPr lang="es-ES" sz="1600" dirty="0">
                <a:solidFill>
                  <a:schemeClr val="dk1"/>
                </a:solidFill>
                <a:latin typeface="Helvetica Neue"/>
                <a:ea typeface="Helvetica Neue"/>
                <a:cs typeface="Helvetica Neue"/>
                <a:sym typeface="Helvetica Neue"/>
              </a:rPr>
              <a:t> </a:t>
            </a:r>
            <a:r>
              <a:rPr lang="es-ES" sz="1600" dirty="0" err="1">
                <a:solidFill>
                  <a:schemeClr val="dk1"/>
                </a:solidFill>
                <a:latin typeface="Helvetica Neue"/>
                <a:ea typeface="Helvetica Neue"/>
                <a:cs typeface="Helvetica Neue"/>
                <a:sym typeface="Helvetica Neue"/>
              </a:rPr>
              <a:t>başlatmak</a:t>
            </a:r>
            <a:r>
              <a:rPr lang="es-ES" sz="1600" dirty="0">
                <a:solidFill>
                  <a:schemeClr val="dk1"/>
                </a:solidFill>
                <a:latin typeface="Helvetica Neue"/>
                <a:ea typeface="Helvetica Neue"/>
                <a:cs typeface="Helvetica Neue"/>
                <a:sym typeface="Helvetica Neue"/>
              </a:rPr>
              <a:t>, </a:t>
            </a:r>
            <a:r>
              <a:rPr lang="es-ES" sz="1600" dirty="0" err="1">
                <a:solidFill>
                  <a:schemeClr val="dk1"/>
                </a:solidFill>
                <a:latin typeface="Helvetica Neue"/>
                <a:ea typeface="Helvetica Neue"/>
                <a:cs typeface="Helvetica Neue"/>
                <a:sym typeface="Helvetica Neue"/>
              </a:rPr>
              <a:t>ilgili</a:t>
            </a:r>
            <a:r>
              <a:rPr lang="es-ES" sz="1600" dirty="0">
                <a:solidFill>
                  <a:schemeClr val="dk1"/>
                </a:solidFill>
                <a:latin typeface="Helvetica Neue"/>
                <a:ea typeface="Helvetica Neue"/>
                <a:cs typeface="Helvetica Neue"/>
                <a:sym typeface="Helvetica Neue"/>
              </a:rPr>
              <a:t> </a:t>
            </a:r>
            <a:r>
              <a:rPr lang="es-ES" sz="1600" dirty="0" err="1">
                <a:solidFill>
                  <a:schemeClr val="dk1"/>
                </a:solidFill>
                <a:latin typeface="Helvetica Neue"/>
                <a:ea typeface="Helvetica Neue"/>
                <a:cs typeface="Helvetica Neue"/>
                <a:sym typeface="Helvetica Neue"/>
              </a:rPr>
              <a:t>öğrencilerin</a:t>
            </a:r>
            <a:r>
              <a:rPr lang="es-ES" sz="1600" dirty="0">
                <a:solidFill>
                  <a:schemeClr val="dk1"/>
                </a:solidFill>
                <a:latin typeface="Helvetica Neue"/>
                <a:ea typeface="Helvetica Neue"/>
                <a:cs typeface="Helvetica Neue"/>
                <a:sym typeface="Helvetica Neue"/>
              </a:rPr>
              <a:t> </a:t>
            </a:r>
            <a:r>
              <a:rPr lang="es-ES" sz="1600" dirty="0" err="1">
                <a:solidFill>
                  <a:schemeClr val="dk1"/>
                </a:solidFill>
                <a:latin typeface="Helvetica Neue"/>
                <a:ea typeface="Helvetica Neue"/>
                <a:cs typeface="Helvetica Neue"/>
                <a:sym typeface="Helvetica Neue"/>
              </a:rPr>
              <a:t>bilgi</a:t>
            </a:r>
            <a:r>
              <a:rPr lang="es-ES" sz="1600" dirty="0">
                <a:solidFill>
                  <a:schemeClr val="dk1"/>
                </a:solidFill>
                <a:latin typeface="Helvetica Neue"/>
                <a:ea typeface="Helvetica Neue"/>
                <a:cs typeface="Helvetica Neue"/>
                <a:sym typeface="Helvetica Neue"/>
              </a:rPr>
              <a:t> </a:t>
            </a:r>
            <a:r>
              <a:rPr lang="es-ES" sz="1600" dirty="0" err="1">
                <a:solidFill>
                  <a:schemeClr val="dk1"/>
                </a:solidFill>
                <a:latin typeface="Helvetica Neue"/>
                <a:ea typeface="Helvetica Neue"/>
                <a:cs typeface="Helvetica Neue"/>
                <a:sym typeface="Helvetica Neue"/>
              </a:rPr>
              <a:t>tabanını</a:t>
            </a:r>
            <a:r>
              <a:rPr lang="es-ES" sz="1600" dirty="0">
                <a:solidFill>
                  <a:schemeClr val="dk1"/>
                </a:solidFill>
                <a:latin typeface="Helvetica Neue"/>
                <a:ea typeface="Helvetica Neue"/>
                <a:cs typeface="Helvetica Neue"/>
                <a:sym typeface="Helvetica Neue"/>
              </a:rPr>
              <a:t> ve </a:t>
            </a:r>
            <a:r>
              <a:rPr lang="es-ES" sz="1600" dirty="0" err="1">
                <a:solidFill>
                  <a:schemeClr val="dk1"/>
                </a:solidFill>
                <a:latin typeface="Helvetica Neue"/>
                <a:ea typeface="Helvetica Neue"/>
                <a:cs typeface="Helvetica Neue"/>
                <a:sym typeface="Helvetica Neue"/>
              </a:rPr>
              <a:t>deneyimini</a:t>
            </a:r>
            <a:r>
              <a:rPr lang="es-ES" sz="1600" dirty="0">
                <a:solidFill>
                  <a:schemeClr val="dk1"/>
                </a:solidFill>
                <a:latin typeface="Helvetica Neue"/>
                <a:ea typeface="Helvetica Neue"/>
                <a:cs typeface="Helvetica Neue"/>
                <a:sym typeface="Helvetica Neue"/>
              </a:rPr>
              <a:t> </a:t>
            </a:r>
            <a:r>
              <a:rPr lang="es-ES" sz="1600" dirty="0" err="1">
                <a:solidFill>
                  <a:schemeClr val="dk1"/>
                </a:solidFill>
                <a:latin typeface="Helvetica Neue"/>
                <a:ea typeface="Helvetica Neue"/>
                <a:cs typeface="Helvetica Neue"/>
                <a:sym typeface="Helvetica Neue"/>
              </a:rPr>
              <a:t>genişletebilir</a:t>
            </a:r>
            <a:r>
              <a:rPr lang="es-ES" sz="1600" dirty="0">
                <a:solidFill>
                  <a:schemeClr val="dk1"/>
                </a:solidFill>
                <a:latin typeface="Helvetica Neue"/>
                <a:ea typeface="Helvetica Neue"/>
                <a:cs typeface="Helvetica Neue"/>
                <a:sym typeface="Helvetica Neue"/>
              </a:rPr>
              <a:t> ve </a:t>
            </a:r>
            <a:r>
              <a:rPr lang="es-ES" sz="1600" dirty="0" err="1">
                <a:solidFill>
                  <a:schemeClr val="dk1"/>
                </a:solidFill>
                <a:latin typeface="Helvetica Neue"/>
                <a:ea typeface="Helvetica Neue"/>
                <a:cs typeface="Helvetica Neue"/>
                <a:sym typeface="Helvetica Neue"/>
              </a:rPr>
              <a:t>onları</a:t>
            </a:r>
            <a:r>
              <a:rPr lang="es-ES" sz="1600" dirty="0">
                <a:solidFill>
                  <a:schemeClr val="dk1"/>
                </a:solidFill>
                <a:latin typeface="Helvetica Neue"/>
                <a:ea typeface="Helvetica Neue"/>
                <a:cs typeface="Helvetica Neue"/>
                <a:sym typeface="Helvetica Neue"/>
              </a:rPr>
              <a:t> </a:t>
            </a:r>
            <a:r>
              <a:rPr lang="es-ES" sz="1600" dirty="0" err="1">
                <a:solidFill>
                  <a:schemeClr val="dk1"/>
                </a:solidFill>
                <a:latin typeface="Helvetica Neue"/>
                <a:ea typeface="Helvetica Neue"/>
                <a:cs typeface="Helvetica Neue"/>
                <a:sym typeface="Helvetica Neue"/>
              </a:rPr>
              <a:t>yeni</a:t>
            </a:r>
            <a:r>
              <a:rPr lang="es-ES" sz="1600" dirty="0">
                <a:solidFill>
                  <a:schemeClr val="dk1"/>
                </a:solidFill>
                <a:latin typeface="Helvetica Neue"/>
                <a:ea typeface="Helvetica Neue"/>
                <a:cs typeface="Helvetica Neue"/>
                <a:sym typeface="Helvetica Neue"/>
              </a:rPr>
              <a:t> </a:t>
            </a:r>
            <a:r>
              <a:rPr lang="es-ES" sz="1600" dirty="0" err="1">
                <a:solidFill>
                  <a:schemeClr val="dk1"/>
                </a:solidFill>
                <a:latin typeface="Helvetica Neue"/>
                <a:ea typeface="Helvetica Neue"/>
                <a:cs typeface="Helvetica Neue"/>
                <a:sym typeface="Helvetica Neue"/>
              </a:rPr>
              <a:t>konular</a:t>
            </a:r>
            <a:r>
              <a:rPr lang="es-ES" sz="1600" dirty="0">
                <a:solidFill>
                  <a:schemeClr val="dk1"/>
                </a:solidFill>
                <a:latin typeface="Helvetica Neue"/>
                <a:ea typeface="Helvetica Neue"/>
                <a:cs typeface="Helvetica Neue"/>
                <a:sym typeface="Helvetica Neue"/>
              </a:rPr>
              <a:t> ve </a:t>
            </a:r>
            <a:r>
              <a:rPr lang="es-ES" sz="1600" dirty="0" err="1">
                <a:solidFill>
                  <a:schemeClr val="dk1"/>
                </a:solidFill>
                <a:latin typeface="Helvetica Neue"/>
                <a:ea typeface="Helvetica Neue"/>
                <a:cs typeface="Helvetica Neue"/>
                <a:sym typeface="Helvetica Neue"/>
              </a:rPr>
              <a:t>insanlarla</a:t>
            </a:r>
            <a:r>
              <a:rPr lang="es-ES" sz="1600" dirty="0">
                <a:solidFill>
                  <a:schemeClr val="dk1"/>
                </a:solidFill>
                <a:latin typeface="Helvetica Neue"/>
                <a:ea typeface="Helvetica Neue"/>
                <a:cs typeface="Helvetica Neue"/>
                <a:sym typeface="Helvetica Neue"/>
              </a:rPr>
              <a:t> </a:t>
            </a:r>
            <a:r>
              <a:rPr lang="es-ES" sz="1600" dirty="0" err="1">
                <a:solidFill>
                  <a:schemeClr val="dk1"/>
                </a:solidFill>
                <a:latin typeface="Helvetica Neue"/>
                <a:ea typeface="Helvetica Neue"/>
                <a:cs typeface="Helvetica Neue"/>
                <a:sym typeface="Helvetica Neue"/>
              </a:rPr>
              <a:t>meşgul</a:t>
            </a:r>
            <a:r>
              <a:rPr lang="es-ES" sz="1600" dirty="0">
                <a:solidFill>
                  <a:schemeClr val="dk1"/>
                </a:solidFill>
                <a:latin typeface="Helvetica Neue"/>
                <a:ea typeface="Helvetica Neue"/>
                <a:cs typeface="Helvetica Neue"/>
                <a:sym typeface="Helvetica Neue"/>
              </a:rPr>
              <a:t> </a:t>
            </a:r>
            <a:r>
              <a:rPr lang="es-ES" sz="1600" dirty="0" err="1">
                <a:solidFill>
                  <a:schemeClr val="dk1"/>
                </a:solidFill>
                <a:latin typeface="Helvetica Neue"/>
                <a:ea typeface="Helvetica Neue"/>
                <a:cs typeface="Helvetica Neue"/>
                <a:sym typeface="Helvetica Neue"/>
              </a:rPr>
              <a:t>edebilir</a:t>
            </a:r>
            <a:r>
              <a:rPr lang="es-ES" sz="1600" dirty="0">
                <a:solidFill>
                  <a:schemeClr val="dk1"/>
                </a:solidFill>
                <a:latin typeface="Helvetica Neue"/>
                <a:ea typeface="Helvetica Neue"/>
                <a:cs typeface="Helvetica Neue"/>
                <a:sym typeface="Helvetica Neue"/>
              </a:rPr>
              <a:t>.</a:t>
            </a:r>
          </a:p>
          <a:p>
            <a:pPr marL="457200" lvl="0" indent="-330200" algn="just">
              <a:lnSpc>
                <a:spcPct val="150000"/>
              </a:lnSpc>
              <a:buClr>
                <a:srgbClr val="EC7320"/>
              </a:buClr>
              <a:buSzPts val="1600"/>
              <a:buFont typeface="Helvetica Neue"/>
              <a:buChar char="❖"/>
            </a:pPr>
            <a:r>
              <a:rPr lang="es-ES" sz="1600" dirty="0" err="1">
                <a:solidFill>
                  <a:schemeClr val="dk1"/>
                </a:solidFill>
                <a:latin typeface="Helvetica Neue"/>
                <a:ea typeface="Helvetica Neue"/>
                <a:cs typeface="Helvetica Neue"/>
                <a:sym typeface="Helvetica Neue"/>
              </a:rPr>
              <a:t>Yaklaşım</a:t>
            </a:r>
            <a:r>
              <a:rPr lang="es-ES" sz="1600" dirty="0">
                <a:solidFill>
                  <a:schemeClr val="dk1"/>
                </a:solidFill>
                <a:latin typeface="Helvetica Neue"/>
                <a:ea typeface="Helvetica Neue"/>
                <a:cs typeface="Helvetica Neue"/>
                <a:sym typeface="Helvetica Neue"/>
              </a:rPr>
              <a:t> </a:t>
            </a:r>
            <a:r>
              <a:rPr lang="es-ES" sz="1600" dirty="0" err="1">
                <a:solidFill>
                  <a:schemeClr val="dk1"/>
                </a:solidFill>
                <a:latin typeface="Helvetica Neue"/>
                <a:ea typeface="Helvetica Neue"/>
                <a:cs typeface="Helvetica Neue"/>
                <a:sym typeface="Helvetica Neue"/>
              </a:rPr>
              <a:t>geliştirilirken</a:t>
            </a:r>
            <a:r>
              <a:rPr lang="es-ES" sz="1600" dirty="0">
                <a:solidFill>
                  <a:schemeClr val="dk1"/>
                </a:solidFill>
                <a:latin typeface="Helvetica Neue"/>
                <a:ea typeface="Helvetica Neue"/>
                <a:cs typeface="Helvetica Neue"/>
                <a:sym typeface="Helvetica Neue"/>
              </a:rPr>
              <a:t>, </a:t>
            </a:r>
            <a:r>
              <a:rPr lang="es-ES" sz="1600" dirty="0" err="1">
                <a:solidFill>
                  <a:schemeClr val="dk1"/>
                </a:solidFill>
                <a:latin typeface="Helvetica Neue"/>
                <a:ea typeface="Helvetica Neue"/>
                <a:cs typeface="Helvetica Neue"/>
                <a:sym typeface="Helvetica Neue"/>
              </a:rPr>
              <a:t>grup</a:t>
            </a:r>
            <a:r>
              <a:rPr lang="es-ES" sz="1600" dirty="0">
                <a:solidFill>
                  <a:schemeClr val="dk1"/>
                </a:solidFill>
                <a:latin typeface="Helvetica Neue"/>
                <a:ea typeface="Helvetica Neue"/>
                <a:cs typeface="Helvetica Neue"/>
                <a:sym typeface="Helvetica Neue"/>
              </a:rPr>
              <a:t> </a:t>
            </a:r>
            <a:r>
              <a:rPr lang="es-ES" sz="1600" dirty="0" err="1">
                <a:solidFill>
                  <a:schemeClr val="dk1"/>
                </a:solidFill>
                <a:latin typeface="Helvetica Neue"/>
                <a:ea typeface="Helvetica Neue"/>
                <a:cs typeface="Helvetica Neue"/>
                <a:sym typeface="Helvetica Neue"/>
              </a:rPr>
              <a:t>oluşturulurken</a:t>
            </a:r>
            <a:r>
              <a:rPr lang="es-ES" sz="1600" dirty="0">
                <a:solidFill>
                  <a:schemeClr val="dk1"/>
                </a:solidFill>
                <a:latin typeface="Helvetica Neue"/>
                <a:ea typeface="Helvetica Neue"/>
                <a:cs typeface="Helvetica Neue"/>
                <a:sym typeface="Helvetica Neue"/>
              </a:rPr>
              <a:t> ve </a:t>
            </a:r>
            <a:r>
              <a:rPr lang="es-ES" sz="1600" dirty="0" err="1">
                <a:solidFill>
                  <a:schemeClr val="dk1"/>
                </a:solidFill>
                <a:latin typeface="Helvetica Neue"/>
                <a:ea typeface="Helvetica Neue"/>
                <a:cs typeface="Helvetica Neue"/>
                <a:sym typeface="Helvetica Neue"/>
              </a:rPr>
              <a:t>müfredattan</a:t>
            </a:r>
            <a:r>
              <a:rPr lang="es-ES" sz="1600" dirty="0">
                <a:solidFill>
                  <a:schemeClr val="dk1"/>
                </a:solidFill>
                <a:latin typeface="Helvetica Neue"/>
                <a:ea typeface="Helvetica Neue"/>
                <a:cs typeface="Helvetica Neue"/>
                <a:sym typeface="Helvetica Neue"/>
              </a:rPr>
              <a:t> </a:t>
            </a:r>
            <a:r>
              <a:rPr lang="es-ES" sz="1600" dirty="0" err="1">
                <a:solidFill>
                  <a:schemeClr val="dk1"/>
                </a:solidFill>
                <a:latin typeface="Helvetica Neue"/>
                <a:ea typeface="Helvetica Neue"/>
                <a:cs typeface="Helvetica Neue"/>
                <a:sym typeface="Helvetica Neue"/>
              </a:rPr>
              <a:t>etkinlikler</a:t>
            </a:r>
            <a:r>
              <a:rPr lang="es-ES" sz="1600" dirty="0">
                <a:solidFill>
                  <a:schemeClr val="dk1"/>
                </a:solidFill>
                <a:latin typeface="Helvetica Neue"/>
                <a:ea typeface="Helvetica Neue"/>
                <a:cs typeface="Helvetica Neue"/>
                <a:sym typeface="Helvetica Neue"/>
              </a:rPr>
              <a:t> </a:t>
            </a:r>
            <a:r>
              <a:rPr lang="es-ES" sz="1600" dirty="0" err="1">
                <a:solidFill>
                  <a:schemeClr val="dk1"/>
                </a:solidFill>
                <a:latin typeface="Helvetica Neue"/>
                <a:ea typeface="Helvetica Neue"/>
                <a:cs typeface="Helvetica Neue"/>
                <a:sym typeface="Helvetica Neue"/>
              </a:rPr>
              <a:t>seçilirken</a:t>
            </a:r>
            <a:r>
              <a:rPr lang="es-ES" sz="1600" dirty="0">
                <a:solidFill>
                  <a:schemeClr val="dk1"/>
                </a:solidFill>
                <a:latin typeface="Helvetica Neue"/>
                <a:ea typeface="Helvetica Neue"/>
                <a:cs typeface="Helvetica Neue"/>
                <a:sym typeface="Helvetica Neue"/>
              </a:rPr>
              <a:t> </a:t>
            </a:r>
            <a:r>
              <a:rPr lang="es-ES" sz="1600" dirty="0" err="1">
                <a:solidFill>
                  <a:schemeClr val="dk1"/>
                </a:solidFill>
                <a:latin typeface="Helvetica Neue"/>
                <a:ea typeface="Helvetica Neue"/>
                <a:cs typeface="Helvetica Neue"/>
                <a:sym typeface="Helvetica Neue"/>
              </a:rPr>
              <a:t>adayların</a:t>
            </a:r>
            <a:r>
              <a:rPr lang="es-ES" sz="1600" dirty="0">
                <a:solidFill>
                  <a:schemeClr val="dk1"/>
                </a:solidFill>
                <a:latin typeface="Helvetica Neue"/>
                <a:ea typeface="Helvetica Neue"/>
                <a:cs typeface="Helvetica Neue"/>
                <a:sym typeface="Helvetica Neue"/>
              </a:rPr>
              <a:t> </a:t>
            </a:r>
            <a:r>
              <a:rPr lang="es-ES" sz="1600" dirty="0" err="1">
                <a:solidFill>
                  <a:schemeClr val="dk1"/>
                </a:solidFill>
                <a:latin typeface="Helvetica Neue"/>
                <a:ea typeface="Helvetica Neue"/>
                <a:cs typeface="Helvetica Neue"/>
                <a:sym typeface="Helvetica Neue"/>
              </a:rPr>
              <a:t>yaşı</a:t>
            </a:r>
            <a:r>
              <a:rPr lang="es-ES" sz="1600" dirty="0">
                <a:solidFill>
                  <a:schemeClr val="dk1"/>
                </a:solidFill>
                <a:latin typeface="Helvetica Neue"/>
                <a:ea typeface="Helvetica Neue"/>
                <a:cs typeface="Helvetica Neue"/>
                <a:sym typeface="Helvetica Neue"/>
              </a:rPr>
              <a:t> bir </a:t>
            </a:r>
            <a:r>
              <a:rPr lang="es-ES" sz="1600" dirty="0" err="1">
                <a:solidFill>
                  <a:schemeClr val="dk1"/>
                </a:solidFill>
                <a:latin typeface="Helvetica Neue"/>
                <a:ea typeface="Helvetica Neue"/>
                <a:cs typeface="Helvetica Neue"/>
                <a:sym typeface="Helvetica Neue"/>
              </a:rPr>
              <a:t>kez</a:t>
            </a:r>
            <a:r>
              <a:rPr lang="es-ES" sz="1600" dirty="0">
                <a:solidFill>
                  <a:schemeClr val="dk1"/>
                </a:solidFill>
                <a:latin typeface="Helvetica Neue"/>
                <a:ea typeface="Helvetica Neue"/>
                <a:cs typeface="Helvetica Neue"/>
                <a:sym typeface="Helvetica Neue"/>
              </a:rPr>
              <a:t> </a:t>
            </a:r>
            <a:r>
              <a:rPr lang="es-ES" sz="1600" dirty="0" err="1">
                <a:solidFill>
                  <a:schemeClr val="dk1"/>
                </a:solidFill>
                <a:latin typeface="Helvetica Neue"/>
                <a:ea typeface="Helvetica Neue"/>
                <a:cs typeface="Helvetica Neue"/>
                <a:sym typeface="Helvetica Neue"/>
              </a:rPr>
              <a:t>daha</a:t>
            </a:r>
            <a:r>
              <a:rPr lang="es-ES" sz="1600" dirty="0">
                <a:solidFill>
                  <a:schemeClr val="dk1"/>
                </a:solidFill>
                <a:latin typeface="Helvetica Neue"/>
                <a:ea typeface="Helvetica Neue"/>
                <a:cs typeface="Helvetica Neue"/>
                <a:sym typeface="Helvetica Neue"/>
              </a:rPr>
              <a:t> </a:t>
            </a:r>
            <a:r>
              <a:rPr lang="es-ES" sz="1600" dirty="0" err="1">
                <a:solidFill>
                  <a:schemeClr val="dk1"/>
                </a:solidFill>
                <a:latin typeface="Helvetica Neue"/>
                <a:ea typeface="Helvetica Neue"/>
                <a:cs typeface="Helvetica Neue"/>
                <a:sym typeface="Helvetica Neue"/>
              </a:rPr>
              <a:t>dikkate</a:t>
            </a:r>
            <a:r>
              <a:rPr lang="es-ES" sz="1600" dirty="0">
                <a:solidFill>
                  <a:schemeClr val="dk1"/>
                </a:solidFill>
                <a:latin typeface="Helvetica Neue"/>
                <a:ea typeface="Helvetica Neue"/>
                <a:cs typeface="Helvetica Neue"/>
                <a:sym typeface="Helvetica Neue"/>
              </a:rPr>
              <a:t> </a:t>
            </a:r>
            <a:r>
              <a:rPr lang="es-ES" sz="1600" dirty="0" err="1">
                <a:solidFill>
                  <a:schemeClr val="dk1"/>
                </a:solidFill>
                <a:latin typeface="Helvetica Neue"/>
                <a:ea typeface="Helvetica Neue"/>
                <a:cs typeface="Helvetica Neue"/>
                <a:sym typeface="Helvetica Neue"/>
              </a:rPr>
              <a:t>alınmalıdır</a:t>
            </a:r>
            <a:r>
              <a:rPr lang="es-ES" sz="1600" dirty="0">
                <a:solidFill>
                  <a:schemeClr val="dk1"/>
                </a:solidFill>
                <a:latin typeface="Helvetica Neue"/>
                <a:ea typeface="Helvetica Neue"/>
                <a:cs typeface="Helvetica Neue"/>
                <a:sym typeface="Helvetica Neue"/>
              </a:rPr>
              <a:t>.</a:t>
            </a:r>
          </a:p>
          <a:p>
            <a:pPr marL="457200" lvl="0" indent="-330200" algn="just">
              <a:lnSpc>
                <a:spcPct val="150000"/>
              </a:lnSpc>
              <a:buClr>
                <a:srgbClr val="EC7320"/>
              </a:buClr>
              <a:buSzPts val="1600"/>
              <a:buFont typeface="Helvetica Neue"/>
              <a:buChar char="❖"/>
            </a:pPr>
            <a:r>
              <a:rPr lang="es-ES" sz="1600" dirty="0" err="1">
                <a:solidFill>
                  <a:schemeClr val="dk1"/>
                </a:solidFill>
                <a:latin typeface="Helvetica Neue"/>
                <a:ea typeface="Helvetica Neue"/>
                <a:cs typeface="Helvetica Neue"/>
                <a:sym typeface="Helvetica Neue"/>
              </a:rPr>
              <a:t>Öğrencileri</a:t>
            </a:r>
            <a:r>
              <a:rPr lang="es-ES" sz="1600" dirty="0">
                <a:solidFill>
                  <a:schemeClr val="dk1"/>
                </a:solidFill>
                <a:latin typeface="Helvetica Neue"/>
                <a:ea typeface="Helvetica Neue"/>
                <a:cs typeface="Helvetica Neue"/>
                <a:sym typeface="Helvetica Neue"/>
              </a:rPr>
              <a:t> </a:t>
            </a:r>
            <a:r>
              <a:rPr lang="es-ES" sz="1600" dirty="0" err="1">
                <a:solidFill>
                  <a:schemeClr val="dk1"/>
                </a:solidFill>
                <a:latin typeface="Helvetica Neue"/>
                <a:ea typeface="Helvetica Neue"/>
                <a:cs typeface="Helvetica Neue"/>
                <a:sym typeface="Helvetica Neue"/>
              </a:rPr>
              <a:t>farklı</a:t>
            </a:r>
            <a:r>
              <a:rPr lang="es-ES" sz="1600" dirty="0">
                <a:solidFill>
                  <a:schemeClr val="dk1"/>
                </a:solidFill>
                <a:latin typeface="Helvetica Neue"/>
                <a:ea typeface="Helvetica Neue"/>
                <a:cs typeface="Helvetica Neue"/>
                <a:sym typeface="Helvetica Neue"/>
              </a:rPr>
              <a:t> </a:t>
            </a:r>
            <a:r>
              <a:rPr lang="es-ES" sz="1600" dirty="0" err="1">
                <a:solidFill>
                  <a:schemeClr val="dk1"/>
                </a:solidFill>
                <a:latin typeface="Helvetica Neue"/>
                <a:ea typeface="Helvetica Neue"/>
                <a:cs typeface="Helvetica Neue"/>
                <a:sym typeface="Helvetica Neue"/>
              </a:rPr>
              <a:t>yetenekler</a:t>
            </a:r>
            <a:r>
              <a:rPr lang="es-ES" sz="1600" dirty="0">
                <a:solidFill>
                  <a:schemeClr val="dk1"/>
                </a:solidFill>
                <a:latin typeface="Helvetica Neue"/>
                <a:ea typeface="Helvetica Neue"/>
                <a:cs typeface="Helvetica Neue"/>
                <a:sym typeface="Helvetica Neue"/>
              </a:rPr>
              <a:t>, </a:t>
            </a:r>
            <a:r>
              <a:rPr lang="es-ES" sz="1600" dirty="0" err="1">
                <a:solidFill>
                  <a:schemeClr val="dk1"/>
                </a:solidFill>
                <a:latin typeface="Helvetica Neue"/>
                <a:ea typeface="Helvetica Neue"/>
                <a:cs typeface="Helvetica Neue"/>
                <a:sym typeface="Helvetica Neue"/>
              </a:rPr>
              <a:t>çeşitlilik</a:t>
            </a:r>
            <a:r>
              <a:rPr lang="es-ES" sz="1600" dirty="0">
                <a:solidFill>
                  <a:schemeClr val="dk1"/>
                </a:solidFill>
                <a:latin typeface="Helvetica Neue"/>
                <a:ea typeface="Helvetica Neue"/>
                <a:cs typeface="Helvetica Neue"/>
                <a:sym typeface="Helvetica Neue"/>
              </a:rPr>
              <a:t> ve </a:t>
            </a:r>
            <a:r>
              <a:rPr lang="es-ES" sz="1600" dirty="0" err="1">
                <a:solidFill>
                  <a:schemeClr val="dk1"/>
                </a:solidFill>
                <a:latin typeface="Helvetica Neue"/>
                <a:ea typeface="Helvetica Neue"/>
                <a:cs typeface="Helvetica Neue"/>
                <a:sym typeface="Helvetica Neue"/>
              </a:rPr>
              <a:t>kapsayıcılık</a:t>
            </a:r>
            <a:r>
              <a:rPr lang="es-ES" sz="1600" dirty="0">
                <a:solidFill>
                  <a:schemeClr val="dk1"/>
                </a:solidFill>
                <a:latin typeface="Helvetica Neue"/>
                <a:ea typeface="Helvetica Neue"/>
                <a:cs typeface="Helvetica Neue"/>
                <a:sym typeface="Helvetica Neue"/>
              </a:rPr>
              <a:t> </a:t>
            </a:r>
            <a:r>
              <a:rPr lang="es-ES" sz="1600" dirty="0" err="1">
                <a:solidFill>
                  <a:schemeClr val="dk1"/>
                </a:solidFill>
                <a:latin typeface="Helvetica Neue"/>
                <a:ea typeface="Helvetica Neue"/>
                <a:cs typeface="Helvetica Neue"/>
                <a:sym typeface="Helvetica Neue"/>
              </a:rPr>
              <a:t>konusunda</a:t>
            </a:r>
            <a:r>
              <a:rPr lang="es-ES" sz="1600" dirty="0">
                <a:solidFill>
                  <a:schemeClr val="dk1"/>
                </a:solidFill>
                <a:latin typeface="Helvetica Neue"/>
                <a:ea typeface="Helvetica Neue"/>
                <a:cs typeface="Helvetica Neue"/>
                <a:sym typeface="Helvetica Neue"/>
              </a:rPr>
              <a:t> </a:t>
            </a:r>
            <a:r>
              <a:rPr lang="es-ES" sz="1600" dirty="0" err="1">
                <a:solidFill>
                  <a:schemeClr val="dk1"/>
                </a:solidFill>
                <a:latin typeface="Helvetica Neue"/>
                <a:ea typeface="Helvetica Neue"/>
                <a:cs typeface="Helvetica Neue"/>
                <a:sym typeface="Helvetica Neue"/>
              </a:rPr>
              <a:t>duyarlı</a:t>
            </a:r>
            <a:r>
              <a:rPr lang="es-ES" sz="1600" dirty="0">
                <a:solidFill>
                  <a:schemeClr val="dk1"/>
                </a:solidFill>
                <a:latin typeface="Helvetica Neue"/>
                <a:ea typeface="Helvetica Neue"/>
                <a:cs typeface="Helvetica Neue"/>
                <a:sym typeface="Helvetica Neue"/>
              </a:rPr>
              <a:t> hale </a:t>
            </a:r>
            <a:r>
              <a:rPr lang="es-ES" sz="1600" dirty="0" err="1">
                <a:solidFill>
                  <a:schemeClr val="dk1"/>
                </a:solidFill>
                <a:latin typeface="Helvetica Neue"/>
                <a:ea typeface="Helvetica Neue"/>
                <a:cs typeface="Helvetica Neue"/>
                <a:sym typeface="Helvetica Neue"/>
              </a:rPr>
              <a:t>getirme</a:t>
            </a:r>
            <a:r>
              <a:rPr lang="es-ES" sz="1600" dirty="0">
                <a:solidFill>
                  <a:schemeClr val="dk1"/>
                </a:solidFill>
                <a:latin typeface="Helvetica Neue"/>
                <a:ea typeface="Helvetica Neue"/>
                <a:cs typeface="Helvetica Neue"/>
                <a:sym typeface="Helvetica Neue"/>
              </a:rPr>
              <a:t> </a:t>
            </a:r>
            <a:r>
              <a:rPr lang="es-ES" sz="1600" dirty="0" err="1">
                <a:solidFill>
                  <a:schemeClr val="dk1"/>
                </a:solidFill>
                <a:latin typeface="Helvetica Neue"/>
                <a:ea typeface="Helvetica Neue"/>
                <a:cs typeface="Helvetica Neue"/>
                <a:sym typeface="Helvetica Neue"/>
              </a:rPr>
              <a:t>amacını</a:t>
            </a:r>
            <a:r>
              <a:rPr lang="es-ES" sz="1600" dirty="0">
                <a:solidFill>
                  <a:schemeClr val="dk1"/>
                </a:solidFill>
                <a:latin typeface="Helvetica Neue"/>
                <a:ea typeface="Helvetica Neue"/>
                <a:cs typeface="Helvetica Neue"/>
                <a:sym typeface="Helvetica Neue"/>
              </a:rPr>
              <a:t> </a:t>
            </a:r>
            <a:r>
              <a:rPr lang="es-ES" sz="1600" dirty="0" err="1">
                <a:solidFill>
                  <a:schemeClr val="dk1"/>
                </a:solidFill>
                <a:latin typeface="Helvetica Neue"/>
                <a:ea typeface="Helvetica Neue"/>
                <a:cs typeface="Helvetica Neue"/>
                <a:sym typeface="Helvetica Neue"/>
              </a:rPr>
              <a:t>taşıyacak</a:t>
            </a:r>
            <a:r>
              <a:rPr lang="es-ES" sz="1600" dirty="0">
                <a:solidFill>
                  <a:schemeClr val="dk1"/>
                </a:solidFill>
                <a:latin typeface="Helvetica Neue"/>
                <a:ea typeface="Helvetica Neue"/>
                <a:cs typeface="Helvetica Neue"/>
                <a:sym typeface="Helvetica Neue"/>
              </a:rPr>
              <a:t>, </a:t>
            </a:r>
            <a:r>
              <a:rPr lang="es-ES" sz="1600" dirty="0" err="1">
                <a:solidFill>
                  <a:schemeClr val="dk1"/>
                </a:solidFill>
                <a:latin typeface="Helvetica Neue"/>
                <a:ea typeface="Helvetica Neue"/>
                <a:cs typeface="Helvetica Neue"/>
                <a:sym typeface="Helvetica Neue"/>
              </a:rPr>
              <a:t>yetenek</a:t>
            </a:r>
            <a:r>
              <a:rPr lang="es-ES" sz="1600" dirty="0">
                <a:solidFill>
                  <a:schemeClr val="dk1"/>
                </a:solidFill>
                <a:latin typeface="Helvetica Neue"/>
                <a:ea typeface="Helvetica Neue"/>
                <a:cs typeface="Helvetica Neue"/>
                <a:sym typeface="Helvetica Neue"/>
              </a:rPr>
              <a:t> ve </a:t>
            </a:r>
            <a:r>
              <a:rPr lang="es-ES" sz="1600" dirty="0" err="1">
                <a:solidFill>
                  <a:schemeClr val="dk1"/>
                </a:solidFill>
                <a:latin typeface="Helvetica Neue"/>
                <a:ea typeface="Helvetica Neue"/>
                <a:cs typeface="Helvetica Neue"/>
                <a:sym typeface="Helvetica Neue"/>
              </a:rPr>
              <a:t>çeşitlilik</a:t>
            </a:r>
            <a:r>
              <a:rPr lang="es-ES" sz="1600" dirty="0">
                <a:solidFill>
                  <a:schemeClr val="dk1"/>
                </a:solidFill>
                <a:latin typeface="Helvetica Neue"/>
                <a:ea typeface="Helvetica Neue"/>
                <a:cs typeface="Helvetica Neue"/>
                <a:sym typeface="Helvetica Neue"/>
              </a:rPr>
              <a:t> </a:t>
            </a:r>
            <a:r>
              <a:rPr lang="es-ES" sz="1600" dirty="0" err="1">
                <a:solidFill>
                  <a:schemeClr val="dk1"/>
                </a:solidFill>
                <a:latin typeface="Helvetica Neue"/>
                <a:ea typeface="Helvetica Neue"/>
                <a:cs typeface="Helvetica Neue"/>
                <a:sym typeface="Helvetica Neue"/>
              </a:rPr>
              <a:t>farkındalığı</a:t>
            </a:r>
            <a:r>
              <a:rPr lang="es-ES" sz="1600" dirty="0">
                <a:solidFill>
                  <a:schemeClr val="dk1"/>
                </a:solidFill>
                <a:latin typeface="Helvetica Neue"/>
                <a:ea typeface="Helvetica Neue"/>
                <a:cs typeface="Helvetica Neue"/>
                <a:sym typeface="Helvetica Neue"/>
              </a:rPr>
              <a:t> </a:t>
            </a:r>
            <a:r>
              <a:rPr lang="es-ES" sz="1600" dirty="0" err="1">
                <a:solidFill>
                  <a:schemeClr val="dk1"/>
                </a:solidFill>
                <a:latin typeface="Helvetica Neue"/>
                <a:ea typeface="Helvetica Neue"/>
                <a:cs typeface="Helvetica Neue"/>
                <a:sym typeface="Helvetica Neue"/>
              </a:rPr>
              <a:t>dersi</a:t>
            </a:r>
            <a:r>
              <a:rPr lang="es-ES" sz="1600" dirty="0">
                <a:solidFill>
                  <a:schemeClr val="dk1"/>
                </a:solidFill>
                <a:latin typeface="Helvetica Neue"/>
                <a:ea typeface="Helvetica Neue"/>
                <a:cs typeface="Helvetica Neue"/>
                <a:sym typeface="Helvetica Neue"/>
              </a:rPr>
              <a:t> </a:t>
            </a:r>
            <a:r>
              <a:rPr lang="es-ES" sz="1600" dirty="0" err="1">
                <a:solidFill>
                  <a:schemeClr val="dk1"/>
                </a:solidFill>
                <a:latin typeface="Helvetica Neue"/>
                <a:ea typeface="Helvetica Neue"/>
                <a:cs typeface="Helvetica Neue"/>
                <a:sym typeface="Helvetica Neue"/>
              </a:rPr>
              <a:t>içeren</a:t>
            </a:r>
            <a:r>
              <a:rPr lang="es-ES" sz="1600" dirty="0">
                <a:solidFill>
                  <a:schemeClr val="dk1"/>
                </a:solidFill>
                <a:latin typeface="Helvetica Neue"/>
                <a:ea typeface="Helvetica Neue"/>
                <a:cs typeface="Helvetica Neue"/>
                <a:sym typeface="Helvetica Neue"/>
              </a:rPr>
              <a:t> </a:t>
            </a:r>
            <a:r>
              <a:rPr lang="es-ES" sz="1600" dirty="0" err="1">
                <a:solidFill>
                  <a:schemeClr val="dk1"/>
                </a:solidFill>
                <a:latin typeface="Helvetica Neue"/>
                <a:ea typeface="Helvetica Neue"/>
                <a:cs typeface="Helvetica Neue"/>
                <a:sym typeface="Helvetica Neue"/>
              </a:rPr>
              <a:t>içerik</a:t>
            </a:r>
            <a:r>
              <a:rPr lang="es-ES" sz="1600" dirty="0">
                <a:solidFill>
                  <a:schemeClr val="dk1"/>
                </a:solidFill>
                <a:latin typeface="Helvetica Neue"/>
                <a:ea typeface="Helvetica Neue"/>
                <a:cs typeface="Helvetica Neue"/>
                <a:sym typeface="Helvetica Neue"/>
              </a:rPr>
              <a:t> </a:t>
            </a:r>
            <a:r>
              <a:rPr lang="es-ES" sz="1600" dirty="0" err="1">
                <a:solidFill>
                  <a:schemeClr val="dk1"/>
                </a:solidFill>
                <a:latin typeface="Helvetica Neue"/>
                <a:ea typeface="Helvetica Neue"/>
                <a:cs typeface="Helvetica Neue"/>
                <a:sym typeface="Helvetica Neue"/>
              </a:rPr>
              <a:t>bazında</a:t>
            </a:r>
            <a:r>
              <a:rPr lang="es-ES" sz="1600" dirty="0">
                <a:solidFill>
                  <a:schemeClr val="dk1"/>
                </a:solidFill>
                <a:latin typeface="Helvetica Neue"/>
                <a:ea typeface="Helvetica Neue"/>
                <a:cs typeface="Helvetica Neue"/>
                <a:sym typeface="Helvetica Neue"/>
              </a:rPr>
              <a:t> bir </a:t>
            </a:r>
            <a:r>
              <a:rPr lang="es-ES" sz="1600" dirty="0" err="1">
                <a:solidFill>
                  <a:schemeClr val="dk1"/>
                </a:solidFill>
                <a:latin typeface="Helvetica Neue"/>
                <a:ea typeface="Helvetica Neue"/>
                <a:cs typeface="Helvetica Neue"/>
                <a:sym typeface="Helvetica Neue"/>
              </a:rPr>
              <a:t>hazırlık</a:t>
            </a:r>
            <a:r>
              <a:rPr lang="es-ES" sz="1600" dirty="0">
                <a:solidFill>
                  <a:schemeClr val="dk1"/>
                </a:solidFill>
                <a:latin typeface="Helvetica Neue"/>
                <a:ea typeface="Helvetica Neue"/>
                <a:cs typeface="Helvetica Neue"/>
                <a:sym typeface="Helvetica Neue"/>
              </a:rPr>
              <a:t> </a:t>
            </a:r>
            <a:r>
              <a:rPr lang="es-ES" sz="1600" dirty="0" err="1">
                <a:solidFill>
                  <a:schemeClr val="dk1"/>
                </a:solidFill>
                <a:latin typeface="Helvetica Neue"/>
                <a:ea typeface="Helvetica Neue"/>
                <a:cs typeface="Helvetica Neue"/>
                <a:sym typeface="Helvetica Neue"/>
              </a:rPr>
              <a:t>yapılması</a:t>
            </a:r>
            <a:r>
              <a:rPr lang="es-ES" sz="1600" dirty="0">
                <a:solidFill>
                  <a:schemeClr val="dk1"/>
                </a:solidFill>
                <a:latin typeface="Helvetica Neue"/>
                <a:ea typeface="Helvetica Neue"/>
                <a:cs typeface="Helvetica Neue"/>
                <a:sym typeface="Helvetica Neue"/>
              </a:rPr>
              <a:t> </a:t>
            </a:r>
            <a:r>
              <a:rPr lang="es-ES" sz="1600" dirty="0" err="1">
                <a:solidFill>
                  <a:schemeClr val="dk1"/>
                </a:solidFill>
                <a:latin typeface="Helvetica Neue"/>
                <a:ea typeface="Helvetica Neue"/>
                <a:cs typeface="Helvetica Neue"/>
                <a:sym typeface="Helvetica Neue"/>
              </a:rPr>
              <a:t>tavsiye</a:t>
            </a:r>
            <a:r>
              <a:rPr lang="es-ES" sz="1600" dirty="0">
                <a:solidFill>
                  <a:schemeClr val="dk1"/>
                </a:solidFill>
                <a:latin typeface="Helvetica Neue"/>
                <a:ea typeface="Helvetica Neue"/>
                <a:cs typeface="Helvetica Neue"/>
                <a:sym typeface="Helvetica Neue"/>
              </a:rPr>
              <a:t> </a:t>
            </a:r>
            <a:r>
              <a:rPr lang="es-ES" sz="1600" dirty="0" err="1">
                <a:solidFill>
                  <a:schemeClr val="dk1"/>
                </a:solidFill>
                <a:latin typeface="Helvetica Neue"/>
                <a:ea typeface="Helvetica Neue"/>
                <a:cs typeface="Helvetica Neue"/>
                <a:sym typeface="Helvetica Neue"/>
              </a:rPr>
              <a:t>edilir</a:t>
            </a:r>
            <a:r>
              <a:rPr lang="es-ES" sz="1600" dirty="0">
                <a:solidFill>
                  <a:schemeClr val="dk1"/>
                </a:solidFill>
                <a:latin typeface="Helvetica Neue"/>
                <a:ea typeface="Helvetica Neue"/>
                <a:cs typeface="Helvetica Neue"/>
                <a:sym typeface="Helvetica Neue"/>
              </a:rPr>
              <a:t>.</a:t>
            </a:r>
            <a:endParaRPr sz="1100" dirty="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2"/>
          <p:cNvSpPr txBox="1"/>
          <p:nvPr/>
        </p:nvSpPr>
        <p:spPr>
          <a:xfrm>
            <a:off x="835200" y="1969924"/>
            <a:ext cx="10521600" cy="2155500"/>
          </a:xfrm>
          <a:prstGeom prst="rect">
            <a:avLst/>
          </a:prstGeom>
          <a:noFill/>
          <a:ln>
            <a:noFill/>
          </a:ln>
        </p:spPr>
        <p:txBody>
          <a:bodyPr spcFirstLastPara="1" wrap="square" lIns="91425" tIns="45700" rIns="91425" bIns="45700" anchor="t" anchorCtr="0">
            <a:noAutofit/>
          </a:bodyPr>
          <a:lstStyle/>
          <a:p>
            <a:pPr lvl="0" algn="ctr">
              <a:lnSpc>
                <a:spcPct val="70000"/>
              </a:lnSpc>
              <a:buClr>
                <a:schemeClr val="lt1"/>
              </a:buClr>
              <a:buSzPts val="4840"/>
            </a:pPr>
            <a:r>
              <a:rPr lang="es-ES" sz="7062" b="1" dirty="0">
                <a:solidFill>
                  <a:schemeClr val="lt1"/>
                </a:solidFill>
                <a:latin typeface="Helvetica Neue"/>
                <a:ea typeface="Helvetica Neue"/>
                <a:cs typeface="Helvetica Neue"/>
                <a:sym typeface="Helvetica Neue"/>
              </a:rPr>
              <a:t>Müfredat Temelleri &amp;Sınıfta Kapsayıcılık Nasıl Sağlanır?</a:t>
            </a:r>
            <a:endParaRPr sz="5330" b="1" i="0" u="none" strike="noStrike" cap="none" dirty="0">
              <a:solidFill>
                <a:srgbClr val="00AEEF"/>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10c4d38af33_0_17"/>
          <p:cNvSpPr txBox="1"/>
          <p:nvPr/>
        </p:nvSpPr>
        <p:spPr>
          <a:xfrm>
            <a:off x="764861" y="2476413"/>
            <a:ext cx="10521600" cy="1007400"/>
          </a:xfrm>
          <a:prstGeom prst="rect">
            <a:avLst/>
          </a:prstGeom>
          <a:noFill/>
          <a:ln>
            <a:noFill/>
          </a:ln>
        </p:spPr>
        <p:txBody>
          <a:bodyPr spcFirstLastPara="1" wrap="square" lIns="91425" tIns="45700" rIns="91425" bIns="45700" anchor="t" anchorCtr="0">
            <a:normAutofit fontScale="70000" lnSpcReduction="20000"/>
          </a:bodyPr>
          <a:lstStyle/>
          <a:p>
            <a:pPr lvl="0" algn="ctr">
              <a:lnSpc>
                <a:spcPct val="90000"/>
              </a:lnSpc>
              <a:buClr>
                <a:schemeClr val="lt1"/>
              </a:buClr>
              <a:buSzPct val="100000"/>
            </a:pPr>
            <a:r>
              <a:rPr lang="es-ES" sz="8800" b="1" dirty="0">
                <a:solidFill>
                  <a:schemeClr val="lt1"/>
                </a:solidFill>
                <a:latin typeface="Helvetica Neue"/>
                <a:ea typeface="Helvetica Neue"/>
                <a:cs typeface="Helvetica Neue"/>
                <a:sym typeface="Helvetica Neue"/>
              </a:rPr>
              <a:t>İlginiz için teşekkür ederiz!</a:t>
            </a:r>
            <a:endParaRPr sz="6600" b="1" i="0" u="none" strike="noStrike" cap="none" dirty="0">
              <a:solidFill>
                <a:srgbClr val="00AEEF"/>
              </a:solidFill>
              <a:latin typeface="Helvetica Neue"/>
              <a:ea typeface="Helvetica Neue"/>
              <a:cs typeface="Helvetica Neue"/>
              <a:sym typeface="Helvetica Neue"/>
            </a:endParaRPr>
          </a:p>
        </p:txBody>
      </p:sp>
      <p:pic>
        <p:nvPicPr>
          <p:cNvPr id="235" name="Google Shape;235;g10c4d38af33_0_17"/>
          <p:cNvPicPr preferRelativeResize="0"/>
          <p:nvPr/>
        </p:nvPicPr>
        <p:blipFill rotWithShape="1">
          <a:blip r:embed="rId3">
            <a:alphaModFix/>
          </a:blip>
          <a:srcRect/>
          <a:stretch/>
        </p:blipFill>
        <p:spPr>
          <a:xfrm>
            <a:off x="4170299" y="3646051"/>
            <a:ext cx="4445675" cy="2729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94711" y="2530257"/>
            <a:ext cx="11450700" cy="2708393"/>
          </a:xfrm>
          <a:prstGeom prst="rect">
            <a:avLst/>
          </a:prstGeom>
          <a:noFill/>
          <a:ln>
            <a:noFill/>
          </a:ln>
        </p:spPr>
        <p:txBody>
          <a:bodyPr spcFirstLastPara="1" wrap="square" lIns="91425" tIns="45700" rIns="91425" bIns="45700" anchor="t" anchorCtr="0">
            <a:spAutoFit/>
          </a:bodyPr>
          <a:lstStyle/>
          <a:p>
            <a:pPr marL="457200" lvl="0" indent="-450850">
              <a:buClr>
                <a:srgbClr val="EC7320"/>
              </a:buClr>
              <a:buSzPts val="3500"/>
              <a:buFont typeface="Helvetica Neue"/>
              <a:buChar char="❖"/>
            </a:pPr>
            <a:r>
              <a:rPr lang="es-ES" sz="2500" dirty="0">
                <a:latin typeface="Helvetica Neue"/>
                <a:ea typeface="Helvetica Neue"/>
                <a:cs typeface="Helvetica Neue"/>
                <a:sym typeface="Helvetica Neue"/>
              </a:rPr>
              <a:t>InCrea + </a:t>
            </a:r>
            <a:r>
              <a:rPr lang="tr-TR" sz="2500" dirty="0">
                <a:latin typeface="Helvetica Neue"/>
                <a:ea typeface="Helvetica Neue"/>
                <a:cs typeface="Helvetica Neue"/>
                <a:sym typeface="Helvetica Neue"/>
              </a:rPr>
              <a:t>ile </a:t>
            </a:r>
            <a:r>
              <a:rPr lang="es-ES" sz="2500" dirty="0">
                <a:latin typeface="Helvetica Neue"/>
                <a:ea typeface="Helvetica Neue"/>
                <a:cs typeface="Helvetica Neue"/>
                <a:sym typeface="Helvetica Neue"/>
              </a:rPr>
              <a:t>Müfredatının amaçlarını keşfedin</a:t>
            </a:r>
            <a:endParaRPr lang="tr-TR" sz="2500" dirty="0">
              <a:latin typeface="Helvetica Neue"/>
              <a:ea typeface="Helvetica Neue"/>
              <a:cs typeface="Helvetica Neue"/>
              <a:sym typeface="Helvetica Neue"/>
            </a:endParaRPr>
          </a:p>
          <a:p>
            <a:pPr marL="457200" lvl="0" indent="-450850">
              <a:buClr>
                <a:srgbClr val="EC7320"/>
              </a:buClr>
              <a:buSzPts val="3500"/>
              <a:buFont typeface="Helvetica Neue"/>
              <a:buChar char="❖"/>
            </a:pPr>
            <a:r>
              <a:rPr lang="es-ES" sz="2500" dirty="0">
                <a:latin typeface="Helvetica Neue"/>
                <a:ea typeface="Helvetica Neue"/>
                <a:cs typeface="Helvetica Neue"/>
                <a:sym typeface="Helvetica Neue"/>
              </a:rPr>
              <a:t>Müfredatın seçimlerini ve temellerini belirleyin</a:t>
            </a:r>
            <a:endParaRPr lang="tr-TR" sz="2500" dirty="0">
              <a:latin typeface="Helvetica Neue"/>
              <a:ea typeface="Helvetica Neue"/>
              <a:cs typeface="Helvetica Neue"/>
              <a:sym typeface="Helvetica Neue"/>
            </a:endParaRPr>
          </a:p>
          <a:p>
            <a:pPr marL="457200" lvl="0" indent="-450850">
              <a:buClr>
                <a:srgbClr val="EC7320"/>
              </a:buClr>
              <a:buSzPts val="3500"/>
              <a:buFont typeface="Helvetica Neue"/>
              <a:buChar char="❖"/>
            </a:pPr>
            <a:r>
              <a:rPr lang="es-ES" sz="2500" dirty="0">
                <a:latin typeface="Helvetica Neue"/>
                <a:ea typeface="Helvetica Neue"/>
                <a:cs typeface="Helvetica Neue"/>
                <a:sym typeface="Helvetica Neue"/>
              </a:rPr>
              <a:t>Müfredatın </a:t>
            </a:r>
            <a:r>
              <a:rPr lang="es-ES" sz="2500" dirty="0" err="1">
                <a:latin typeface="Helvetica Neue"/>
                <a:ea typeface="Helvetica Neue"/>
                <a:cs typeface="Helvetica Neue"/>
                <a:sym typeface="Helvetica Neue"/>
              </a:rPr>
              <a:t>yapısını</a:t>
            </a:r>
            <a:r>
              <a:rPr lang="es-ES" sz="2500" dirty="0">
                <a:latin typeface="Helvetica Neue"/>
                <a:ea typeface="Helvetica Neue"/>
                <a:cs typeface="Helvetica Neue"/>
                <a:sym typeface="Helvetica Neue"/>
              </a:rPr>
              <a:t> </a:t>
            </a:r>
            <a:r>
              <a:rPr lang="en-GB" sz="2500" dirty="0" err="1">
                <a:latin typeface="Helvetica Neue"/>
                <a:ea typeface="Helvetica Neue"/>
                <a:cs typeface="Helvetica Neue"/>
                <a:sym typeface="Helvetica Neue"/>
              </a:rPr>
              <a:t>anlayın</a:t>
            </a:r>
            <a:endParaRPr lang="tr-TR" sz="2500" dirty="0">
              <a:latin typeface="Helvetica Neue"/>
              <a:ea typeface="Helvetica Neue"/>
              <a:cs typeface="Helvetica Neue"/>
              <a:sym typeface="Helvetica Neue"/>
            </a:endParaRPr>
          </a:p>
          <a:p>
            <a:pPr marL="457200" lvl="0" indent="-450850">
              <a:buClr>
                <a:srgbClr val="EC7320"/>
              </a:buClr>
              <a:buSzPts val="3500"/>
              <a:buFont typeface="Helvetica Neue"/>
              <a:buChar char="❖"/>
            </a:pPr>
            <a:r>
              <a:rPr lang="es-ES" sz="2500" dirty="0">
                <a:latin typeface="Helvetica Neue"/>
                <a:ea typeface="Helvetica Neue"/>
                <a:cs typeface="Helvetica Neue"/>
                <a:sym typeface="Helvetica Neue"/>
              </a:rPr>
              <a:t>Sınıfınızda kapsayıcılığı sağlamanın yollarını tanıyın ve tartışın</a:t>
            </a:r>
            <a:endParaRPr dirty="0"/>
          </a:p>
          <a:p>
            <a:pPr marL="0" marR="0" lvl="0" indent="0" algn="l" rtl="0">
              <a:lnSpc>
                <a:spcPct val="100000"/>
              </a:lnSpc>
              <a:spcBef>
                <a:spcPts val="0"/>
              </a:spcBef>
              <a:spcAft>
                <a:spcPts val="0"/>
              </a:spcAft>
              <a:buNone/>
            </a:pPr>
            <a:endParaRPr dirty="0"/>
          </a:p>
          <a:p>
            <a:pPr marL="342900" marR="0" lvl="0" indent="-165100" algn="l" rtl="0">
              <a:lnSpc>
                <a:spcPct val="100000"/>
              </a:lnSpc>
              <a:spcBef>
                <a:spcPts val="0"/>
              </a:spcBef>
              <a:spcAft>
                <a:spcPts val="0"/>
              </a:spcAft>
              <a:buClr>
                <a:srgbClr val="EC7320"/>
              </a:buClr>
              <a:buSzPts val="2800"/>
              <a:buFont typeface="Noto Sans Symbols"/>
              <a:buNone/>
            </a:pPr>
            <a:endParaRPr sz="2800" b="0" i="0" u="none" strike="noStrike" cap="none" dirty="0">
              <a:solidFill>
                <a:schemeClr val="dk1"/>
              </a:solidFill>
              <a:latin typeface="Helvetica Neue"/>
              <a:ea typeface="Helvetica Neue"/>
              <a:cs typeface="Helvetica Neue"/>
              <a:sym typeface="Helvetica Neue"/>
            </a:endParaRPr>
          </a:p>
          <a:p>
            <a:pPr marL="342900" marR="0" lvl="0" indent="-165100" algn="l" rtl="0">
              <a:lnSpc>
                <a:spcPct val="100000"/>
              </a:lnSpc>
              <a:spcBef>
                <a:spcPts val="0"/>
              </a:spcBef>
              <a:spcAft>
                <a:spcPts val="0"/>
              </a:spcAft>
              <a:buClr>
                <a:srgbClr val="EC7320"/>
              </a:buClr>
              <a:buSzPts val="2800"/>
              <a:buFont typeface="Noto Sans Symbols"/>
              <a:buNone/>
            </a:pPr>
            <a:endParaRPr sz="2800" b="0" i="0" u="none" strike="noStrike" cap="none" dirty="0">
              <a:solidFill>
                <a:schemeClr val="dk1"/>
              </a:solidFill>
              <a:latin typeface="Helvetica Neue"/>
              <a:ea typeface="Helvetica Neue"/>
              <a:cs typeface="Helvetica Neue"/>
              <a:sym typeface="Helvetica Neue"/>
            </a:endParaRPr>
          </a:p>
        </p:txBody>
      </p:sp>
      <p:sp>
        <p:nvSpPr>
          <p:cNvPr id="50" name="Google Shape;50;p3"/>
          <p:cNvSpPr txBox="1"/>
          <p:nvPr/>
        </p:nvSpPr>
        <p:spPr>
          <a:xfrm>
            <a:off x="761999" y="1917487"/>
            <a:ext cx="4219575" cy="61277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3600"/>
              <a:buFont typeface="Arial"/>
              <a:buNone/>
            </a:pPr>
            <a:r>
              <a:rPr lang="en-GB" sz="3600" b="1" i="0" u="none" strike="noStrike" cap="none" dirty="0" err="1">
                <a:solidFill>
                  <a:schemeClr val="dk1"/>
                </a:solidFill>
                <a:latin typeface="Helvetica Neue"/>
                <a:ea typeface="Helvetica Neue"/>
                <a:cs typeface="Helvetica Neue"/>
                <a:sym typeface="Helvetica Neue"/>
              </a:rPr>
              <a:t>Dersin</a:t>
            </a:r>
            <a:r>
              <a:rPr lang="en-GB" sz="3600" b="1" i="0" u="none" strike="noStrike" cap="none" dirty="0">
                <a:solidFill>
                  <a:schemeClr val="dk1"/>
                </a:solidFill>
                <a:latin typeface="Helvetica Neue"/>
                <a:ea typeface="Helvetica Neue"/>
                <a:cs typeface="Helvetica Neue"/>
                <a:sym typeface="Helvetica Neue"/>
              </a:rPr>
              <a:t> </a:t>
            </a:r>
            <a:r>
              <a:rPr lang="en-GB" sz="3600" b="1" i="0" u="none" strike="noStrike" cap="none" dirty="0" err="1">
                <a:solidFill>
                  <a:schemeClr val="dk1"/>
                </a:solidFill>
                <a:latin typeface="Helvetica Neue"/>
                <a:ea typeface="Helvetica Neue"/>
                <a:cs typeface="Helvetica Neue"/>
                <a:sym typeface="Helvetica Neue"/>
              </a:rPr>
              <a:t>Hedefleri</a:t>
            </a:r>
            <a:r>
              <a:rPr lang="en-GB" sz="3600" b="1" i="0" u="none" strike="noStrike" cap="none" dirty="0">
                <a:solidFill>
                  <a:schemeClr val="dk1"/>
                </a:solidFill>
                <a:latin typeface="Helvetica Neue"/>
                <a:ea typeface="Helvetica Neue"/>
                <a:cs typeface="Helvetica Neue"/>
                <a:sym typeface="Helvetica Neue"/>
              </a:rPr>
              <a:t> :</a:t>
            </a:r>
            <a:endParaRPr sz="3600" b="1" i="0" u="none" strike="noStrike" cap="none" dirty="0">
              <a:solidFill>
                <a:schemeClr val="dk1"/>
              </a:solidFill>
              <a:latin typeface="Helvetica Neue"/>
              <a:ea typeface="Helvetica Neue"/>
              <a:cs typeface="Helvetica Neue"/>
              <a:sym typeface="Helvetica Neue"/>
            </a:endParaRPr>
          </a:p>
        </p:txBody>
      </p:sp>
      <p:sp>
        <p:nvSpPr>
          <p:cNvPr id="51" name="Google Shape;51;p3"/>
          <p:cNvSpPr txBox="1"/>
          <p:nvPr/>
        </p:nvSpPr>
        <p:spPr>
          <a:xfrm>
            <a:off x="2920011" y="469210"/>
            <a:ext cx="8686946" cy="83978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4800"/>
              <a:buFont typeface="Arial"/>
              <a:buNone/>
            </a:pPr>
            <a:r>
              <a:rPr lang="tr-TR" sz="4000" b="1" dirty="0">
                <a:solidFill>
                  <a:srgbClr val="00AEEF"/>
                </a:solidFill>
                <a:latin typeface="Helvetica Neue"/>
                <a:ea typeface="Helvetica Neue"/>
                <a:cs typeface="Helvetica Neue"/>
                <a:sym typeface="Helvetica Neue"/>
              </a:rPr>
              <a:t>Hedefler</a:t>
            </a:r>
            <a:r>
              <a:rPr lang="es-ES" sz="4000" b="1" dirty="0">
                <a:solidFill>
                  <a:srgbClr val="00AEEF"/>
                </a:solidFill>
                <a:latin typeface="Helvetica Neue"/>
                <a:ea typeface="Helvetica Neue"/>
                <a:cs typeface="Helvetica Neue"/>
                <a:sym typeface="Helvetica Neue"/>
              </a:rPr>
              <a:t> </a:t>
            </a:r>
            <a:endParaRPr sz="4000" b="1" i="0" u="none" strike="noStrike" cap="none" dirty="0">
              <a:solidFill>
                <a:srgbClr val="00AEEF"/>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g11085746b30_0_6"/>
          <p:cNvSpPr txBox="1">
            <a:spLocks noGrp="1"/>
          </p:cNvSpPr>
          <p:nvPr>
            <p:ph type="body" idx="1"/>
          </p:nvPr>
        </p:nvSpPr>
        <p:spPr>
          <a:xfrm>
            <a:off x="3074151" y="90356"/>
            <a:ext cx="9258600" cy="839700"/>
          </a:xfrm>
          <a:prstGeom prst="rect">
            <a:avLst/>
          </a:prstGeom>
        </p:spPr>
        <p:txBody>
          <a:bodyPr spcFirstLastPara="1" wrap="square" lIns="91425" tIns="45700" rIns="91425" bIns="45700" anchor="t" anchorCtr="0">
            <a:noAutofit/>
          </a:bodyPr>
          <a:lstStyle/>
          <a:p>
            <a:pPr marL="0" lvl="0" indent="0" algn="l"/>
            <a:r>
              <a:rPr lang="es-ES" sz="4800" dirty="0"/>
              <a:t>InCrea+ </a:t>
            </a:r>
            <a:r>
              <a:rPr lang="es-ES" sz="4800" dirty="0" err="1"/>
              <a:t>Müfredatı</a:t>
            </a:r>
            <a:endParaRPr lang="tr-TR" sz="4800" dirty="0"/>
          </a:p>
          <a:p>
            <a:pPr marL="0" lvl="0" indent="0" algn="l"/>
            <a:r>
              <a:rPr lang="es-ES" sz="4800" dirty="0" err="1"/>
              <a:t>Amaçlar</a:t>
            </a:r>
            <a:r>
              <a:rPr lang="es-ES" sz="4800" dirty="0"/>
              <a:t>…</a:t>
            </a:r>
            <a:endParaRPr sz="4800" dirty="0"/>
          </a:p>
        </p:txBody>
      </p:sp>
      <p:sp>
        <p:nvSpPr>
          <p:cNvPr id="58" name="Google Shape;58;g11085746b30_0_6"/>
          <p:cNvSpPr/>
          <p:nvPr/>
        </p:nvSpPr>
        <p:spPr>
          <a:xfrm>
            <a:off x="616492" y="1739973"/>
            <a:ext cx="11095200" cy="1081500"/>
          </a:xfrm>
          <a:prstGeom prst="roundRect">
            <a:avLst>
              <a:gd name="adj" fmla="val 16667"/>
            </a:avLst>
          </a:prstGeom>
          <a:solidFill>
            <a:srgbClr val="EC732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ctr">
              <a:buClr>
                <a:schemeClr val="dk1"/>
              </a:buClr>
              <a:buSzPts val="1100"/>
            </a:pPr>
            <a:r>
              <a:rPr lang="es-ES" sz="2300" dirty="0">
                <a:solidFill>
                  <a:schemeClr val="dk1"/>
                </a:solidFill>
                <a:latin typeface="Helvetica Neue"/>
                <a:ea typeface="Helvetica Neue"/>
                <a:cs typeface="Helvetica Neue"/>
                <a:sym typeface="Helvetica Neue"/>
              </a:rPr>
              <a:t>... Sanat eğitim içeriği ve </a:t>
            </a:r>
            <a:r>
              <a:rPr lang="es-ES" sz="2300" dirty="0" err="1">
                <a:solidFill>
                  <a:schemeClr val="dk1"/>
                </a:solidFill>
                <a:latin typeface="Helvetica Neue"/>
                <a:ea typeface="Helvetica Neue"/>
                <a:cs typeface="Helvetica Neue"/>
                <a:sym typeface="Helvetica Neue"/>
              </a:rPr>
              <a:t>etkinliklerinin</a:t>
            </a:r>
            <a:r>
              <a:rPr lang="es-ES" sz="2300" dirty="0">
                <a:solidFill>
                  <a:schemeClr val="dk1"/>
                </a:solidFill>
                <a:latin typeface="Helvetica Neue"/>
                <a:ea typeface="Helvetica Neue"/>
                <a:cs typeface="Helvetica Neue"/>
                <a:sym typeface="Helvetica Neue"/>
              </a:rPr>
              <a:t> uygulanması </a:t>
            </a:r>
            <a:r>
              <a:rPr lang="tr-TR" sz="2300" dirty="0">
                <a:solidFill>
                  <a:schemeClr val="dk1"/>
                </a:solidFill>
                <a:latin typeface="Helvetica Neue"/>
                <a:ea typeface="Helvetica Neue"/>
                <a:cs typeface="Helvetica Neue"/>
                <a:sym typeface="Helvetica Neue"/>
              </a:rPr>
              <a:t>ile</a:t>
            </a:r>
            <a:r>
              <a:rPr lang="es-ES" sz="2300" dirty="0">
                <a:solidFill>
                  <a:schemeClr val="dk1"/>
                </a:solidFill>
                <a:latin typeface="Helvetica Neue"/>
                <a:ea typeface="Helvetica Neue"/>
                <a:cs typeface="Helvetica Neue"/>
                <a:sym typeface="Helvetica Neue"/>
              </a:rPr>
              <a:t> kapsayıcı eğitim ve </a:t>
            </a:r>
            <a:r>
              <a:rPr lang="es-ES" sz="2300" dirty="0" err="1">
                <a:solidFill>
                  <a:schemeClr val="dk1"/>
                </a:solidFill>
                <a:latin typeface="Helvetica Neue"/>
                <a:ea typeface="Helvetica Neue"/>
                <a:cs typeface="Helvetica Neue"/>
                <a:sym typeface="Helvetica Neue"/>
              </a:rPr>
              <a:t>refahın</a:t>
            </a:r>
            <a:r>
              <a:rPr lang="es-ES" sz="2300" dirty="0">
                <a:solidFill>
                  <a:schemeClr val="dk1"/>
                </a:solidFill>
                <a:latin typeface="Helvetica Neue"/>
                <a:ea typeface="Helvetica Neue"/>
                <a:cs typeface="Helvetica Neue"/>
                <a:sym typeface="Helvetica Neue"/>
              </a:rPr>
              <a:t> </a:t>
            </a:r>
            <a:r>
              <a:rPr lang="en-GB" sz="2300" dirty="0" err="1">
                <a:solidFill>
                  <a:schemeClr val="dk1"/>
                </a:solidFill>
                <a:latin typeface="Helvetica Neue"/>
                <a:ea typeface="Helvetica Neue"/>
                <a:cs typeface="Helvetica Neue"/>
                <a:sym typeface="Helvetica Neue"/>
              </a:rPr>
              <a:t>geliştirilmes</a:t>
            </a:r>
            <a:r>
              <a:rPr lang="es-ES" sz="2300" dirty="0">
                <a:solidFill>
                  <a:schemeClr val="dk1"/>
                </a:solidFill>
                <a:latin typeface="Helvetica Neue"/>
                <a:ea typeface="Helvetica Neue"/>
                <a:cs typeface="Helvetica Neue"/>
                <a:sym typeface="Helvetica Neue"/>
              </a:rPr>
              <a:t>i için yenilikçi bir yöntem sunmak</a:t>
            </a:r>
            <a:endParaRPr sz="2300" dirty="0">
              <a:solidFill>
                <a:schemeClr val="dk1"/>
              </a:solidFill>
              <a:latin typeface="Helvetica Neue"/>
              <a:ea typeface="Helvetica Neue"/>
              <a:cs typeface="Helvetica Neue"/>
              <a:sym typeface="Helvetica Neue"/>
            </a:endParaRPr>
          </a:p>
          <a:p>
            <a:pPr marL="0" lvl="0" indent="0" algn="just" rtl="0">
              <a:spcBef>
                <a:spcPts val="0"/>
              </a:spcBef>
              <a:spcAft>
                <a:spcPts val="0"/>
              </a:spcAft>
              <a:buNone/>
            </a:pPr>
            <a:endParaRPr sz="100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dirty="0"/>
          </a:p>
        </p:txBody>
      </p:sp>
      <p:sp>
        <p:nvSpPr>
          <p:cNvPr id="59" name="Google Shape;59;g11085746b30_0_6"/>
          <p:cNvSpPr txBox="1"/>
          <p:nvPr/>
        </p:nvSpPr>
        <p:spPr>
          <a:xfrm>
            <a:off x="2083625" y="2936875"/>
            <a:ext cx="7328700" cy="2693015"/>
          </a:xfrm>
          <a:prstGeom prst="rect">
            <a:avLst/>
          </a:prstGeom>
          <a:noFill/>
          <a:ln>
            <a:noFill/>
          </a:ln>
        </p:spPr>
        <p:txBody>
          <a:bodyPr spcFirstLastPara="1" wrap="square" lIns="91425" tIns="91425" rIns="91425" bIns="91425" anchor="t" anchorCtr="0">
            <a:spAutoFit/>
          </a:bodyPr>
          <a:lstStyle/>
          <a:p>
            <a:pPr marL="342900" lvl="0" indent="-349250">
              <a:buClr>
                <a:srgbClr val="EC7320"/>
              </a:buClr>
              <a:buSzPts val="2500"/>
              <a:buFont typeface="Helvetica Neue"/>
              <a:buChar char="❖"/>
            </a:pPr>
            <a:r>
              <a:rPr lang="es-ES" sz="1500" dirty="0">
                <a:latin typeface="Helvetica Neue"/>
                <a:ea typeface="Helvetica Neue"/>
                <a:cs typeface="Helvetica Neue"/>
                <a:sym typeface="Helvetica Neue"/>
              </a:rPr>
              <a:t>Ortaöğretim öğrencilerinde (11-16 yaş arası) yaratıcılık, kültür, çok kültürlü diyalog, psikolojik kaynaklar ve 21. yüzyılın temel becerilerini geliştirmek için öğrenme kaynakları, materyaller, eğitim sanatı </a:t>
            </a:r>
            <a:r>
              <a:rPr lang="es-ES" sz="1500" dirty="0" err="1">
                <a:latin typeface="Helvetica Neue"/>
                <a:ea typeface="Helvetica Neue"/>
                <a:cs typeface="Helvetica Neue"/>
                <a:sym typeface="Helvetica Neue"/>
              </a:rPr>
              <a:t>oluşturma</a:t>
            </a:r>
            <a:r>
              <a:rPr lang="es-ES" sz="1500" dirty="0">
                <a:latin typeface="Helvetica Neue"/>
                <a:ea typeface="Helvetica Neue"/>
                <a:cs typeface="Helvetica Neue"/>
                <a:sym typeface="Helvetica Neue"/>
              </a:rPr>
              <a:t> </a:t>
            </a:r>
            <a:r>
              <a:rPr lang="es-ES" sz="1500" dirty="0" err="1">
                <a:latin typeface="Helvetica Neue"/>
                <a:ea typeface="Helvetica Neue"/>
                <a:cs typeface="Helvetica Neue"/>
                <a:sym typeface="Helvetica Neue"/>
              </a:rPr>
              <a:t>etkinlikleri</a:t>
            </a:r>
            <a:r>
              <a:rPr lang="es-ES" sz="1500" dirty="0">
                <a:latin typeface="Helvetica Neue"/>
                <a:ea typeface="Helvetica Neue"/>
                <a:cs typeface="Helvetica Neue"/>
                <a:sym typeface="Helvetica Neue"/>
              </a:rPr>
              <a:t> ve eğitim modülleri geliştirmek.</a:t>
            </a:r>
            <a:endParaRPr lang="tr-TR" sz="1500" dirty="0">
              <a:latin typeface="Helvetica Neue"/>
              <a:ea typeface="Helvetica Neue"/>
              <a:cs typeface="Helvetica Neue"/>
              <a:sym typeface="Helvetica Neue"/>
            </a:endParaRPr>
          </a:p>
          <a:p>
            <a:pPr marL="342900" lvl="0" indent="-349250">
              <a:buClr>
                <a:srgbClr val="EC7320"/>
              </a:buClr>
              <a:buSzPts val="2500"/>
              <a:buFont typeface="Helvetica Neue"/>
              <a:buChar char="❖"/>
            </a:pPr>
            <a:r>
              <a:rPr lang="es-ES" sz="1500" dirty="0">
                <a:latin typeface="Helvetica Neue"/>
                <a:ea typeface="Helvetica Neue"/>
                <a:cs typeface="Helvetica Neue"/>
                <a:sym typeface="Helvetica Neue"/>
              </a:rPr>
              <a:t>Özel Eğitim İhtiyaçları olan </a:t>
            </a:r>
            <a:r>
              <a:rPr lang="es-ES" sz="1500" dirty="0" err="1">
                <a:latin typeface="Helvetica Neue"/>
                <a:ea typeface="Helvetica Neue"/>
                <a:cs typeface="Helvetica Neue"/>
                <a:sym typeface="Helvetica Neue"/>
              </a:rPr>
              <a:t>ortaöğretim</a:t>
            </a:r>
            <a:r>
              <a:rPr lang="es-ES" sz="1500" dirty="0">
                <a:latin typeface="Helvetica Neue"/>
                <a:ea typeface="Helvetica Neue"/>
                <a:cs typeface="Helvetica Neue"/>
                <a:sym typeface="Helvetica Neue"/>
              </a:rPr>
              <a:t> </a:t>
            </a:r>
            <a:r>
              <a:rPr lang="es-ES" sz="1500" dirty="0" err="1">
                <a:latin typeface="Helvetica Neue"/>
                <a:ea typeface="Helvetica Neue"/>
                <a:cs typeface="Helvetica Neue"/>
                <a:sym typeface="Helvetica Neue"/>
              </a:rPr>
              <a:t>öğrencilerini</a:t>
            </a:r>
            <a:r>
              <a:rPr lang="es-ES" sz="1500" dirty="0">
                <a:latin typeface="Helvetica Neue"/>
                <a:ea typeface="Helvetica Neue"/>
                <a:cs typeface="Helvetica Neue"/>
                <a:sym typeface="Helvetica Neue"/>
              </a:rPr>
              <a:t>, azınlıklardan veya düşük gelirli ailelerden </a:t>
            </a:r>
            <a:r>
              <a:rPr lang="es-ES" sz="1500" dirty="0" err="1">
                <a:latin typeface="Helvetica Neue"/>
                <a:ea typeface="Helvetica Neue"/>
                <a:cs typeface="Helvetica Neue"/>
                <a:sym typeface="Helvetica Neue"/>
              </a:rPr>
              <a:t>gelen</a:t>
            </a:r>
            <a:r>
              <a:rPr lang="es-ES" sz="1500" dirty="0">
                <a:latin typeface="Helvetica Neue"/>
                <a:ea typeface="Helvetica Neue"/>
                <a:cs typeface="Helvetica Neue"/>
                <a:sym typeface="Helvetica Neue"/>
              </a:rPr>
              <a:t> </a:t>
            </a:r>
            <a:r>
              <a:rPr lang="es-ES" sz="1500" dirty="0" err="1">
                <a:latin typeface="Helvetica Neue"/>
                <a:ea typeface="Helvetica Neue"/>
                <a:cs typeface="Helvetica Neue"/>
                <a:sym typeface="Helvetica Neue"/>
              </a:rPr>
              <a:t>öğrencileri</a:t>
            </a:r>
            <a:r>
              <a:rPr lang="es-ES" sz="1500" dirty="0">
                <a:latin typeface="Helvetica Neue"/>
                <a:ea typeface="Helvetica Neue"/>
                <a:cs typeface="Helvetica Neue"/>
                <a:sym typeface="Helvetica Neue"/>
              </a:rPr>
              <a:t> sosyal </a:t>
            </a:r>
            <a:r>
              <a:rPr lang="tr-TR" sz="1500" dirty="0">
                <a:latin typeface="Helvetica Neue"/>
                <a:ea typeface="Helvetica Neue"/>
                <a:cs typeface="Helvetica Neue"/>
                <a:sym typeface="Helvetica Neue"/>
              </a:rPr>
              <a:t>kapsayıcılığa</a:t>
            </a:r>
            <a:r>
              <a:rPr lang="es-ES" sz="1500" dirty="0">
                <a:latin typeface="Helvetica Neue"/>
                <a:ea typeface="Helvetica Neue"/>
                <a:cs typeface="Helvetica Neue"/>
                <a:sym typeface="Helvetica Neue"/>
              </a:rPr>
              <a:t> teşvik etmek.</a:t>
            </a:r>
            <a:endParaRPr lang="tr-TR" sz="1500" dirty="0">
              <a:latin typeface="Helvetica Neue"/>
              <a:ea typeface="Helvetica Neue"/>
              <a:cs typeface="Helvetica Neue"/>
              <a:sym typeface="Helvetica Neue"/>
            </a:endParaRPr>
          </a:p>
          <a:p>
            <a:pPr marL="342900" lvl="0" indent="-349250">
              <a:buClr>
                <a:srgbClr val="EC7320"/>
              </a:buClr>
              <a:buSzPts val="2500"/>
              <a:buFont typeface="Helvetica Neue"/>
              <a:buChar char="❖"/>
            </a:pPr>
            <a:r>
              <a:rPr lang="es-ES" sz="1500" dirty="0">
                <a:latin typeface="Helvetica Neue"/>
                <a:ea typeface="Helvetica Neue"/>
                <a:cs typeface="Helvetica Neue"/>
                <a:sym typeface="Helvetica Neue"/>
              </a:rPr>
              <a:t>Kapsayıcı eğitimde öğretmenlerin beceri ve yeterliliklerinin artırılması.</a:t>
            </a:r>
            <a:endParaRPr lang="tr-TR" sz="1500" dirty="0">
              <a:latin typeface="Helvetica Neue"/>
              <a:ea typeface="Helvetica Neue"/>
              <a:cs typeface="Helvetica Neue"/>
              <a:sym typeface="Helvetica Neue"/>
            </a:endParaRPr>
          </a:p>
          <a:p>
            <a:pPr marL="342900" lvl="0" indent="-349250">
              <a:buClr>
                <a:srgbClr val="EC7320"/>
              </a:buClr>
              <a:buSzPts val="2500"/>
              <a:buFont typeface="Helvetica Neue"/>
              <a:buChar char="❖"/>
            </a:pPr>
            <a:r>
              <a:rPr lang="es-ES" sz="1500" dirty="0" err="1">
                <a:latin typeface="Helvetica Neue"/>
                <a:ea typeface="Helvetica Neue"/>
                <a:cs typeface="Helvetica Neue"/>
                <a:sym typeface="Helvetica Neue"/>
              </a:rPr>
              <a:t>Yaratıcı</a:t>
            </a:r>
            <a:r>
              <a:rPr lang="es-ES" sz="1500" dirty="0">
                <a:latin typeface="Helvetica Neue"/>
                <a:ea typeface="Helvetica Neue"/>
                <a:cs typeface="Helvetica Neue"/>
                <a:sym typeface="Helvetica Neue"/>
              </a:rPr>
              <a:t> ve </a:t>
            </a:r>
            <a:r>
              <a:rPr lang="es-ES" sz="1500" dirty="0" err="1">
                <a:latin typeface="Helvetica Neue"/>
                <a:ea typeface="Helvetica Neue"/>
                <a:cs typeface="Helvetica Neue"/>
                <a:sym typeface="Helvetica Neue"/>
              </a:rPr>
              <a:t>Kültürel</a:t>
            </a:r>
            <a:r>
              <a:rPr lang="es-ES" sz="1500" dirty="0">
                <a:latin typeface="Helvetica Neue"/>
                <a:ea typeface="Helvetica Neue"/>
                <a:cs typeface="Helvetica Neue"/>
                <a:sym typeface="Helvetica Neue"/>
              </a:rPr>
              <a:t> </a:t>
            </a:r>
            <a:r>
              <a:rPr lang="es-ES" sz="1500" dirty="0" err="1">
                <a:latin typeface="Helvetica Neue"/>
                <a:ea typeface="Helvetica Neue"/>
                <a:cs typeface="Helvetica Neue"/>
                <a:sym typeface="Helvetica Neue"/>
              </a:rPr>
              <a:t>sanat</a:t>
            </a:r>
            <a:r>
              <a:rPr lang="es-ES" sz="1500" dirty="0">
                <a:latin typeface="Helvetica Neue"/>
                <a:ea typeface="Helvetica Neue"/>
                <a:cs typeface="Helvetica Neue"/>
                <a:sym typeface="Helvetica Neue"/>
              </a:rPr>
              <a:t> </a:t>
            </a:r>
            <a:r>
              <a:rPr lang="es-ES" sz="1500" dirty="0" err="1">
                <a:latin typeface="Helvetica Neue"/>
                <a:ea typeface="Helvetica Neue"/>
                <a:cs typeface="Helvetica Neue"/>
                <a:sym typeface="Helvetica Neue"/>
              </a:rPr>
              <a:t>kurumları</a:t>
            </a:r>
            <a:r>
              <a:rPr lang="es-ES" sz="1500" dirty="0">
                <a:latin typeface="Helvetica Neue"/>
                <a:ea typeface="Helvetica Neue"/>
                <a:cs typeface="Helvetica Neue"/>
                <a:sym typeface="Helvetica Neue"/>
              </a:rPr>
              <a:t> için bir</a:t>
            </a:r>
            <a:r>
              <a:rPr lang="tr-TR" sz="1500" dirty="0">
                <a:latin typeface="Helvetica Neue"/>
                <a:ea typeface="Helvetica Neue"/>
                <a:cs typeface="Helvetica Neue"/>
                <a:sym typeface="Helvetica Neue"/>
              </a:rPr>
              <a:t>takım</a:t>
            </a:r>
            <a:r>
              <a:rPr lang="es-ES" sz="1500" dirty="0">
                <a:latin typeface="Helvetica Neue"/>
                <a:ea typeface="Helvetica Neue"/>
                <a:cs typeface="Helvetica Neue"/>
                <a:sym typeface="Helvetica Neue"/>
              </a:rPr>
              <a:t> yeni beceri ve yeterlilik sağlamak. </a:t>
            </a:r>
            <a:endParaRPr lang="tr-TR" sz="1500" dirty="0">
              <a:latin typeface="Helvetica Neue"/>
              <a:ea typeface="Helvetica Neue"/>
              <a:cs typeface="Helvetica Neue"/>
              <a:sym typeface="Helvetica Neue"/>
            </a:endParaRPr>
          </a:p>
          <a:p>
            <a:pPr marL="342900" lvl="0" indent="-349250">
              <a:buClr>
                <a:srgbClr val="EC7320"/>
              </a:buClr>
              <a:buSzPts val="2500"/>
              <a:buFont typeface="Helvetica Neue"/>
              <a:buChar char="❖"/>
            </a:pPr>
            <a:r>
              <a:rPr lang="tr-TR" dirty="0"/>
              <a:t>Sanat uzmanları, eğitim uzmanları ve öğretmenler arasında olası işbirliğini teşvik etmek.</a:t>
            </a:r>
            <a:r>
              <a:rPr lang="en-GB" dirty="0"/>
              <a:t>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g11085746b30_0_13"/>
          <p:cNvSpPr txBox="1">
            <a:spLocks noGrp="1"/>
          </p:cNvSpPr>
          <p:nvPr>
            <p:ph type="body" idx="1"/>
          </p:nvPr>
        </p:nvSpPr>
        <p:spPr>
          <a:xfrm>
            <a:off x="2933484" y="468416"/>
            <a:ext cx="8686800" cy="839700"/>
          </a:xfrm>
          <a:prstGeom prst="rect">
            <a:avLst/>
          </a:prstGeom>
        </p:spPr>
        <p:txBody>
          <a:bodyPr spcFirstLastPara="1" wrap="square" lIns="91425" tIns="45700" rIns="91425" bIns="45700" anchor="t" anchorCtr="0">
            <a:noAutofit/>
          </a:bodyPr>
          <a:lstStyle/>
          <a:p>
            <a:pPr marL="0" lvl="0" indent="0"/>
            <a:r>
              <a:rPr lang="tr-TR" sz="2000" dirty="0" err="1">
                <a:solidFill>
                  <a:srgbClr val="00AEEF"/>
                </a:solidFill>
              </a:rPr>
              <a:t>InCrea</a:t>
            </a:r>
            <a:r>
              <a:rPr lang="tr-TR" sz="2000" dirty="0">
                <a:solidFill>
                  <a:srgbClr val="00AEEF"/>
                </a:solidFill>
              </a:rPr>
              <a:t> + Müfredatı için Seçenekler</a:t>
            </a:r>
            <a:endParaRPr sz="2000" dirty="0">
              <a:solidFill>
                <a:srgbClr val="00AEEF"/>
              </a:solidFill>
            </a:endParaRPr>
          </a:p>
        </p:txBody>
      </p:sp>
      <p:sp>
        <p:nvSpPr>
          <p:cNvPr id="66" name="Google Shape;66;g11085746b30_0_13"/>
          <p:cNvSpPr/>
          <p:nvPr/>
        </p:nvSpPr>
        <p:spPr>
          <a:xfrm rot="1671076" flipH="1">
            <a:off x="9010602" y="1625783"/>
            <a:ext cx="2175616" cy="1656957"/>
          </a:xfrm>
          <a:prstGeom prst="wedgeRoundRectCallout">
            <a:avLst>
              <a:gd name="adj1" fmla="val -20833"/>
              <a:gd name="adj2" fmla="val 62500"/>
              <a:gd name="adj3" fmla="val 0"/>
            </a:avLst>
          </a:prstGeom>
          <a:solidFill>
            <a:srgbClr val="EA913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r>
              <a:rPr lang="tr-TR" sz="2100" b="1" dirty="0">
                <a:latin typeface="Helvetica Neue"/>
                <a:ea typeface="Helvetica Neue"/>
                <a:cs typeface="Helvetica Neue"/>
                <a:sym typeface="Helvetica Neue"/>
              </a:rPr>
              <a:t>Müfredatın geliştirilmesine hangi alanlar rehberlik etmiştir?</a:t>
            </a:r>
            <a:endParaRPr sz="2100" b="1" dirty="0">
              <a:latin typeface="Helvetica Neue"/>
              <a:ea typeface="Helvetica Neue"/>
              <a:cs typeface="Helvetica Neue"/>
              <a:sym typeface="Helvetica Neue"/>
            </a:endParaRPr>
          </a:p>
        </p:txBody>
      </p:sp>
      <p:sp>
        <p:nvSpPr>
          <p:cNvPr id="67" name="Google Shape;67;g11085746b30_0_13"/>
          <p:cNvSpPr/>
          <p:nvPr/>
        </p:nvSpPr>
        <p:spPr>
          <a:xfrm rot="-1288702" flipH="1">
            <a:off x="134532" y="1866513"/>
            <a:ext cx="2667760" cy="1931223"/>
          </a:xfrm>
          <a:prstGeom prst="wedgeEllipseCallout">
            <a:avLst>
              <a:gd name="adj1" fmla="val -20833"/>
              <a:gd name="adj2" fmla="val 62500"/>
            </a:avLst>
          </a:prstGeom>
          <a:solidFill>
            <a:srgbClr val="EA913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ctr"/>
            <a:r>
              <a:rPr lang="tr-TR" sz="2100" b="1" dirty="0">
                <a:latin typeface="Helvetica Neue"/>
                <a:ea typeface="Helvetica Neue"/>
                <a:cs typeface="Helvetica Neue"/>
                <a:sym typeface="Helvetica Neue"/>
              </a:rPr>
              <a:t>Müfredatın temelleri nelerdir?</a:t>
            </a:r>
            <a:endParaRPr sz="2100" b="1" dirty="0">
              <a:latin typeface="Helvetica Neue"/>
              <a:ea typeface="Helvetica Neue"/>
              <a:cs typeface="Helvetica Neue"/>
              <a:sym typeface="Helvetica Neue"/>
            </a:endParaRPr>
          </a:p>
        </p:txBody>
      </p:sp>
      <p:sp>
        <p:nvSpPr>
          <p:cNvPr id="68" name="Google Shape;68;g11085746b30_0_13"/>
          <p:cNvSpPr txBox="1"/>
          <p:nvPr/>
        </p:nvSpPr>
        <p:spPr>
          <a:xfrm>
            <a:off x="4144107" y="4001743"/>
            <a:ext cx="3612600" cy="2031295"/>
          </a:xfrm>
          <a:prstGeom prst="rect">
            <a:avLst/>
          </a:prstGeom>
          <a:noFill/>
          <a:ln w="38100" cap="flat" cmpd="sng">
            <a:solidFill>
              <a:srgbClr val="00AEEF"/>
            </a:solidFill>
            <a:prstDash val="solid"/>
            <a:round/>
            <a:headEnd type="none" w="sm" len="sm"/>
            <a:tailEnd type="none" w="sm" len="sm"/>
          </a:ln>
        </p:spPr>
        <p:txBody>
          <a:bodyPr spcFirstLastPara="1" wrap="square" lIns="91425" tIns="91425" rIns="91425" bIns="91425" anchor="t" anchorCtr="0">
            <a:spAutoFit/>
          </a:bodyPr>
          <a:lstStyle/>
          <a:p>
            <a:pPr marL="457200" lvl="0" indent="-381000" algn="l" rtl="0">
              <a:spcBef>
                <a:spcPts val="0"/>
              </a:spcBef>
              <a:spcAft>
                <a:spcPts val="0"/>
              </a:spcAft>
              <a:buClr>
                <a:srgbClr val="EC7320"/>
              </a:buClr>
              <a:buSzPts val="2400"/>
              <a:buFont typeface="Helvetica Neue"/>
              <a:buChar char="❖"/>
            </a:pPr>
            <a:r>
              <a:rPr lang="tr-TR" sz="2400" b="1" dirty="0">
                <a:solidFill>
                  <a:schemeClr val="dk1"/>
                </a:solidFill>
                <a:latin typeface="Helvetica Neue"/>
                <a:ea typeface="Helvetica Neue"/>
                <a:cs typeface="Helvetica Neue"/>
                <a:sym typeface="Helvetica Neue"/>
              </a:rPr>
              <a:t>Kapsayıcılık</a:t>
            </a:r>
          </a:p>
          <a:p>
            <a:pPr marL="457200" lvl="0" indent="-381000" algn="l" rtl="0">
              <a:spcBef>
                <a:spcPts val="0"/>
              </a:spcBef>
              <a:spcAft>
                <a:spcPts val="0"/>
              </a:spcAft>
              <a:buClr>
                <a:srgbClr val="EC7320"/>
              </a:buClr>
              <a:buSzPts val="2400"/>
              <a:buFont typeface="Helvetica Neue"/>
              <a:buChar char="❖"/>
            </a:pPr>
            <a:r>
              <a:rPr lang="tr-TR" sz="2400" b="1" dirty="0">
                <a:solidFill>
                  <a:schemeClr val="dk1"/>
                </a:solidFill>
                <a:latin typeface="Helvetica Neue"/>
                <a:ea typeface="Helvetica Neue"/>
                <a:cs typeface="Helvetica Neue"/>
                <a:sym typeface="Helvetica Neue"/>
              </a:rPr>
              <a:t>21.yüzyıl becerileri</a:t>
            </a:r>
          </a:p>
          <a:p>
            <a:pPr marL="457200" indent="-381000">
              <a:buClr>
                <a:srgbClr val="EC7320"/>
              </a:buClr>
              <a:buSzPts val="2400"/>
              <a:buFont typeface="Helvetica Neue"/>
              <a:buChar char="❖"/>
            </a:pPr>
            <a:r>
              <a:rPr lang="tr-TR" sz="2400" b="1" dirty="0">
                <a:solidFill>
                  <a:schemeClr val="dk1"/>
                </a:solidFill>
                <a:latin typeface="Helvetica Neue"/>
                <a:ea typeface="Helvetica Neue"/>
                <a:cs typeface="Helvetica Neue"/>
                <a:sym typeface="Helvetica Neue"/>
              </a:rPr>
              <a:t>Sanat alanları</a:t>
            </a:r>
          </a:p>
          <a:p>
            <a:pPr marL="457200" indent="-381000">
              <a:buClr>
                <a:srgbClr val="EC7320"/>
              </a:buClr>
              <a:buSzPts val="2400"/>
              <a:buFont typeface="Helvetica Neue"/>
              <a:buChar char="❖"/>
            </a:pPr>
            <a:r>
              <a:rPr lang="tr-TR" sz="2400" b="1" dirty="0">
                <a:solidFill>
                  <a:schemeClr val="dk1"/>
                </a:solidFill>
                <a:latin typeface="Helvetica Neue"/>
                <a:ea typeface="Helvetica Neue"/>
                <a:cs typeface="Helvetica Neue"/>
                <a:sym typeface="Helvetica Neue"/>
              </a:rPr>
              <a:t>Öğrenmede evrensel tasarım</a:t>
            </a:r>
          </a:p>
        </p:txBody>
      </p:sp>
      <p:pic>
        <p:nvPicPr>
          <p:cNvPr id="69" name="Google Shape;69;g11085746b30_0_13"/>
          <p:cNvPicPr preferRelativeResize="0"/>
          <p:nvPr/>
        </p:nvPicPr>
        <p:blipFill rotWithShape="1">
          <a:blip r:embed="rId3">
            <a:alphaModFix/>
          </a:blip>
          <a:srcRect l="51736" t="26572" r="26315" b="24127"/>
          <a:stretch/>
        </p:blipFill>
        <p:spPr>
          <a:xfrm>
            <a:off x="2363573" y="3695150"/>
            <a:ext cx="1170551" cy="1383825"/>
          </a:xfrm>
          <a:prstGeom prst="rect">
            <a:avLst/>
          </a:prstGeom>
          <a:noFill/>
          <a:ln>
            <a:noFill/>
          </a:ln>
        </p:spPr>
      </p:pic>
      <p:pic>
        <p:nvPicPr>
          <p:cNvPr id="70" name="Google Shape;70;g11085746b30_0_13"/>
          <p:cNvPicPr preferRelativeResize="0"/>
          <p:nvPr/>
        </p:nvPicPr>
        <p:blipFill rotWithShape="1">
          <a:blip r:embed="rId3">
            <a:alphaModFix/>
          </a:blip>
          <a:srcRect l="26507" t="26572" r="48598" b="24127"/>
          <a:stretch/>
        </p:blipFill>
        <p:spPr>
          <a:xfrm>
            <a:off x="8433923" y="2861475"/>
            <a:ext cx="1378551" cy="1436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1000"/>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g11085746b30_0_29"/>
          <p:cNvSpPr txBox="1">
            <a:spLocks noGrp="1"/>
          </p:cNvSpPr>
          <p:nvPr>
            <p:ph type="body" idx="1"/>
          </p:nvPr>
        </p:nvSpPr>
        <p:spPr>
          <a:xfrm>
            <a:off x="2933484" y="468416"/>
            <a:ext cx="8686800" cy="839700"/>
          </a:xfrm>
          <a:prstGeom prst="rect">
            <a:avLst/>
          </a:prstGeom>
        </p:spPr>
        <p:txBody>
          <a:bodyPr spcFirstLastPara="1" wrap="square" lIns="91425" tIns="45700" rIns="91425" bIns="45700" anchor="t" anchorCtr="0">
            <a:noAutofit/>
          </a:bodyPr>
          <a:lstStyle/>
          <a:p>
            <a:pPr marL="0" lvl="0" indent="0" algn="r" rtl="0">
              <a:spcBef>
                <a:spcPts val="1000"/>
              </a:spcBef>
              <a:spcAft>
                <a:spcPts val="0"/>
              </a:spcAft>
              <a:buNone/>
            </a:pPr>
            <a:r>
              <a:rPr lang="tr-TR" sz="2000" dirty="0">
                <a:solidFill>
                  <a:srgbClr val="00AEEF"/>
                </a:solidFill>
              </a:rPr>
              <a:t>Müfredatın Temelleri</a:t>
            </a:r>
          </a:p>
          <a:p>
            <a:pPr marL="0" lvl="0" indent="0" algn="r" rtl="0">
              <a:spcBef>
                <a:spcPts val="1000"/>
              </a:spcBef>
              <a:spcAft>
                <a:spcPts val="0"/>
              </a:spcAft>
              <a:buNone/>
            </a:pPr>
            <a:r>
              <a:rPr lang="tr-TR" sz="2000" dirty="0">
                <a:solidFill>
                  <a:schemeClr val="accent4"/>
                </a:solidFill>
              </a:rPr>
              <a:t>Kapsayıcılık</a:t>
            </a:r>
            <a:endParaRPr sz="2000" dirty="0">
              <a:solidFill>
                <a:schemeClr val="accent4"/>
              </a:solidFill>
            </a:endParaRPr>
          </a:p>
        </p:txBody>
      </p:sp>
      <p:sp>
        <p:nvSpPr>
          <p:cNvPr id="86" name="Google Shape;86;g11085746b30_0_29"/>
          <p:cNvSpPr txBox="1"/>
          <p:nvPr/>
        </p:nvSpPr>
        <p:spPr>
          <a:xfrm>
            <a:off x="594975" y="1371900"/>
            <a:ext cx="10624200" cy="5171898"/>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ES" sz="1000" dirty="0">
                <a:solidFill>
                  <a:schemeClr val="dk1"/>
                </a:solidFill>
              </a:rPr>
              <a:t> </a:t>
            </a:r>
            <a:endParaRPr sz="1000" dirty="0">
              <a:solidFill>
                <a:schemeClr val="dk1"/>
              </a:solidFill>
            </a:endParaRPr>
          </a:p>
          <a:p>
            <a:pPr marL="0" lvl="0" indent="0" algn="just" rtl="0">
              <a:spcBef>
                <a:spcPts val="0"/>
              </a:spcBef>
              <a:spcAft>
                <a:spcPts val="0"/>
              </a:spcAft>
              <a:buNone/>
            </a:pPr>
            <a:endParaRPr sz="1000" b="1" dirty="0">
              <a:solidFill>
                <a:srgbClr val="EC7320"/>
              </a:solidFill>
            </a:endParaRPr>
          </a:p>
          <a:p>
            <a:pPr marL="0" lvl="0" indent="0" algn="just" rtl="0">
              <a:spcBef>
                <a:spcPts val="0"/>
              </a:spcBef>
              <a:spcAft>
                <a:spcPts val="0"/>
              </a:spcAft>
              <a:buNone/>
            </a:pPr>
            <a:endParaRPr sz="1500" b="1" i="1" dirty="0">
              <a:solidFill>
                <a:srgbClr val="EC7320"/>
              </a:solidFill>
              <a:latin typeface="Helvetica Neue"/>
              <a:ea typeface="Helvetica Neue"/>
              <a:cs typeface="Helvetica Neue"/>
              <a:sym typeface="Helvetica Neue"/>
            </a:endParaRPr>
          </a:p>
          <a:p>
            <a:pPr lvl="0" algn="just"/>
            <a:r>
              <a:rPr lang="es-ES" sz="1500" b="1" i="1" dirty="0">
                <a:solidFill>
                  <a:srgbClr val="EC7320"/>
                </a:solidFill>
                <a:latin typeface="Helvetica Neue"/>
                <a:ea typeface="Helvetica Neue"/>
                <a:cs typeface="Helvetica Neue"/>
                <a:sym typeface="Helvetica Neue"/>
              </a:rPr>
              <a:t>“Sosyal </a:t>
            </a:r>
            <a:r>
              <a:rPr lang="tr-TR" sz="1500" b="1" i="1" dirty="0">
                <a:solidFill>
                  <a:srgbClr val="EC7320"/>
                </a:solidFill>
                <a:latin typeface="Helvetica Neue"/>
                <a:ea typeface="Helvetica Neue"/>
                <a:cs typeface="Helvetica Neue"/>
                <a:sym typeface="Helvetica Neue"/>
              </a:rPr>
              <a:t>kapsayıcılık</a:t>
            </a:r>
            <a:r>
              <a:rPr lang="es-ES" sz="1500" b="1" i="1" dirty="0">
                <a:solidFill>
                  <a:srgbClr val="EC7320"/>
                </a:solidFill>
                <a:latin typeface="Helvetica Neue"/>
                <a:ea typeface="Helvetica Neue"/>
                <a:cs typeface="Helvetica Neue"/>
                <a:sym typeface="Helvetica Neue"/>
              </a:rPr>
              <a:t>, toplumda yer alan ve kendi kaynakları üzerinde kontrol sahibi olan her insanla ilgilidir. Aynı zamanda üyelerini önemseyen, kendilerini hoş hissettiren ve çeşitli ihtiyaçlarına uyacak şekilde uyum sağlamaya istekli bir toplulukla ilgilidir.”</a:t>
            </a:r>
            <a:endParaRPr sz="1500" b="1" i="1" dirty="0">
              <a:solidFill>
                <a:srgbClr val="EC7320"/>
              </a:solidFill>
              <a:latin typeface="Helvetica Neue"/>
              <a:ea typeface="Helvetica Neue"/>
              <a:cs typeface="Helvetica Neue"/>
              <a:sym typeface="Helvetica Neue"/>
            </a:endParaRPr>
          </a:p>
          <a:p>
            <a:pPr marL="0" lvl="0" indent="0" algn="just" rtl="0">
              <a:spcBef>
                <a:spcPts val="0"/>
              </a:spcBef>
              <a:spcAft>
                <a:spcPts val="0"/>
              </a:spcAft>
              <a:buNone/>
            </a:pPr>
            <a:r>
              <a:rPr lang="es-ES" b="1" i="1" dirty="0">
                <a:solidFill>
                  <a:srgbClr val="EC7320"/>
                </a:solidFill>
                <a:latin typeface="Helvetica Neue"/>
                <a:ea typeface="Helvetica Neue"/>
                <a:cs typeface="Helvetica Neue"/>
                <a:sym typeface="Helvetica Neue"/>
              </a:rPr>
              <a:t>																</a:t>
            </a:r>
            <a:r>
              <a:rPr lang="es-ES" sz="1100" dirty="0">
                <a:solidFill>
                  <a:schemeClr val="dk1"/>
                </a:solidFill>
              </a:rPr>
              <a:t>Marino-Francis and Worrall-Davies (2010, p.38): </a:t>
            </a:r>
            <a:endParaRPr sz="1500" b="1" i="1" dirty="0">
              <a:solidFill>
                <a:srgbClr val="EC7320"/>
              </a:solidFill>
              <a:latin typeface="Helvetica Neue"/>
              <a:ea typeface="Helvetica Neue"/>
              <a:cs typeface="Helvetica Neue"/>
              <a:sym typeface="Helvetica Neue"/>
            </a:endParaRPr>
          </a:p>
          <a:p>
            <a:pPr marL="0" lvl="0" indent="0" algn="just" rtl="0">
              <a:spcBef>
                <a:spcPts val="0"/>
              </a:spcBef>
              <a:spcAft>
                <a:spcPts val="0"/>
              </a:spcAft>
              <a:buNone/>
            </a:pPr>
            <a:endParaRPr sz="1100" dirty="0">
              <a:solidFill>
                <a:schemeClr val="dk1"/>
              </a:solidFill>
            </a:endParaRPr>
          </a:p>
          <a:p>
            <a:pPr marL="0" lvl="0" indent="0" algn="just" rtl="0">
              <a:spcBef>
                <a:spcPts val="0"/>
              </a:spcBef>
              <a:spcAft>
                <a:spcPts val="0"/>
              </a:spcAft>
              <a:buNone/>
            </a:pPr>
            <a:endParaRPr sz="1100" dirty="0">
              <a:solidFill>
                <a:schemeClr val="dk1"/>
              </a:solidFill>
            </a:endParaRPr>
          </a:p>
          <a:p>
            <a:pPr marL="0" lvl="0" indent="0" algn="just" rtl="0">
              <a:spcBef>
                <a:spcPts val="0"/>
              </a:spcBef>
              <a:spcAft>
                <a:spcPts val="0"/>
              </a:spcAft>
              <a:buNone/>
            </a:pPr>
            <a:endParaRPr sz="1000" dirty="0">
              <a:solidFill>
                <a:schemeClr val="dk1"/>
              </a:solidFill>
            </a:endParaRPr>
          </a:p>
          <a:p>
            <a:pPr marL="0" lvl="0" indent="0" algn="just" rtl="0">
              <a:spcBef>
                <a:spcPts val="0"/>
              </a:spcBef>
              <a:spcAft>
                <a:spcPts val="0"/>
              </a:spcAft>
              <a:buNone/>
            </a:pPr>
            <a:endParaRPr sz="1000" dirty="0">
              <a:solidFill>
                <a:schemeClr val="dk1"/>
              </a:solidFill>
            </a:endParaRPr>
          </a:p>
          <a:p>
            <a:pPr lvl="0" algn="just"/>
            <a:r>
              <a:rPr lang="tr-TR" dirty="0" err="1">
                <a:solidFill>
                  <a:schemeClr val="dk1"/>
                </a:solidFill>
                <a:latin typeface="Helvetica Neue"/>
                <a:ea typeface="Helvetica Neue"/>
                <a:cs typeface="Helvetica Neue"/>
                <a:sym typeface="Helvetica Neue"/>
              </a:rPr>
              <a:t>InCrea</a:t>
            </a:r>
            <a:r>
              <a:rPr lang="tr-TR" dirty="0">
                <a:solidFill>
                  <a:schemeClr val="dk1"/>
                </a:solidFill>
                <a:latin typeface="Helvetica Neue"/>
                <a:ea typeface="Helvetica Neue"/>
                <a:cs typeface="Helvetica Neue"/>
                <a:sym typeface="Helvetica Neue"/>
              </a:rPr>
              <a:t> + Projesi şunları dikkate alır:</a:t>
            </a:r>
            <a:endParaRPr dirty="0">
              <a:solidFill>
                <a:schemeClr val="dk1"/>
              </a:solidFill>
              <a:latin typeface="Helvetica Neue"/>
              <a:ea typeface="Helvetica Neue"/>
              <a:cs typeface="Helvetica Neue"/>
              <a:sym typeface="Helvetica Neue"/>
            </a:endParaRPr>
          </a:p>
          <a:p>
            <a:pPr marL="457200" lvl="0" indent="-317500" algn="just">
              <a:buClr>
                <a:schemeClr val="dk1"/>
              </a:buClr>
              <a:buSzPts val="1400"/>
              <a:buFont typeface="Helvetica Neue"/>
              <a:buAutoNum type="arabicPeriod"/>
            </a:pPr>
            <a:r>
              <a:rPr lang="tr-TR" dirty="0">
                <a:solidFill>
                  <a:schemeClr val="dk1"/>
                </a:solidFill>
                <a:latin typeface="Helvetica Neue"/>
                <a:ea typeface="Helvetica Neue"/>
                <a:cs typeface="Helvetica Neue"/>
                <a:sym typeface="Helvetica Neue"/>
              </a:rPr>
              <a:t>Kapsayıcılık b</a:t>
            </a:r>
            <a:r>
              <a:rPr lang="es-ES" dirty="0">
                <a:solidFill>
                  <a:schemeClr val="dk1"/>
                </a:solidFill>
                <a:latin typeface="Helvetica Neue"/>
                <a:ea typeface="Helvetica Neue"/>
                <a:cs typeface="Helvetica Neue"/>
                <a:sym typeface="Helvetica Neue"/>
              </a:rPr>
              <a:t>ireysel ihtiyaçlar, yetenekler, beceriler</a:t>
            </a:r>
            <a:r>
              <a:rPr lang="tr-TR" dirty="0">
                <a:solidFill>
                  <a:schemeClr val="dk1"/>
                </a:solidFill>
                <a:latin typeface="Helvetica Neue"/>
                <a:ea typeface="Helvetica Neue"/>
                <a:cs typeface="Helvetica Neue"/>
                <a:sym typeface="Helvetica Neue"/>
              </a:rPr>
              <a:t>i</a:t>
            </a:r>
            <a:r>
              <a:rPr lang="es-ES" dirty="0">
                <a:solidFill>
                  <a:schemeClr val="dk1"/>
                </a:solidFill>
                <a:latin typeface="Helvetica Neue"/>
                <a:ea typeface="Helvetica Neue"/>
                <a:cs typeface="Helvetica Neue"/>
                <a:sym typeface="Helvetica Neue"/>
              </a:rPr>
              <a:t> ve özellikler</a:t>
            </a:r>
            <a:r>
              <a:rPr lang="tr-TR" dirty="0">
                <a:solidFill>
                  <a:schemeClr val="dk1"/>
                </a:solidFill>
                <a:latin typeface="Helvetica Neue"/>
                <a:ea typeface="Helvetica Neue"/>
                <a:cs typeface="Helvetica Neue"/>
                <a:sym typeface="Helvetica Neue"/>
              </a:rPr>
              <a:t>i</a:t>
            </a:r>
            <a:r>
              <a:rPr lang="es-ES" dirty="0">
                <a:solidFill>
                  <a:schemeClr val="dk1"/>
                </a:solidFill>
                <a:latin typeface="Helvetica Neue"/>
                <a:ea typeface="Helvetica Neue"/>
                <a:cs typeface="Helvetica Neue"/>
                <a:sym typeface="Helvetica Neue"/>
              </a:rPr>
              <a:t> göz önünde bulundurularak, belirli bir grup içindeki herkese engel veya önyargı olmaksızın eşit erişim ve fırsatların verildiği bir süreç</a:t>
            </a:r>
            <a:r>
              <a:rPr lang="tr-TR" dirty="0">
                <a:solidFill>
                  <a:schemeClr val="dk1"/>
                </a:solidFill>
                <a:latin typeface="Helvetica Neue"/>
                <a:ea typeface="Helvetica Neue"/>
                <a:cs typeface="Helvetica Neue"/>
                <a:sym typeface="Helvetica Neue"/>
              </a:rPr>
              <a:t>tir.</a:t>
            </a:r>
          </a:p>
          <a:p>
            <a:pPr marL="457200" lvl="0" indent="-317500" algn="just">
              <a:lnSpc>
                <a:spcPct val="107916"/>
              </a:lnSpc>
              <a:buClr>
                <a:schemeClr val="dk1"/>
              </a:buClr>
              <a:buSzPts val="1400"/>
              <a:buFont typeface="Helvetica Neue"/>
              <a:buAutoNum type="arabicPeriod"/>
            </a:pPr>
            <a:r>
              <a:rPr lang="es-ES" dirty="0">
                <a:solidFill>
                  <a:schemeClr val="dk1"/>
                </a:solidFill>
                <a:latin typeface="Helvetica Neue"/>
                <a:ea typeface="Helvetica Neue"/>
                <a:cs typeface="Helvetica Neue"/>
                <a:sym typeface="Helvetica Neue"/>
              </a:rPr>
              <a:t>Kapsayıcı Eğitim, eğitimin herkes için erişilebilir olduğu ve eşit fırsatlar sağladığı, herkes için en iyi öğrenme sonuçlarını elde etmek için farklılıkları kutlayan ve kullanan bir süreç olarak</a:t>
            </a:r>
            <a:r>
              <a:rPr lang="tr-TR" dirty="0">
                <a:solidFill>
                  <a:schemeClr val="dk1"/>
                </a:solidFill>
                <a:latin typeface="Helvetica Neue"/>
                <a:ea typeface="Helvetica Neue"/>
                <a:cs typeface="Helvetica Neue"/>
                <a:sym typeface="Helvetica Neue"/>
              </a:rPr>
              <a:t> değerlendirilir</a:t>
            </a:r>
            <a:r>
              <a:rPr lang="es-ES" dirty="0">
                <a:solidFill>
                  <a:schemeClr val="dk1"/>
                </a:solidFill>
                <a:latin typeface="Helvetica Neue"/>
                <a:ea typeface="Helvetica Neue"/>
                <a:cs typeface="Helvetica Neue"/>
                <a:sym typeface="Helvetica Neue"/>
              </a:rPr>
              <a:t>. </a:t>
            </a:r>
            <a:endParaRPr lang="tr-TR" dirty="0">
              <a:solidFill>
                <a:schemeClr val="dk1"/>
              </a:solidFill>
              <a:latin typeface="Helvetica Neue"/>
              <a:ea typeface="Helvetica Neue"/>
              <a:cs typeface="Helvetica Neue"/>
              <a:sym typeface="Helvetica Neue"/>
            </a:endParaRPr>
          </a:p>
          <a:p>
            <a:pPr marL="457200" indent="-317500" algn="just">
              <a:lnSpc>
                <a:spcPct val="107916"/>
              </a:lnSpc>
              <a:buClr>
                <a:schemeClr val="dk1"/>
              </a:buClr>
              <a:buSzPts val="1400"/>
              <a:buFont typeface="Helvetica Neue"/>
              <a:buAutoNum type="arabicPeriod"/>
            </a:pPr>
            <a:r>
              <a:rPr lang="es-ES" dirty="0">
                <a:solidFill>
                  <a:schemeClr val="dk1"/>
                </a:solidFill>
                <a:latin typeface="Helvetica Neue"/>
                <a:ea typeface="Helvetica Neue"/>
                <a:cs typeface="Helvetica Neue"/>
                <a:sym typeface="Helvetica Neue"/>
              </a:rPr>
              <a:t>Kapsayıcı </a:t>
            </a:r>
            <a:r>
              <a:rPr lang="es-ES" dirty="0" err="1">
                <a:solidFill>
                  <a:schemeClr val="dk1"/>
                </a:solidFill>
                <a:latin typeface="Helvetica Neue"/>
                <a:ea typeface="Helvetica Neue"/>
                <a:cs typeface="Helvetica Neue"/>
                <a:sym typeface="Helvetica Neue"/>
              </a:rPr>
              <a:t>eğitimde</a:t>
            </a:r>
            <a:r>
              <a:rPr lang="es-ES" dirty="0">
                <a:solidFill>
                  <a:schemeClr val="dk1"/>
                </a:solidFill>
                <a:latin typeface="Helvetica Neue"/>
                <a:ea typeface="Helvetica Neue"/>
                <a:cs typeface="Helvetica Neue"/>
                <a:sym typeface="Helvetica Neue"/>
              </a:rPr>
              <a:t> </a:t>
            </a:r>
            <a:r>
              <a:rPr lang="es-ES" dirty="0" err="1">
                <a:solidFill>
                  <a:schemeClr val="dk1"/>
                </a:solidFill>
                <a:latin typeface="Helvetica Neue"/>
                <a:ea typeface="Helvetica Neue"/>
                <a:cs typeface="Helvetica Neue"/>
                <a:sym typeface="Helvetica Neue"/>
              </a:rPr>
              <a:t>sanat</a:t>
            </a:r>
            <a:r>
              <a:rPr lang="es-ES" dirty="0">
                <a:solidFill>
                  <a:schemeClr val="dk1"/>
                </a:solidFill>
                <a:latin typeface="Helvetica Neue"/>
                <a:ea typeface="Helvetica Neue"/>
                <a:cs typeface="Helvetica Neue"/>
                <a:sym typeface="Helvetica Neue"/>
              </a:rPr>
              <a:t>; </a:t>
            </a:r>
            <a:r>
              <a:rPr lang="es-ES" dirty="0" err="1">
                <a:solidFill>
                  <a:schemeClr val="dk1"/>
                </a:solidFill>
                <a:latin typeface="Helvetica Neue"/>
                <a:ea typeface="Helvetica Neue"/>
                <a:cs typeface="Helvetica Neue"/>
                <a:sym typeface="Helvetica Neue"/>
              </a:rPr>
              <a:t>hata</a:t>
            </a:r>
            <a:r>
              <a:rPr lang="es-ES" dirty="0">
                <a:solidFill>
                  <a:schemeClr val="dk1"/>
                </a:solidFill>
                <a:latin typeface="Helvetica Neue"/>
                <a:ea typeface="Helvetica Neue"/>
                <a:cs typeface="Helvetica Neue"/>
                <a:sym typeface="Helvetica Neue"/>
              </a:rPr>
              <a:t> ve </a:t>
            </a:r>
            <a:r>
              <a:rPr lang="es-ES" dirty="0" err="1">
                <a:solidFill>
                  <a:schemeClr val="dk1"/>
                </a:solidFill>
                <a:latin typeface="Helvetica Neue"/>
                <a:ea typeface="Helvetica Neue"/>
                <a:cs typeface="Helvetica Neue"/>
                <a:sym typeface="Helvetica Neue"/>
              </a:rPr>
              <a:t>yargı</a:t>
            </a:r>
            <a:r>
              <a:rPr lang="es-ES" dirty="0">
                <a:solidFill>
                  <a:schemeClr val="dk1"/>
                </a:solidFill>
                <a:latin typeface="Helvetica Neue"/>
                <a:ea typeface="Helvetica Neue"/>
                <a:cs typeface="Helvetica Neue"/>
                <a:sym typeface="Helvetica Neue"/>
              </a:rPr>
              <a:t> </a:t>
            </a:r>
            <a:r>
              <a:rPr lang="es-ES" dirty="0" err="1">
                <a:solidFill>
                  <a:schemeClr val="dk1"/>
                </a:solidFill>
                <a:latin typeface="Helvetica Neue"/>
                <a:ea typeface="Helvetica Neue"/>
                <a:cs typeface="Helvetica Neue"/>
                <a:sym typeface="Helvetica Neue"/>
              </a:rPr>
              <a:t>korkusu</a:t>
            </a:r>
            <a:r>
              <a:rPr lang="es-ES" dirty="0">
                <a:solidFill>
                  <a:schemeClr val="dk1"/>
                </a:solidFill>
                <a:latin typeface="Helvetica Neue"/>
                <a:ea typeface="Helvetica Neue"/>
                <a:cs typeface="Helvetica Neue"/>
                <a:sym typeface="Helvetica Neue"/>
              </a:rPr>
              <a:t> </a:t>
            </a:r>
            <a:r>
              <a:rPr lang="es-ES" dirty="0" err="1">
                <a:solidFill>
                  <a:schemeClr val="dk1"/>
                </a:solidFill>
                <a:latin typeface="Helvetica Neue"/>
                <a:ea typeface="Helvetica Neue"/>
                <a:cs typeface="Helvetica Neue"/>
                <a:sym typeface="Helvetica Neue"/>
              </a:rPr>
              <a:t>olmadan</a:t>
            </a:r>
            <a:r>
              <a:rPr lang="es-ES" dirty="0">
                <a:solidFill>
                  <a:schemeClr val="dk1"/>
                </a:solidFill>
                <a:latin typeface="Helvetica Neue"/>
                <a:ea typeface="Helvetica Neue"/>
                <a:cs typeface="Helvetica Neue"/>
                <a:sym typeface="Helvetica Neue"/>
              </a:rPr>
              <a:t> </a:t>
            </a:r>
            <a:r>
              <a:rPr lang="es-ES" dirty="0" err="1">
                <a:solidFill>
                  <a:schemeClr val="dk1"/>
                </a:solidFill>
                <a:latin typeface="Helvetica Neue"/>
                <a:ea typeface="Helvetica Neue"/>
                <a:cs typeface="Helvetica Neue"/>
                <a:sym typeface="Helvetica Neue"/>
              </a:rPr>
              <a:t>herkesin</a:t>
            </a:r>
            <a:r>
              <a:rPr lang="es-ES" dirty="0">
                <a:solidFill>
                  <a:schemeClr val="dk1"/>
                </a:solidFill>
                <a:latin typeface="Helvetica Neue"/>
                <a:ea typeface="Helvetica Neue"/>
                <a:cs typeface="Helvetica Neue"/>
                <a:sym typeface="Helvetica Neue"/>
              </a:rPr>
              <a:t>  </a:t>
            </a:r>
            <a:r>
              <a:rPr lang="es-ES" dirty="0" err="1">
                <a:solidFill>
                  <a:schemeClr val="dk1"/>
                </a:solidFill>
                <a:latin typeface="Helvetica Neue"/>
                <a:ea typeface="Helvetica Neue"/>
                <a:cs typeface="Helvetica Neue"/>
                <a:sym typeface="Helvetica Neue"/>
              </a:rPr>
              <a:t>katılımına</a:t>
            </a:r>
            <a:r>
              <a:rPr lang="es-ES" dirty="0">
                <a:solidFill>
                  <a:schemeClr val="dk1"/>
                </a:solidFill>
                <a:latin typeface="Helvetica Neue"/>
                <a:ea typeface="Helvetica Neue"/>
                <a:cs typeface="Helvetica Neue"/>
                <a:sym typeface="Helvetica Neue"/>
              </a:rPr>
              <a:t> </a:t>
            </a:r>
            <a:r>
              <a:rPr lang="es-ES" dirty="0" err="1">
                <a:solidFill>
                  <a:schemeClr val="dk1"/>
                </a:solidFill>
                <a:latin typeface="Helvetica Neue"/>
                <a:ea typeface="Helvetica Neue"/>
                <a:cs typeface="Helvetica Neue"/>
                <a:sym typeface="Helvetica Neue"/>
              </a:rPr>
              <a:t>izin</a:t>
            </a:r>
            <a:r>
              <a:rPr lang="es-ES" dirty="0">
                <a:solidFill>
                  <a:schemeClr val="dk1"/>
                </a:solidFill>
                <a:latin typeface="Helvetica Neue"/>
                <a:ea typeface="Helvetica Neue"/>
                <a:cs typeface="Helvetica Neue"/>
                <a:sym typeface="Helvetica Neue"/>
              </a:rPr>
              <a:t> </a:t>
            </a:r>
            <a:r>
              <a:rPr lang="es-ES" dirty="0" err="1">
                <a:solidFill>
                  <a:schemeClr val="dk1"/>
                </a:solidFill>
                <a:latin typeface="Helvetica Neue"/>
                <a:ea typeface="Helvetica Neue"/>
                <a:cs typeface="Helvetica Neue"/>
                <a:sym typeface="Helvetica Neue"/>
              </a:rPr>
              <a:t>vererek</a:t>
            </a:r>
            <a:r>
              <a:rPr lang="en-GB" dirty="0">
                <a:solidFill>
                  <a:schemeClr val="dk1"/>
                </a:solidFill>
                <a:latin typeface="Helvetica Neue"/>
                <a:ea typeface="Helvetica Neue"/>
                <a:cs typeface="Helvetica Neue"/>
                <a:sym typeface="Helvetica Neue"/>
              </a:rPr>
              <a:t> </a:t>
            </a:r>
            <a:r>
              <a:rPr lang="es-ES" dirty="0" err="1">
                <a:solidFill>
                  <a:schemeClr val="dk1"/>
                </a:solidFill>
                <a:latin typeface="Helvetica Neue"/>
                <a:ea typeface="Helvetica Neue"/>
                <a:cs typeface="Helvetica Neue"/>
                <a:sym typeface="Helvetica Neue"/>
              </a:rPr>
              <a:t>kişisel</a:t>
            </a:r>
            <a:r>
              <a:rPr lang="es-ES" dirty="0">
                <a:solidFill>
                  <a:schemeClr val="dk1"/>
                </a:solidFill>
                <a:latin typeface="Helvetica Neue"/>
                <a:ea typeface="Helvetica Neue"/>
                <a:cs typeface="Helvetica Neue"/>
                <a:sym typeface="Helvetica Neue"/>
              </a:rPr>
              <a:t> </a:t>
            </a:r>
            <a:r>
              <a:rPr lang="es-ES" dirty="0" err="1">
                <a:solidFill>
                  <a:schemeClr val="dk1"/>
                </a:solidFill>
                <a:latin typeface="Helvetica Neue"/>
                <a:ea typeface="Helvetica Neue"/>
                <a:cs typeface="Helvetica Neue"/>
                <a:sym typeface="Helvetica Neue"/>
              </a:rPr>
              <a:t>ifadelerin</a:t>
            </a:r>
            <a:r>
              <a:rPr lang="es-ES" dirty="0">
                <a:solidFill>
                  <a:schemeClr val="dk1"/>
                </a:solidFill>
                <a:latin typeface="Helvetica Neue"/>
                <a:ea typeface="Helvetica Neue"/>
                <a:cs typeface="Helvetica Neue"/>
                <a:sym typeface="Helvetica Neue"/>
              </a:rPr>
              <a:t>, sosyal becerilerin ve duyguların evrensel bir </a:t>
            </a:r>
            <a:r>
              <a:rPr lang="es-ES" dirty="0" err="1">
                <a:solidFill>
                  <a:schemeClr val="dk1"/>
                </a:solidFill>
                <a:latin typeface="Helvetica Neue"/>
                <a:ea typeface="Helvetica Neue"/>
                <a:cs typeface="Helvetica Neue"/>
                <a:sym typeface="Helvetica Neue"/>
              </a:rPr>
              <a:t>ifade</a:t>
            </a:r>
            <a:r>
              <a:rPr lang="es-ES" dirty="0">
                <a:solidFill>
                  <a:schemeClr val="dk1"/>
                </a:solidFill>
                <a:latin typeface="Helvetica Neue"/>
                <a:ea typeface="Helvetica Neue"/>
                <a:cs typeface="Helvetica Neue"/>
                <a:sym typeface="Helvetica Neue"/>
              </a:rPr>
              <a:t> </a:t>
            </a:r>
            <a:r>
              <a:rPr lang="es-ES" dirty="0" err="1">
                <a:solidFill>
                  <a:schemeClr val="dk1"/>
                </a:solidFill>
                <a:latin typeface="Helvetica Neue"/>
                <a:ea typeface="Helvetica Neue"/>
                <a:cs typeface="Helvetica Neue"/>
                <a:sym typeface="Helvetica Neue"/>
              </a:rPr>
              <a:t>dilini</a:t>
            </a:r>
            <a:r>
              <a:rPr lang="es-ES" dirty="0">
                <a:solidFill>
                  <a:schemeClr val="dk1"/>
                </a:solidFill>
                <a:latin typeface="Helvetica Neue"/>
                <a:ea typeface="Helvetica Neue"/>
                <a:cs typeface="Helvetica Neue"/>
                <a:sym typeface="Helvetica Neue"/>
              </a:rPr>
              <a:t> </a:t>
            </a:r>
            <a:r>
              <a:rPr lang="es-ES" dirty="0" err="1">
                <a:solidFill>
                  <a:schemeClr val="dk1"/>
                </a:solidFill>
                <a:latin typeface="Helvetica Neue"/>
                <a:ea typeface="Helvetica Neue"/>
                <a:cs typeface="Helvetica Neue"/>
                <a:sym typeface="Helvetica Neue"/>
              </a:rPr>
              <a:t>sunar</a:t>
            </a:r>
            <a:r>
              <a:rPr lang="es-ES" dirty="0">
                <a:solidFill>
                  <a:schemeClr val="dk1"/>
                </a:solidFill>
                <a:latin typeface="Helvetica Neue"/>
                <a:ea typeface="Helvetica Neue"/>
                <a:cs typeface="Helvetica Neue"/>
                <a:sym typeface="Helvetica Neue"/>
              </a:rPr>
              <a:t>. </a:t>
            </a:r>
            <a:endParaRPr sz="1000" dirty="0">
              <a:solidFill>
                <a:schemeClr val="dk1"/>
              </a:solidFill>
            </a:endParaRPr>
          </a:p>
          <a:p>
            <a:pPr marL="0" lvl="0" indent="0" algn="just" rtl="0">
              <a:lnSpc>
                <a:spcPct val="107916"/>
              </a:lnSpc>
              <a:spcBef>
                <a:spcPts val="0"/>
              </a:spcBef>
              <a:spcAft>
                <a:spcPts val="0"/>
              </a:spcAft>
              <a:buNone/>
            </a:pPr>
            <a:endParaRPr sz="1000" dirty="0">
              <a:solidFill>
                <a:schemeClr val="dk1"/>
              </a:solidFill>
            </a:endParaRPr>
          </a:p>
          <a:p>
            <a:pPr lvl="0" algn="just">
              <a:buClr>
                <a:schemeClr val="dk1"/>
              </a:buClr>
              <a:buSzPts val="1100"/>
            </a:pPr>
            <a:r>
              <a:rPr lang="es-ES" sz="1500" dirty="0">
                <a:solidFill>
                  <a:schemeClr val="dk1"/>
                </a:solidFill>
                <a:latin typeface="Helvetica Neue"/>
                <a:ea typeface="Helvetica Neue"/>
                <a:cs typeface="Helvetica Neue"/>
                <a:sym typeface="Helvetica Neue"/>
              </a:rPr>
              <a:t>Ankette ele alınan </a:t>
            </a:r>
            <a:r>
              <a:rPr lang="tr-TR" sz="1500" dirty="0">
                <a:solidFill>
                  <a:schemeClr val="dk1"/>
                </a:solidFill>
                <a:latin typeface="Helvetica Neue"/>
                <a:ea typeface="Helvetica Neue"/>
                <a:cs typeface="Helvetica Neue"/>
                <a:sym typeface="Helvetica Neue"/>
              </a:rPr>
              <a:t>kapsayıcılığı </a:t>
            </a:r>
            <a:r>
              <a:rPr lang="es-ES" sz="1500" dirty="0">
                <a:solidFill>
                  <a:schemeClr val="dk1"/>
                </a:solidFill>
                <a:latin typeface="Helvetica Neue"/>
                <a:ea typeface="Helvetica Neue"/>
                <a:cs typeface="Helvetica Neue"/>
                <a:sym typeface="Helvetica Neue"/>
              </a:rPr>
              <a:t>en çok etkileyen zorluklar: kültürel, sosyo-ekonomik, sosyal, fiziksel, bilişsel, davranışsal, üstün zekalılık ve yetenek</a:t>
            </a:r>
            <a:r>
              <a:rPr lang="es-ES" sz="1500" b="1" dirty="0">
                <a:solidFill>
                  <a:srgbClr val="EC7320"/>
                </a:solidFill>
                <a:latin typeface="Helvetica Neue"/>
                <a:ea typeface="Helvetica Neue"/>
                <a:cs typeface="Helvetica Neue"/>
                <a:sym typeface="Helvetica Neue"/>
              </a:rPr>
              <a:t>.</a:t>
            </a:r>
            <a:endParaRPr sz="1500" b="1" dirty="0">
              <a:solidFill>
                <a:srgbClr val="EC7320"/>
              </a:solidFill>
              <a:latin typeface="Helvetica Neue"/>
              <a:ea typeface="Helvetica Neue"/>
              <a:cs typeface="Helvetica Neue"/>
              <a:sym typeface="Helvetica Neue"/>
            </a:endParaRPr>
          </a:p>
          <a:p>
            <a:pPr marL="0" lvl="0" indent="0" algn="just" rtl="0">
              <a:spcBef>
                <a:spcPts val="0"/>
              </a:spcBef>
              <a:spcAft>
                <a:spcPts val="0"/>
              </a:spcAft>
              <a:buClr>
                <a:schemeClr val="dk1"/>
              </a:buClr>
              <a:buSzPts val="1100"/>
              <a:buFont typeface="Arial"/>
              <a:buNone/>
            </a:pPr>
            <a:endParaRPr sz="1000" dirty="0">
              <a:solidFill>
                <a:schemeClr val="dk1"/>
              </a:solidFill>
            </a:endParaRPr>
          </a:p>
          <a:p>
            <a:pPr marL="0" lvl="0" indent="0" algn="just" rtl="0">
              <a:lnSpc>
                <a:spcPct val="107916"/>
              </a:lnSpc>
              <a:spcBef>
                <a:spcPts val="0"/>
              </a:spcBef>
              <a:spcAft>
                <a:spcPts val="0"/>
              </a:spcAft>
              <a:buNone/>
            </a:pPr>
            <a:endParaRPr sz="1000" dirty="0">
              <a:solidFill>
                <a:schemeClr val="dk1"/>
              </a:solidFill>
            </a:endParaRPr>
          </a:p>
          <a:p>
            <a:pPr marL="0" lvl="0" indent="0" algn="just" rtl="0">
              <a:spcBef>
                <a:spcPts val="0"/>
              </a:spcBef>
              <a:spcAft>
                <a:spcPts val="0"/>
              </a:spcAft>
              <a:buClr>
                <a:schemeClr val="dk1"/>
              </a:buClr>
              <a:buSzPts val="1100"/>
              <a:buFont typeface="Arial"/>
              <a:buNone/>
            </a:pPr>
            <a:endParaRPr sz="1000" dirty="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6CCC61-510E-4A64-8431-02F79FEB0005}"/>
              </a:ext>
            </a:extLst>
          </p:cNvPr>
          <p:cNvSpPr>
            <a:spLocks noGrp="1"/>
          </p:cNvSpPr>
          <p:nvPr>
            <p:ph type="body" idx="1"/>
          </p:nvPr>
        </p:nvSpPr>
        <p:spPr>
          <a:xfrm>
            <a:off x="272716" y="1235242"/>
            <a:ext cx="11919283" cy="5406190"/>
          </a:xfrm>
        </p:spPr>
        <p:txBody>
          <a:bodyPr/>
          <a:lstStyle/>
          <a:p>
            <a:pPr algn="l"/>
            <a:r>
              <a:rPr lang="en-GB" sz="2400" dirty="0" err="1">
                <a:latin typeface="Arial" panose="020B0604020202020204" pitchFamily="34" charset="0"/>
                <a:cs typeface="Arial" panose="020B0604020202020204" pitchFamily="34" charset="0"/>
              </a:rPr>
              <a:t>Müfredatın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Temelleri</a:t>
            </a:r>
            <a:r>
              <a:rPr lang="en-GB" sz="2400" dirty="0">
                <a:latin typeface="Arial" panose="020B0604020202020204" pitchFamily="34" charset="0"/>
                <a:cs typeface="Arial" panose="020B0604020202020204" pitchFamily="34" charset="0"/>
              </a:rPr>
              <a:t> – </a:t>
            </a:r>
            <a:r>
              <a:rPr lang="en-GB" sz="2400" dirty="0" err="1">
                <a:latin typeface="Arial" panose="020B0604020202020204" pitchFamily="34" charset="0"/>
                <a:cs typeface="Arial" panose="020B0604020202020204" pitchFamily="34" charset="0"/>
              </a:rPr>
              <a:t>Kapsayıcılığı</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Arttırmak</a:t>
            </a:r>
            <a:endParaRPr lang="en-GB" sz="2400" dirty="0">
              <a:latin typeface="Arial" panose="020B0604020202020204" pitchFamily="34" charset="0"/>
              <a:cs typeface="Arial" panose="020B0604020202020204" pitchFamily="34" charset="0"/>
            </a:endParaRPr>
          </a:p>
          <a:p>
            <a:pPr algn="l"/>
            <a:r>
              <a:rPr lang="en-GB" sz="2400" dirty="0">
                <a:latin typeface="Arial" panose="020B0604020202020204" pitchFamily="34" charset="0"/>
                <a:cs typeface="Arial" panose="020B0604020202020204" pitchFamily="34" charset="0"/>
              </a:rPr>
              <a:t> </a:t>
            </a:r>
            <a:r>
              <a:rPr lang="en-GB" sz="2400" b="0" dirty="0" err="1">
                <a:latin typeface="Arial" panose="020B0604020202020204" pitchFamily="34" charset="0"/>
                <a:cs typeface="Arial" panose="020B0604020202020204" pitchFamily="34" charset="0"/>
              </a:rPr>
              <a:t>Increa</a:t>
            </a:r>
            <a:r>
              <a:rPr lang="en-GB" sz="2400" b="0" dirty="0">
                <a:latin typeface="Arial" panose="020B0604020202020204" pitchFamily="34" charset="0"/>
                <a:cs typeface="Arial" panose="020B0604020202020204" pitchFamily="34" charset="0"/>
              </a:rPr>
              <a:t>+ </a:t>
            </a:r>
            <a:r>
              <a:rPr lang="en-GB" sz="2400" b="0" dirty="0" err="1">
                <a:latin typeface="Arial" panose="020B0604020202020204" pitchFamily="34" charset="0"/>
                <a:cs typeface="Arial" panose="020B0604020202020204" pitchFamily="34" charset="0"/>
              </a:rPr>
              <a:t>ortakları</a:t>
            </a:r>
            <a:r>
              <a:rPr lang="en-GB" sz="2400" b="0" dirty="0">
                <a:latin typeface="Arial" panose="020B0604020202020204" pitchFamily="34" charset="0"/>
                <a:cs typeface="Arial" panose="020B0604020202020204" pitchFamily="34" charset="0"/>
              </a:rPr>
              <a:t>, </a:t>
            </a:r>
            <a:r>
              <a:rPr lang="en-GB" sz="2400" b="0" dirty="0" err="1">
                <a:latin typeface="Arial" panose="020B0604020202020204" pitchFamily="34" charset="0"/>
                <a:cs typeface="Arial" panose="020B0604020202020204" pitchFamily="34" charset="0"/>
              </a:rPr>
              <a:t>aşağıdakileri</a:t>
            </a:r>
            <a:r>
              <a:rPr lang="en-GB" sz="2400" b="0" dirty="0">
                <a:latin typeface="Arial" panose="020B0604020202020204" pitchFamily="34" charset="0"/>
                <a:cs typeface="Arial" panose="020B0604020202020204" pitchFamily="34" charset="0"/>
              </a:rPr>
              <a:t> </a:t>
            </a:r>
            <a:r>
              <a:rPr lang="en-GB" sz="2400" b="0" dirty="0" err="1">
                <a:latin typeface="Arial" panose="020B0604020202020204" pitchFamily="34" charset="0"/>
                <a:cs typeface="Arial" panose="020B0604020202020204" pitchFamily="34" charset="0"/>
              </a:rPr>
              <a:t>içeren</a:t>
            </a:r>
            <a:r>
              <a:rPr lang="en-GB" sz="2400" b="0" dirty="0">
                <a:latin typeface="Arial" panose="020B0604020202020204" pitchFamily="34" charset="0"/>
                <a:cs typeface="Arial" panose="020B0604020202020204" pitchFamily="34" charset="0"/>
              </a:rPr>
              <a:t> </a:t>
            </a:r>
            <a:r>
              <a:rPr lang="en-GB" sz="2400" b="0" dirty="0" err="1">
                <a:latin typeface="Arial" panose="020B0604020202020204" pitchFamily="34" charset="0"/>
                <a:cs typeface="Arial" panose="020B0604020202020204" pitchFamily="34" charset="0"/>
              </a:rPr>
              <a:t>bir</a:t>
            </a:r>
            <a:r>
              <a:rPr lang="en-GB" sz="2400" b="0" dirty="0">
                <a:latin typeface="Arial" panose="020B0604020202020204" pitchFamily="34" charset="0"/>
                <a:cs typeface="Arial" panose="020B0604020202020204" pitchFamily="34" charset="0"/>
              </a:rPr>
              <a:t> </a:t>
            </a:r>
            <a:r>
              <a:rPr lang="en-GB" sz="2400" b="0" dirty="0" err="1">
                <a:latin typeface="Arial" panose="020B0604020202020204" pitchFamily="34" charset="0"/>
                <a:cs typeface="Arial" panose="020B0604020202020204" pitchFamily="34" charset="0"/>
              </a:rPr>
              <a:t>saha</a:t>
            </a:r>
            <a:r>
              <a:rPr lang="en-GB" sz="2400" b="0" dirty="0">
                <a:latin typeface="Arial" panose="020B0604020202020204" pitchFamily="34" charset="0"/>
                <a:cs typeface="Arial" panose="020B0604020202020204" pitchFamily="34" charset="0"/>
              </a:rPr>
              <a:t> </a:t>
            </a:r>
            <a:r>
              <a:rPr lang="en-GB" sz="2400" b="0" dirty="0" err="1">
                <a:latin typeface="Arial" panose="020B0604020202020204" pitchFamily="34" charset="0"/>
                <a:cs typeface="Arial" panose="020B0604020202020204" pitchFamily="34" charset="0"/>
              </a:rPr>
              <a:t>ve</a:t>
            </a:r>
            <a:r>
              <a:rPr lang="en-GB" sz="2400" b="0" dirty="0">
                <a:latin typeface="Arial" panose="020B0604020202020204" pitchFamily="34" charset="0"/>
                <a:cs typeface="Arial" panose="020B0604020202020204" pitchFamily="34" charset="0"/>
              </a:rPr>
              <a:t> masa </a:t>
            </a:r>
            <a:r>
              <a:rPr lang="en-GB" sz="2400" b="0" dirty="0" err="1">
                <a:latin typeface="Arial" panose="020B0604020202020204" pitchFamily="34" charset="0"/>
                <a:cs typeface="Arial" panose="020B0604020202020204" pitchFamily="34" charset="0"/>
              </a:rPr>
              <a:t>başı</a:t>
            </a:r>
            <a:r>
              <a:rPr lang="en-GB" sz="2400" b="0" dirty="0">
                <a:latin typeface="Arial" panose="020B0604020202020204" pitchFamily="34" charset="0"/>
                <a:cs typeface="Arial" panose="020B0604020202020204" pitchFamily="34" charset="0"/>
              </a:rPr>
              <a:t> </a:t>
            </a:r>
            <a:r>
              <a:rPr lang="en-GB" sz="2400" b="0" dirty="0" err="1">
                <a:latin typeface="Arial" panose="020B0604020202020204" pitchFamily="34" charset="0"/>
                <a:cs typeface="Arial" panose="020B0604020202020204" pitchFamily="34" charset="0"/>
              </a:rPr>
              <a:t>araştırması</a:t>
            </a:r>
            <a:r>
              <a:rPr lang="en-GB" sz="2400" b="0" dirty="0">
                <a:latin typeface="Arial" panose="020B0604020202020204" pitchFamily="34" charset="0"/>
                <a:cs typeface="Arial" panose="020B0604020202020204" pitchFamily="34" charset="0"/>
              </a:rPr>
              <a:t> </a:t>
            </a:r>
            <a:r>
              <a:rPr lang="en-GB" sz="2400" b="0" dirty="0" err="1">
                <a:latin typeface="Arial" panose="020B0604020202020204" pitchFamily="34" charset="0"/>
                <a:cs typeface="Arial" panose="020B0604020202020204" pitchFamily="34" charset="0"/>
              </a:rPr>
              <a:t>gerçekleştirdi</a:t>
            </a:r>
            <a:r>
              <a:rPr lang="en-GB" sz="2400" b="0" dirty="0">
                <a:latin typeface="Arial" panose="020B0604020202020204" pitchFamily="34" charset="0"/>
                <a:cs typeface="Arial" panose="020B0604020202020204" pitchFamily="34" charset="0"/>
              </a:rPr>
              <a:t>:</a:t>
            </a:r>
          </a:p>
          <a:p>
            <a:pPr algn="l"/>
            <a:r>
              <a:rPr lang="en-GB" sz="2400" b="0" dirty="0" err="1">
                <a:latin typeface="Arial" panose="020B0604020202020204" pitchFamily="34" charset="0"/>
                <a:cs typeface="Arial" panose="020B0604020202020204" pitchFamily="34" charset="0"/>
              </a:rPr>
              <a:t>Öğretmenler</a:t>
            </a:r>
            <a:endParaRPr lang="en-GB" sz="2400" b="0" dirty="0">
              <a:latin typeface="Arial" panose="020B0604020202020204" pitchFamily="34" charset="0"/>
              <a:cs typeface="Arial" panose="020B0604020202020204" pitchFamily="34" charset="0"/>
            </a:endParaRPr>
          </a:p>
          <a:p>
            <a:pPr algn="l"/>
            <a:r>
              <a:rPr lang="en-GB" sz="2400" b="0" dirty="0" err="1">
                <a:latin typeface="Arial" panose="020B0604020202020204" pitchFamily="34" charset="0"/>
                <a:cs typeface="Arial" panose="020B0604020202020204" pitchFamily="34" charset="0"/>
              </a:rPr>
              <a:t>Yaratıcı</a:t>
            </a:r>
            <a:r>
              <a:rPr lang="en-GB" sz="2400" b="0" dirty="0">
                <a:latin typeface="Arial" panose="020B0604020202020204" pitchFamily="34" charset="0"/>
                <a:cs typeface="Arial" panose="020B0604020202020204" pitchFamily="34" charset="0"/>
              </a:rPr>
              <a:t> </a:t>
            </a:r>
            <a:r>
              <a:rPr lang="en-GB" sz="2400" b="0" dirty="0" err="1">
                <a:latin typeface="Arial" panose="020B0604020202020204" pitchFamily="34" charset="0"/>
                <a:cs typeface="Arial" panose="020B0604020202020204" pitchFamily="34" charset="0"/>
              </a:rPr>
              <a:t>ve</a:t>
            </a:r>
            <a:r>
              <a:rPr lang="en-GB" sz="2400" b="0" dirty="0">
                <a:latin typeface="Arial" panose="020B0604020202020204" pitchFamily="34" charset="0"/>
                <a:cs typeface="Arial" panose="020B0604020202020204" pitchFamily="34" charset="0"/>
              </a:rPr>
              <a:t> </a:t>
            </a:r>
            <a:r>
              <a:rPr lang="en-GB" sz="2400" b="0" dirty="0" err="1">
                <a:latin typeface="Arial" panose="020B0604020202020204" pitchFamily="34" charset="0"/>
                <a:cs typeface="Arial" panose="020B0604020202020204" pitchFamily="34" charset="0"/>
              </a:rPr>
              <a:t>Kültürel</a:t>
            </a:r>
            <a:r>
              <a:rPr lang="en-GB" sz="2400" b="0" dirty="0">
                <a:latin typeface="Arial" panose="020B0604020202020204" pitchFamily="34" charset="0"/>
                <a:cs typeface="Arial" panose="020B0604020202020204" pitchFamily="34" charset="0"/>
              </a:rPr>
              <a:t> </a:t>
            </a:r>
            <a:r>
              <a:rPr lang="en-GB" sz="2400" b="0" dirty="0" err="1">
                <a:latin typeface="Arial" panose="020B0604020202020204" pitchFamily="34" charset="0"/>
                <a:cs typeface="Arial" panose="020B0604020202020204" pitchFamily="34" charset="0"/>
              </a:rPr>
              <a:t>Sektör</a:t>
            </a:r>
            <a:r>
              <a:rPr lang="en-GB" sz="2400" b="0" dirty="0">
                <a:latin typeface="Arial" panose="020B0604020202020204" pitchFamily="34" charset="0"/>
                <a:cs typeface="Arial" panose="020B0604020202020204" pitchFamily="34" charset="0"/>
              </a:rPr>
              <a:t> </a:t>
            </a:r>
            <a:r>
              <a:rPr lang="en-GB" sz="2400" b="0" dirty="0" err="1">
                <a:latin typeface="Arial" panose="020B0604020202020204" pitchFamily="34" charset="0"/>
                <a:cs typeface="Arial" panose="020B0604020202020204" pitchFamily="34" charset="0"/>
              </a:rPr>
              <a:t>Çalışanları</a:t>
            </a:r>
            <a:endParaRPr lang="en-GB" sz="2400" b="0" dirty="0">
              <a:latin typeface="Arial" panose="020B0604020202020204" pitchFamily="34" charset="0"/>
              <a:cs typeface="Arial" panose="020B0604020202020204" pitchFamily="34" charset="0"/>
            </a:endParaRPr>
          </a:p>
          <a:p>
            <a:pPr algn="l"/>
            <a:r>
              <a:rPr lang="en-GB" sz="2400" b="0" dirty="0" err="1">
                <a:latin typeface="Arial" panose="020B0604020202020204" pitchFamily="34" charset="0"/>
                <a:cs typeface="Arial" panose="020B0604020202020204" pitchFamily="34" charset="0"/>
              </a:rPr>
              <a:t>Ortak</a:t>
            </a:r>
            <a:r>
              <a:rPr lang="en-GB" sz="2400" b="0" dirty="0">
                <a:latin typeface="Arial" panose="020B0604020202020204" pitchFamily="34" charset="0"/>
                <a:cs typeface="Arial" panose="020B0604020202020204" pitchFamily="34" charset="0"/>
              </a:rPr>
              <a:t> </a:t>
            </a:r>
            <a:r>
              <a:rPr lang="en-GB" sz="2400" b="0" dirty="0" err="1">
                <a:latin typeface="Arial" panose="020B0604020202020204" pitchFamily="34" charset="0"/>
                <a:cs typeface="Arial" panose="020B0604020202020204" pitchFamily="34" charset="0"/>
              </a:rPr>
              <a:t>ülkelerde</a:t>
            </a:r>
            <a:r>
              <a:rPr lang="en-GB" sz="2400" b="0" dirty="0">
                <a:latin typeface="Arial" panose="020B0604020202020204" pitchFamily="34" charset="0"/>
                <a:cs typeface="Arial" panose="020B0604020202020204" pitchFamily="34" charset="0"/>
              </a:rPr>
              <a:t> </a:t>
            </a:r>
            <a:r>
              <a:rPr lang="en-GB" sz="2400" b="0" dirty="0" err="1">
                <a:latin typeface="Arial" panose="020B0604020202020204" pitchFamily="34" charset="0"/>
                <a:cs typeface="Arial" panose="020B0604020202020204" pitchFamily="34" charset="0"/>
              </a:rPr>
              <a:t>bu</a:t>
            </a:r>
            <a:r>
              <a:rPr lang="en-GB" sz="2400" b="0" dirty="0">
                <a:latin typeface="Arial" panose="020B0604020202020204" pitchFamily="34" charset="0"/>
                <a:cs typeface="Arial" panose="020B0604020202020204" pitchFamily="34" charset="0"/>
              </a:rPr>
              <a:t> </a:t>
            </a:r>
            <a:r>
              <a:rPr lang="en-GB" sz="2400" b="0" dirty="0" err="1">
                <a:latin typeface="Arial" panose="020B0604020202020204" pitchFamily="34" charset="0"/>
                <a:cs typeface="Arial" panose="020B0604020202020204" pitchFamily="34" charset="0"/>
              </a:rPr>
              <a:t>araştırma</a:t>
            </a:r>
            <a:r>
              <a:rPr lang="en-GB" sz="2400" b="0" dirty="0">
                <a:latin typeface="Arial" panose="020B0604020202020204" pitchFamily="34" charset="0"/>
                <a:cs typeface="Arial" panose="020B0604020202020204" pitchFamily="34" charset="0"/>
              </a:rPr>
              <a:t> için </a:t>
            </a:r>
            <a:r>
              <a:rPr lang="en-GB" sz="2400" b="0" dirty="0" err="1">
                <a:latin typeface="Arial" panose="020B0604020202020204" pitchFamily="34" charset="0"/>
                <a:cs typeface="Arial" panose="020B0604020202020204" pitchFamily="34" charset="0"/>
              </a:rPr>
              <a:t>kapsayıcılıkla</a:t>
            </a:r>
            <a:r>
              <a:rPr lang="en-GB" sz="2400" b="0" dirty="0">
                <a:latin typeface="Arial" panose="020B0604020202020204" pitchFamily="34" charset="0"/>
                <a:cs typeface="Arial" panose="020B0604020202020204" pitchFamily="34" charset="0"/>
              </a:rPr>
              <a:t> </a:t>
            </a:r>
            <a:r>
              <a:rPr lang="en-GB" sz="2400" b="0" dirty="0" err="1">
                <a:latin typeface="Arial" panose="020B0604020202020204" pitchFamily="34" charset="0"/>
                <a:cs typeface="Arial" panose="020B0604020202020204" pitchFamily="34" charset="0"/>
              </a:rPr>
              <a:t>ilgili</a:t>
            </a:r>
            <a:r>
              <a:rPr lang="en-GB" sz="2400" b="0" dirty="0">
                <a:latin typeface="Arial" panose="020B0604020202020204" pitchFamily="34" charset="0"/>
                <a:cs typeface="Arial" panose="020B0604020202020204" pitchFamily="34" charset="0"/>
              </a:rPr>
              <a:t> </a:t>
            </a:r>
            <a:r>
              <a:rPr lang="en-GB" sz="2400" b="0" dirty="0" err="1">
                <a:latin typeface="Arial" panose="020B0604020202020204" pitchFamily="34" charset="0"/>
                <a:cs typeface="Arial" panose="020B0604020202020204" pitchFamily="34" charset="0"/>
              </a:rPr>
              <a:t>birçok</a:t>
            </a:r>
            <a:r>
              <a:rPr lang="en-GB" sz="2400" b="0" dirty="0">
                <a:latin typeface="Arial" panose="020B0604020202020204" pitchFamily="34" charset="0"/>
                <a:cs typeface="Arial" panose="020B0604020202020204" pitchFamily="34" charset="0"/>
              </a:rPr>
              <a:t> </a:t>
            </a:r>
            <a:r>
              <a:rPr lang="en-GB" sz="2400" b="0" dirty="0" err="1">
                <a:latin typeface="Arial" panose="020B0604020202020204" pitchFamily="34" charset="0"/>
                <a:cs typeface="Arial" panose="020B0604020202020204" pitchFamily="34" charset="0"/>
              </a:rPr>
              <a:t>zorluk</a:t>
            </a:r>
            <a:r>
              <a:rPr lang="en-GB" sz="2400" b="0" dirty="0">
                <a:latin typeface="Arial" panose="020B0604020202020204" pitchFamily="34" charset="0"/>
                <a:cs typeface="Arial" panose="020B0604020202020204" pitchFamily="34" charset="0"/>
              </a:rPr>
              <a:t> </a:t>
            </a:r>
            <a:r>
              <a:rPr lang="en-GB" sz="2400" b="0" dirty="0" err="1">
                <a:latin typeface="Arial" panose="020B0604020202020204" pitchFamily="34" charset="0"/>
                <a:cs typeface="Arial" panose="020B0604020202020204" pitchFamily="34" charset="0"/>
              </a:rPr>
              <a:t>ortaya</a:t>
            </a:r>
            <a:r>
              <a:rPr lang="en-GB" sz="2400" b="0" dirty="0">
                <a:latin typeface="Arial" panose="020B0604020202020204" pitchFamily="34" charset="0"/>
                <a:cs typeface="Arial" panose="020B0604020202020204" pitchFamily="34" charset="0"/>
              </a:rPr>
              <a:t> </a:t>
            </a:r>
            <a:r>
              <a:rPr lang="en-GB" sz="2400" b="0" dirty="0" err="1">
                <a:latin typeface="Arial" panose="020B0604020202020204" pitchFamily="34" charset="0"/>
                <a:cs typeface="Arial" panose="020B0604020202020204" pitchFamily="34" charset="0"/>
              </a:rPr>
              <a:t>çıktı</a:t>
            </a:r>
            <a:r>
              <a:rPr lang="en-GB" sz="2400" b="0" dirty="0">
                <a:latin typeface="Arial" panose="020B0604020202020204" pitchFamily="34" charset="0"/>
                <a:cs typeface="Arial" panose="020B0604020202020204" pitchFamily="34" charset="0"/>
              </a:rPr>
              <a:t>.</a:t>
            </a:r>
          </a:p>
          <a:p>
            <a:pPr algn="l"/>
            <a:r>
              <a:rPr lang="en-GB" sz="2400" b="0" dirty="0" err="1">
                <a:latin typeface="Arial" panose="020B0604020202020204" pitchFamily="34" charset="0"/>
                <a:cs typeface="Arial" panose="020B0604020202020204" pitchFamily="34" charset="0"/>
              </a:rPr>
              <a:t>Ankette</a:t>
            </a:r>
            <a:r>
              <a:rPr lang="en-GB" sz="2400" b="0" dirty="0">
                <a:latin typeface="Arial" panose="020B0604020202020204" pitchFamily="34" charset="0"/>
                <a:cs typeface="Arial" panose="020B0604020202020204" pitchFamily="34" charset="0"/>
              </a:rPr>
              <a:t> </a:t>
            </a:r>
            <a:r>
              <a:rPr lang="en-GB" sz="2400" b="0" dirty="0" err="1">
                <a:latin typeface="Arial" panose="020B0604020202020204" pitchFamily="34" charset="0"/>
                <a:cs typeface="Arial" panose="020B0604020202020204" pitchFamily="34" charset="0"/>
              </a:rPr>
              <a:t>ele</a:t>
            </a:r>
            <a:r>
              <a:rPr lang="en-GB" sz="2400" b="0" dirty="0">
                <a:latin typeface="Arial" panose="020B0604020202020204" pitchFamily="34" charset="0"/>
                <a:cs typeface="Arial" panose="020B0604020202020204" pitchFamily="34" charset="0"/>
              </a:rPr>
              <a:t> </a:t>
            </a:r>
            <a:r>
              <a:rPr lang="en-GB" sz="2400" b="0" dirty="0" err="1">
                <a:latin typeface="Arial" panose="020B0604020202020204" pitchFamily="34" charset="0"/>
                <a:cs typeface="Arial" panose="020B0604020202020204" pitchFamily="34" charset="0"/>
              </a:rPr>
              <a:t>alınan</a:t>
            </a:r>
            <a:r>
              <a:rPr lang="en-GB" sz="2400" b="0" dirty="0">
                <a:latin typeface="Arial" panose="020B0604020202020204" pitchFamily="34" charset="0"/>
                <a:cs typeface="Arial" panose="020B0604020202020204" pitchFamily="34" charset="0"/>
              </a:rPr>
              <a:t> </a:t>
            </a:r>
            <a:r>
              <a:rPr lang="en-GB" sz="2400" b="0" dirty="0" err="1">
                <a:latin typeface="Arial" panose="020B0604020202020204" pitchFamily="34" charset="0"/>
                <a:cs typeface="Arial" panose="020B0604020202020204" pitchFamily="34" charset="0"/>
              </a:rPr>
              <a:t>kapsayıcılığı</a:t>
            </a:r>
            <a:r>
              <a:rPr lang="en-GB" sz="2400" b="0" dirty="0">
                <a:latin typeface="Arial" panose="020B0604020202020204" pitchFamily="34" charset="0"/>
                <a:cs typeface="Arial" panose="020B0604020202020204" pitchFamily="34" charset="0"/>
              </a:rPr>
              <a:t> </a:t>
            </a:r>
            <a:r>
              <a:rPr lang="en-GB" sz="2400" b="0" dirty="0" err="1">
                <a:latin typeface="Arial" panose="020B0604020202020204" pitchFamily="34" charset="0"/>
                <a:cs typeface="Arial" panose="020B0604020202020204" pitchFamily="34" charset="0"/>
              </a:rPr>
              <a:t>en</a:t>
            </a:r>
            <a:r>
              <a:rPr lang="en-GB" sz="2400" b="0" dirty="0">
                <a:latin typeface="Arial" panose="020B0604020202020204" pitchFamily="34" charset="0"/>
                <a:cs typeface="Arial" panose="020B0604020202020204" pitchFamily="34" charset="0"/>
              </a:rPr>
              <a:t> </a:t>
            </a:r>
            <a:r>
              <a:rPr lang="en-GB" sz="2400" b="0" dirty="0" err="1">
                <a:latin typeface="Arial" panose="020B0604020202020204" pitchFamily="34" charset="0"/>
                <a:cs typeface="Arial" panose="020B0604020202020204" pitchFamily="34" charset="0"/>
              </a:rPr>
              <a:t>çok</a:t>
            </a:r>
            <a:r>
              <a:rPr lang="en-GB" sz="2400" b="0" dirty="0">
                <a:latin typeface="Arial" panose="020B0604020202020204" pitchFamily="34" charset="0"/>
                <a:cs typeface="Arial" panose="020B0604020202020204" pitchFamily="34" charset="0"/>
              </a:rPr>
              <a:t> </a:t>
            </a:r>
            <a:r>
              <a:rPr lang="en-GB" sz="2400" b="0" dirty="0" err="1">
                <a:latin typeface="Arial" panose="020B0604020202020204" pitchFamily="34" charset="0"/>
                <a:cs typeface="Arial" panose="020B0604020202020204" pitchFamily="34" charset="0"/>
              </a:rPr>
              <a:t>etkileyen</a:t>
            </a:r>
            <a:r>
              <a:rPr lang="en-GB" sz="2400" b="0" dirty="0">
                <a:latin typeface="Arial" panose="020B0604020202020204" pitchFamily="34" charset="0"/>
                <a:cs typeface="Arial" panose="020B0604020202020204" pitchFamily="34" charset="0"/>
              </a:rPr>
              <a:t> </a:t>
            </a:r>
            <a:r>
              <a:rPr lang="en-GB" sz="2400" b="0" dirty="0" err="1">
                <a:latin typeface="Arial" panose="020B0604020202020204" pitchFamily="34" charset="0"/>
                <a:cs typeface="Arial" panose="020B0604020202020204" pitchFamily="34" charset="0"/>
              </a:rPr>
              <a:t>zorluklar</a:t>
            </a:r>
            <a:r>
              <a:rPr lang="en-GB" sz="2400" b="0" dirty="0">
                <a:latin typeface="Arial" panose="020B0604020202020204" pitchFamily="34" charset="0"/>
                <a:cs typeface="Arial" panose="020B0604020202020204" pitchFamily="34" charset="0"/>
              </a:rPr>
              <a:t>, </a:t>
            </a:r>
            <a:r>
              <a:rPr lang="en-GB" sz="2400" b="0" dirty="0" err="1">
                <a:latin typeface="Arial" panose="020B0604020202020204" pitchFamily="34" charset="0"/>
                <a:cs typeface="Arial" panose="020B0604020202020204" pitchFamily="34" charset="0"/>
              </a:rPr>
              <a:t>yani</a:t>
            </a:r>
            <a:r>
              <a:rPr lang="en-GB" sz="2400" b="0" dirty="0">
                <a:latin typeface="Arial" panose="020B0604020202020204" pitchFamily="34" charset="0"/>
                <a:cs typeface="Arial" panose="020B0604020202020204" pitchFamily="34" charset="0"/>
              </a:rPr>
              <a:t>:</a:t>
            </a:r>
          </a:p>
          <a:p>
            <a:pPr algn="l"/>
            <a:r>
              <a:rPr lang="en-GB" sz="2400" dirty="0">
                <a:solidFill>
                  <a:srgbClr val="FF0000"/>
                </a:solidFill>
                <a:latin typeface="Arial" panose="020B0604020202020204" pitchFamily="34" charset="0"/>
                <a:cs typeface="Arial" panose="020B0604020202020204" pitchFamily="34" charset="0"/>
              </a:rPr>
              <a:t>1) </a:t>
            </a:r>
            <a:r>
              <a:rPr lang="en-GB" sz="2400" dirty="0" err="1">
                <a:solidFill>
                  <a:srgbClr val="FF0000"/>
                </a:solidFill>
                <a:latin typeface="Arial" panose="020B0604020202020204" pitchFamily="34" charset="0"/>
                <a:cs typeface="Arial" panose="020B0604020202020204" pitchFamily="34" charset="0"/>
              </a:rPr>
              <a:t>Kültürel</a:t>
            </a:r>
            <a:r>
              <a:rPr lang="en-GB" sz="2400" dirty="0">
                <a:solidFill>
                  <a:srgbClr val="FF0000"/>
                </a:solidFill>
                <a:latin typeface="Arial" panose="020B0604020202020204" pitchFamily="34" charset="0"/>
                <a:cs typeface="Arial" panose="020B0604020202020204" pitchFamily="34" charset="0"/>
              </a:rPr>
              <a:t> 2) </a:t>
            </a:r>
            <a:r>
              <a:rPr lang="en-GB" sz="2400" dirty="0" err="1">
                <a:solidFill>
                  <a:srgbClr val="FF0000"/>
                </a:solidFill>
                <a:latin typeface="Arial" panose="020B0604020202020204" pitchFamily="34" charset="0"/>
                <a:cs typeface="Arial" panose="020B0604020202020204" pitchFamily="34" charset="0"/>
              </a:rPr>
              <a:t>Sosyo-ekonomik</a:t>
            </a:r>
            <a:r>
              <a:rPr lang="en-GB" sz="2400" dirty="0">
                <a:solidFill>
                  <a:srgbClr val="FF0000"/>
                </a:solidFill>
                <a:latin typeface="Arial" panose="020B0604020202020204" pitchFamily="34" charset="0"/>
                <a:cs typeface="Arial" panose="020B0604020202020204" pitchFamily="34" charset="0"/>
              </a:rPr>
              <a:t> 3) </a:t>
            </a:r>
            <a:r>
              <a:rPr lang="en-GB" sz="2400" dirty="0" err="1">
                <a:solidFill>
                  <a:srgbClr val="FF0000"/>
                </a:solidFill>
                <a:latin typeface="Arial" panose="020B0604020202020204" pitchFamily="34" charset="0"/>
                <a:cs typeface="Arial" panose="020B0604020202020204" pitchFamily="34" charset="0"/>
              </a:rPr>
              <a:t>Sosyal</a:t>
            </a:r>
            <a:r>
              <a:rPr lang="en-GB" sz="2400" dirty="0">
                <a:solidFill>
                  <a:srgbClr val="FF0000"/>
                </a:solidFill>
                <a:latin typeface="Arial" panose="020B0604020202020204" pitchFamily="34" charset="0"/>
                <a:cs typeface="Arial" panose="020B0604020202020204" pitchFamily="34" charset="0"/>
              </a:rPr>
              <a:t> 4) </a:t>
            </a:r>
            <a:r>
              <a:rPr lang="en-GB" sz="2400" dirty="0" err="1">
                <a:solidFill>
                  <a:srgbClr val="FF0000"/>
                </a:solidFill>
                <a:latin typeface="Arial" panose="020B0604020202020204" pitchFamily="34" charset="0"/>
                <a:cs typeface="Arial" panose="020B0604020202020204" pitchFamily="34" charset="0"/>
              </a:rPr>
              <a:t>Fiziksel</a:t>
            </a:r>
            <a:r>
              <a:rPr lang="en-GB" sz="2400" dirty="0">
                <a:solidFill>
                  <a:srgbClr val="FF0000"/>
                </a:solidFill>
                <a:latin typeface="Arial" panose="020B0604020202020204" pitchFamily="34" charset="0"/>
                <a:cs typeface="Arial" panose="020B0604020202020204" pitchFamily="34" charset="0"/>
              </a:rPr>
              <a:t> 5) </a:t>
            </a:r>
            <a:r>
              <a:rPr lang="en-GB" sz="2400" dirty="0" err="1">
                <a:solidFill>
                  <a:srgbClr val="FF0000"/>
                </a:solidFill>
                <a:latin typeface="Arial" panose="020B0604020202020204" pitchFamily="34" charset="0"/>
                <a:cs typeface="Arial" panose="020B0604020202020204" pitchFamily="34" charset="0"/>
              </a:rPr>
              <a:t>Bilişsel</a:t>
            </a:r>
            <a:r>
              <a:rPr lang="en-GB" sz="2400" dirty="0">
                <a:solidFill>
                  <a:srgbClr val="FF0000"/>
                </a:solidFill>
                <a:latin typeface="Arial" panose="020B0604020202020204" pitchFamily="34" charset="0"/>
                <a:cs typeface="Arial" panose="020B0604020202020204" pitchFamily="34" charset="0"/>
              </a:rPr>
              <a:t> 6) </a:t>
            </a:r>
            <a:r>
              <a:rPr lang="en-GB" sz="2400" dirty="0" err="1">
                <a:solidFill>
                  <a:srgbClr val="FF0000"/>
                </a:solidFill>
                <a:latin typeface="Arial" panose="020B0604020202020204" pitchFamily="34" charset="0"/>
                <a:cs typeface="Arial" panose="020B0604020202020204" pitchFamily="34" charset="0"/>
              </a:rPr>
              <a:t>Davranışsal</a:t>
            </a:r>
            <a:endParaRPr lang="en-GB" sz="2400" dirty="0">
              <a:solidFill>
                <a:srgbClr val="FF0000"/>
              </a:solidFill>
              <a:latin typeface="Arial" panose="020B0604020202020204" pitchFamily="34" charset="0"/>
              <a:cs typeface="Arial" panose="020B0604020202020204" pitchFamily="34" charset="0"/>
            </a:endParaRPr>
          </a:p>
          <a:p>
            <a:pPr algn="l"/>
            <a:r>
              <a:rPr lang="en-GB" sz="2400" dirty="0">
                <a:solidFill>
                  <a:srgbClr val="FF0000"/>
                </a:solidFill>
                <a:latin typeface="Arial" panose="020B0604020202020204" pitchFamily="34" charset="0"/>
                <a:cs typeface="Arial" panose="020B0604020202020204" pitchFamily="34" charset="0"/>
              </a:rPr>
              <a:t>7) </a:t>
            </a:r>
            <a:r>
              <a:rPr lang="en-GB" sz="2400" dirty="0" err="1">
                <a:solidFill>
                  <a:srgbClr val="FF0000"/>
                </a:solidFill>
                <a:latin typeface="Arial" panose="020B0604020202020204" pitchFamily="34" charset="0"/>
                <a:cs typeface="Arial" panose="020B0604020202020204" pitchFamily="34" charset="0"/>
              </a:rPr>
              <a:t>Üstün</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zekalılık</a:t>
            </a:r>
            <a:r>
              <a:rPr lang="en-GB" sz="2400" dirty="0">
                <a:solidFill>
                  <a:srgbClr val="FF0000"/>
                </a:solidFill>
                <a:latin typeface="Arial" panose="020B0604020202020204" pitchFamily="34" charset="0"/>
                <a:cs typeface="Arial" panose="020B0604020202020204" pitchFamily="34" charset="0"/>
              </a:rPr>
              <a:t> 8) </a:t>
            </a:r>
            <a:r>
              <a:rPr lang="en-GB" sz="2400" dirty="0" err="1">
                <a:solidFill>
                  <a:srgbClr val="FF0000"/>
                </a:solidFill>
                <a:latin typeface="Arial" panose="020B0604020202020204" pitchFamily="34" charset="0"/>
                <a:cs typeface="Arial" panose="020B0604020202020204" pitchFamily="34" charset="0"/>
              </a:rPr>
              <a:t>Yetenek</a:t>
            </a:r>
            <a:endParaRPr lang="en-GB" sz="2400" dirty="0">
              <a:solidFill>
                <a:srgbClr val="FF0000"/>
              </a:solidFill>
              <a:latin typeface="Arial" panose="020B0604020202020204" pitchFamily="34" charset="0"/>
              <a:cs typeface="Arial" panose="020B0604020202020204" pitchFamily="34" charset="0"/>
            </a:endParaRPr>
          </a:p>
          <a:p>
            <a:pPr algn="l"/>
            <a:r>
              <a:rPr lang="en-GB" sz="2400" dirty="0" err="1">
                <a:solidFill>
                  <a:schemeClr val="tx1"/>
                </a:solidFill>
                <a:latin typeface="Arial" panose="020B0604020202020204" pitchFamily="34" charset="0"/>
                <a:cs typeface="Arial" panose="020B0604020202020204" pitchFamily="34" charset="0"/>
              </a:rPr>
              <a:t>Increa</a:t>
            </a:r>
            <a:r>
              <a:rPr lang="en-GB" sz="2400" dirty="0">
                <a:solidFill>
                  <a:schemeClr val="tx1"/>
                </a:solidFill>
                <a:latin typeface="Arial" panose="020B0604020202020204" pitchFamily="34" charset="0"/>
                <a:cs typeface="Arial" panose="020B0604020202020204" pitchFamily="34" charset="0"/>
              </a:rPr>
              <a:t>+ </a:t>
            </a:r>
            <a:r>
              <a:rPr lang="en-GB" sz="2400" dirty="0" err="1">
                <a:solidFill>
                  <a:schemeClr val="tx1"/>
                </a:solidFill>
                <a:latin typeface="Arial" panose="020B0604020202020204" pitchFamily="34" charset="0"/>
                <a:cs typeface="Arial" panose="020B0604020202020204" pitchFamily="34" charset="0"/>
              </a:rPr>
              <a:t>Müfredatı</a:t>
            </a:r>
            <a:r>
              <a:rPr lang="en-GB" sz="2400" dirty="0">
                <a:solidFill>
                  <a:schemeClr val="tx1"/>
                </a:solidFill>
                <a:latin typeface="Arial" panose="020B0604020202020204" pitchFamily="34" charset="0"/>
                <a:cs typeface="Arial" panose="020B0604020202020204" pitchFamily="34" charset="0"/>
              </a:rPr>
              <a:t> </a:t>
            </a:r>
            <a:r>
              <a:rPr lang="en-GB" sz="2400" dirty="0" err="1">
                <a:solidFill>
                  <a:schemeClr val="tx1"/>
                </a:solidFill>
                <a:latin typeface="Arial" panose="020B0604020202020204" pitchFamily="34" charset="0"/>
                <a:cs typeface="Arial" panose="020B0604020202020204" pitchFamily="34" charset="0"/>
              </a:rPr>
              <a:t>kapsayıcılıkla</a:t>
            </a:r>
            <a:r>
              <a:rPr lang="en-GB" sz="2400" dirty="0">
                <a:solidFill>
                  <a:schemeClr val="tx1"/>
                </a:solidFill>
                <a:latin typeface="Arial" panose="020B0604020202020204" pitchFamily="34" charset="0"/>
                <a:cs typeface="Arial" panose="020B0604020202020204" pitchFamily="34" charset="0"/>
              </a:rPr>
              <a:t> </a:t>
            </a:r>
            <a:r>
              <a:rPr lang="en-GB" sz="2400" dirty="0" err="1">
                <a:solidFill>
                  <a:schemeClr val="tx1"/>
                </a:solidFill>
                <a:latin typeface="Arial" panose="020B0604020202020204" pitchFamily="34" charset="0"/>
                <a:cs typeface="Arial" panose="020B0604020202020204" pitchFamily="34" charset="0"/>
              </a:rPr>
              <a:t>ilgili</a:t>
            </a:r>
            <a:r>
              <a:rPr lang="en-GB" sz="2400" dirty="0">
                <a:solidFill>
                  <a:schemeClr val="tx1"/>
                </a:solidFill>
                <a:latin typeface="Arial" panose="020B0604020202020204" pitchFamily="34" charset="0"/>
                <a:cs typeface="Arial" panose="020B0604020202020204" pitchFamily="34" charset="0"/>
              </a:rPr>
              <a:t> </a:t>
            </a:r>
            <a:r>
              <a:rPr lang="en-GB" sz="2400" dirty="0" err="1">
                <a:solidFill>
                  <a:schemeClr val="tx1"/>
                </a:solidFill>
                <a:latin typeface="Arial" panose="020B0604020202020204" pitchFamily="34" charset="0"/>
                <a:cs typeface="Arial" panose="020B0604020202020204" pitchFamily="34" charset="0"/>
              </a:rPr>
              <a:t>bu</a:t>
            </a:r>
            <a:r>
              <a:rPr lang="en-GB" sz="2400" dirty="0">
                <a:solidFill>
                  <a:schemeClr val="tx1"/>
                </a:solidFill>
                <a:latin typeface="Arial" panose="020B0604020202020204" pitchFamily="34" charset="0"/>
                <a:cs typeface="Arial" panose="020B0604020202020204" pitchFamily="34" charset="0"/>
              </a:rPr>
              <a:t> </a:t>
            </a:r>
            <a:r>
              <a:rPr lang="en-GB" sz="2400" dirty="0" err="1">
                <a:solidFill>
                  <a:schemeClr val="tx1"/>
                </a:solidFill>
                <a:latin typeface="Arial" panose="020B0604020202020204" pitchFamily="34" charset="0"/>
                <a:cs typeface="Arial" panose="020B0604020202020204" pitchFamily="34" charset="0"/>
              </a:rPr>
              <a:t>bariyerleri</a:t>
            </a:r>
            <a:r>
              <a:rPr lang="en-GB" sz="2400" dirty="0">
                <a:solidFill>
                  <a:schemeClr val="tx1"/>
                </a:solidFill>
                <a:latin typeface="Arial" panose="020B0604020202020204" pitchFamily="34" charset="0"/>
                <a:cs typeface="Arial" panose="020B0604020202020204" pitchFamily="34" charset="0"/>
              </a:rPr>
              <a:t> </a:t>
            </a:r>
            <a:r>
              <a:rPr lang="en-GB" sz="2400" dirty="0" err="1">
                <a:solidFill>
                  <a:schemeClr val="tx1"/>
                </a:solidFill>
                <a:latin typeface="Arial" panose="020B0604020202020204" pitchFamily="34" charset="0"/>
                <a:cs typeface="Arial" panose="020B0604020202020204" pitchFamily="34" charset="0"/>
              </a:rPr>
              <a:t>kırmak</a:t>
            </a:r>
            <a:r>
              <a:rPr lang="en-GB" sz="2400" dirty="0">
                <a:solidFill>
                  <a:schemeClr val="tx1"/>
                </a:solidFill>
                <a:latin typeface="Arial" panose="020B0604020202020204" pitchFamily="34" charset="0"/>
                <a:cs typeface="Arial" panose="020B0604020202020204" pitchFamily="34" charset="0"/>
              </a:rPr>
              <a:t> için </a:t>
            </a:r>
            <a:r>
              <a:rPr lang="en-GB" sz="2400" dirty="0" err="1">
                <a:solidFill>
                  <a:schemeClr val="tx1"/>
                </a:solidFill>
                <a:latin typeface="Arial" panose="020B0604020202020204" pitchFamily="34" charset="0"/>
                <a:cs typeface="Arial" panose="020B0604020202020204" pitchFamily="34" charset="0"/>
              </a:rPr>
              <a:t>çalışır</a:t>
            </a:r>
            <a:r>
              <a:rPr lang="en-GB" sz="2400" dirty="0">
                <a:solidFill>
                  <a:schemeClr val="tx1"/>
                </a:solidFill>
                <a:latin typeface="Arial" panose="020B0604020202020204" pitchFamily="34" charset="0"/>
                <a:cs typeface="Arial" panose="020B0604020202020204" pitchFamily="34" charset="0"/>
              </a:rPr>
              <a:t>.</a:t>
            </a:r>
          </a:p>
          <a:p>
            <a:pPr algn="l"/>
            <a:endParaRPr lang="en-GB" sz="2400" dirty="0">
              <a:solidFill>
                <a:schemeClr val="tx1"/>
              </a:solidFill>
              <a:latin typeface="Arial" panose="020B0604020202020204" pitchFamily="34" charset="0"/>
              <a:cs typeface="Arial" panose="020B0604020202020204" pitchFamily="34" charset="0"/>
            </a:endParaRPr>
          </a:p>
          <a:p>
            <a:pPr algn="l"/>
            <a:endParaRPr lang="en-GB"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21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g11085746b30_0_35"/>
          <p:cNvSpPr txBox="1">
            <a:spLocks noGrp="1"/>
          </p:cNvSpPr>
          <p:nvPr>
            <p:ph type="body" idx="1"/>
          </p:nvPr>
        </p:nvSpPr>
        <p:spPr>
          <a:xfrm>
            <a:off x="2982818" y="211046"/>
            <a:ext cx="8686800" cy="839700"/>
          </a:xfrm>
          <a:prstGeom prst="rect">
            <a:avLst/>
          </a:prstGeom>
        </p:spPr>
        <p:txBody>
          <a:bodyPr spcFirstLastPara="1" wrap="square" lIns="91425" tIns="45700" rIns="91425" bIns="45700" anchor="t" anchorCtr="0">
            <a:noAutofit/>
          </a:bodyPr>
          <a:lstStyle/>
          <a:p>
            <a:pPr marL="0" lvl="0" indent="0">
              <a:buSzPts val="1100"/>
            </a:pPr>
            <a:r>
              <a:rPr lang="es-ES" sz="2000" dirty="0">
                <a:solidFill>
                  <a:srgbClr val="00AEEF"/>
                </a:solidFill>
              </a:rPr>
              <a:t>Müfredatın Temelleri</a:t>
            </a:r>
            <a:endParaRPr sz="2000" dirty="0">
              <a:solidFill>
                <a:srgbClr val="00AEEF"/>
              </a:solidFill>
            </a:endParaRPr>
          </a:p>
          <a:p>
            <a:pPr marL="0" lvl="0" indent="0" algn="r" rtl="0">
              <a:spcBef>
                <a:spcPts val="1000"/>
              </a:spcBef>
              <a:spcAft>
                <a:spcPts val="0"/>
              </a:spcAft>
              <a:buClr>
                <a:schemeClr val="dk1"/>
              </a:buClr>
              <a:buSzPts val="1100"/>
              <a:buFont typeface="Arial"/>
              <a:buNone/>
            </a:pPr>
            <a:r>
              <a:rPr lang="tr-TR" sz="2000" dirty="0">
                <a:solidFill>
                  <a:schemeClr val="accent4"/>
                </a:solidFill>
              </a:rPr>
              <a:t>Kapsayıcılık</a:t>
            </a:r>
            <a:endParaRPr sz="2000" dirty="0">
              <a:solidFill>
                <a:schemeClr val="accent4"/>
              </a:solidFill>
            </a:endParaRPr>
          </a:p>
          <a:p>
            <a:pPr marL="0" lvl="0" indent="0" algn="r" rtl="0">
              <a:spcBef>
                <a:spcPts val="1000"/>
              </a:spcBef>
              <a:spcAft>
                <a:spcPts val="0"/>
              </a:spcAft>
              <a:buNone/>
            </a:pPr>
            <a:endParaRPr sz="4000" dirty="0">
              <a:solidFill>
                <a:srgbClr val="00AEEF"/>
              </a:solidFill>
            </a:endParaRPr>
          </a:p>
          <a:p>
            <a:pPr marL="0" lvl="0" indent="0" algn="r" rtl="0">
              <a:spcBef>
                <a:spcPts val="1000"/>
              </a:spcBef>
              <a:spcAft>
                <a:spcPts val="0"/>
              </a:spcAft>
              <a:buNone/>
            </a:pPr>
            <a:endParaRPr dirty="0"/>
          </a:p>
        </p:txBody>
      </p:sp>
      <p:sp>
        <p:nvSpPr>
          <p:cNvPr id="93" name="Google Shape;93;g11085746b30_0_35"/>
          <p:cNvSpPr txBox="1"/>
          <p:nvPr/>
        </p:nvSpPr>
        <p:spPr>
          <a:xfrm>
            <a:off x="1015417" y="1464129"/>
            <a:ext cx="7242135" cy="477023"/>
          </a:xfrm>
          <a:prstGeom prst="rect">
            <a:avLst/>
          </a:prstGeom>
          <a:noFill/>
          <a:ln>
            <a:noFill/>
          </a:ln>
        </p:spPr>
        <p:txBody>
          <a:bodyPr spcFirstLastPara="1" wrap="square" lIns="91425" tIns="91425" rIns="91425" bIns="91425" anchor="t" anchorCtr="0">
            <a:spAutoFit/>
          </a:bodyPr>
          <a:lstStyle/>
          <a:p>
            <a:pPr lvl="0" algn="ctr"/>
            <a:r>
              <a:rPr lang="tr-TR" sz="1900" b="1" dirty="0">
                <a:solidFill>
                  <a:srgbClr val="EC7320"/>
                </a:solidFill>
                <a:latin typeface="Helvetica Neue"/>
                <a:ea typeface="Helvetica Neue"/>
                <a:cs typeface="Helvetica Neue"/>
                <a:sym typeface="Helvetica Neue"/>
              </a:rPr>
              <a:t>Kapsayıcılık neden bu kadar önemli? Nasıl yardımcı olur?</a:t>
            </a:r>
            <a:endParaRPr sz="1900" b="1" dirty="0">
              <a:solidFill>
                <a:srgbClr val="EC7320"/>
              </a:solidFill>
              <a:latin typeface="Helvetica Neue"/>
              <a:ea typeface="Helvetica Neue"/>
              <a:cs typeface="Helvetica Neue"/>
              <a:sym typeface="Helvetica Neue"/>
            </a:endParaRPr>
          </a:p>
        </p:txBody>
      </p:sp>
      <p:sp>
        <p:nvSpPr>
          <p:cNvPr id="94" name="Google Shape;94;g11085746b30_0_35"/>
          <p:cNvSpPr txBox="1"/>
          <p:nvPr/>
        </p:nvSpPr>
        <p:spPr>
          <a:xfrm>
            <a:off x="925800" y="2224375"/>
            <a:ext cx="9975300" cy="2554515"/>
          </a:xfrm>
          <a:prstGeom prst="rect">
            <a:avLst/>
          </a:prstGeom>
          <a:noFill/>
          <a:ln>
            <a:noFill/>
          </a:ln>
        </p:spPr>
        <p:txBody>
          <a:bodyPr spcFirstLastPara="1" wrap="square" lIns="91425" tIns="91425" rIns="91425" bIns="91425" anchor="t" anchorCtr="0">
            <a:spAutoFit/>
          </a:bodyPr>
          <a:lstStyle/>
          <a:p>
            <a:pPr marL="457200" lvl="0" indent="-330200" algn="just">
              <a:buClr>
                <a:srgbClr val="EC7320"/>
              </a:buClr>
              <a:buSzPts val="1600"/>
              <a:buFont typeface="Helvetica Neue"/>
              <a:buChar char="❖"/>
            </a:pPr>
            <a:r>
              <a:rPr lang="es-ES" sz="2000" dirty="0">
                <a:solidFill>
                  <a:schemeClr val="dk1"/>
                </a:solidFill>
                <a:latin typeface="Arial" panose="020B0604020202020204" pitchFamily="34" charset="0"/>
                <a:ea typeface="Helvetica Neue"/>
                <a:cs typeface="Arial" panose="020B0604020202020204" pitchFamily="34" charset="0"/>
                <a:sym typeface="Helvetica Neue"/>
              </a:rPr>
              <a:t>Yalnızca engelliler veya 'özel eğitim ihtiyaçları' olarak sınıflandırılanlar için değil, tüm öğrenciler için öğrenme ve katılımın önündeki engellerin azaltılması</a:t>
            </a:r>
            <a:endParaRPr lang="tr-TR" sz="20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30200" algn="just">
              <a:buClr>
                <a:srgbClr val="EC7320"/>
              </a:buClr>
              <a:buSzPts val="1600"/>
              <a:buFont typeface="Helvetica Neue"/>
              <a:buChar char="❖"/>
            </a:pPr>
            <a:r>
              <a:rPr lang="es-ES" sz="2000" dirty="0">
                <a:solidFill>
                  <a:schemeClr val="dk1"/>
                </a:solidFill>
                <a:latin typeface="Arial" panose="020B0604020202020204" pitchFamily="34" charset="0"/>
                <a:ea typeface="Helvetica Neue"/>
                <a:cs typeface="Arial" panose="020B0604020202020204" pitchFamily="34" charset="0"/>
                <a:sym typeface="Helvetica Neue"/>
              </a:rPr>
              <a:t>Öğrencilerin yararına daha geniş çapta değişiklik yapmak için öğrencilerin erişim ve katılımının önündeki engelleri aşma girişimlerinden öğrenme</a:t>
            </a:r>
            <a:r>
              <a:rPr lang="tr-TR" sz="2000" dirty="0">
                <a:solidFill>
                  <a:schemeClr val="dk1"/>
                </a:solidFill>
                <a:latin typeface="Arial" panose="020B0604020202020204" pitchFamily="34" charset="0"/>
                <a:ea typeface="Helvetica Neue"/>
                <a:cs typeface="Arial" panose="020B0604020202020204" pitchFamily="34" charset="0"/>
                <a:sym typeface="Helvetica Neue"/>
              </a:rPr>
              <a:t>k.</a:t>
            </a:r>
          </a:p>
          <a:p>
            <a:pPr marL="457200" lvl="0" indent="-330200" algn="just">
              <a:buClr>
                <a:srgbClr val="EC7320"/>
              </a:buClr>
              <a:buSzPts val="1600"/>
              <a:buFont typeface="Helvetica Neue"/>
              <a:buChar char="❖"/>
            </a:pPr>
            <a:r>
              <a:rPr lang="es-ES" sz="2000" dirty="0">
                <a:solidFill>
                  <a:schemeClr val="dk1"/>
                </a:solidFill>
                <a:latin typeface="Arial" panose="020B0604020202020204" pitchFamily="34" charset="0"/>
                <a:ea typeface="Helvetica Neue"/>
                <a:cs typeface="Arial" panose="020B0604020202020204" pitchFamily="34" charset="0"/>
                <a:sym typeface="Helvetica Neue"/>
              </a:rPr>
              <a:t>Tüm öğrencilere ve personel</a:t>
            </a:r>
            <a:r>
              <a:rPr lang="tr-TR" sz="2000" dirty="0">
                <a:solidFill>
                  <a:schemeClr val="dk1"/>
                </a:solidFill>
                <a:latin typeface="Arial" panose="020B0604020202020204" pitchFamily="34" charset="0"/>
                <a:ea typeface="Helvetica Neue"/>
                <a:cs typeface="Arial" panose="020B0604020202020204" pitchFamily="34" charset="0"/>
                <a:sym typeface="Helvetica Neue"/>
              </a:rPr>
              <a:t>l</a:t>
            </a:r>
            <a:r>
              <a:rPr lang="es-ES" sz="2000" dirty="0">
                <a:solidFill>
                  <a:schemeClr val="dk1"/>
                </a:solidFill>
                <a:latin typeface="Arial" panose="020B0604020202020204" pitchFamily="34" charset="0"/>
                <a:ea typeface="Helvetica Neue"/>
                <a:cs typeface="Arial" panose="020B0604020202020204" pitchFamily="34" charset="0"/>
                <a:sym typeface="Helvetica Neue"/>
              </a:rPr>
              <a:t>e</a:t>
            </a:r>
            <a:r>
              <a:rPr lang="tr-TR" sz="2000" dirty="0">
                <a:solidFill>
                  <a:schemeClr val="dk1"/>
                </a:solidFill>
                <a:latin typeface="Arial" panose="020B0604020202020204" pitchFamily="34" charset="0"/>
                <a:ea typeface="Helvetica Neue"/>
                <a:cs typeface="Arial" panose="020B0604020202020204" pitchFamily="34" charset="0"/>
                <a:sym typeface="Helvetica Neue"/>
              </a:rPr>
              <a:t>re</a:t>
            </a:r>
            <a:r>
              <a:rPr lang="es-ES" sz="2000" dirty="0">
                <a:solidFill>
                  <a:schemeClr val="dk1"/>
                </a:solidFill>
                <a:latin typeface="Arial" panose="020B0604020202020204" pitchFamily="34" charset="0"/>
                <a:ea typeface="Helvetica Neue"/>
                <a:cs typeface="Arial" panose="020B0604020202020204" pitchFamily="34" charset="0"/>
                <a:sym typeface="Helvetica Neue"/>
              </a:rPr>
              <a:t> eşit değer vermek</a:t>
            </a:r>
            <a:endParaRPr lang="tr-TR" sz="20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30200" algn="just">
              <a:buClr>
                <a:srgbClr val="EC7320"/>
              </a:buClr>
              <a:buSzPts val="1600"/>
              <a:buFont typeface="Helvetica Neue"/>
              <a:buChar char="❖"/>
            </a:pPr>
            <a:r>
              <a:rPr lang="es-ES" sz="2000" dirty="0">
                <a:solidFill>
                  <a:schemeClr val="dk1"/>
                </a:solidFill>
                <a:latin typeface="Arial" panose="020B0604020202020204" pitchFamily="34" charset="0"/>
                <a:ea typeface="Helvetica Neue"/>
                <a:cs typeface="Arial" panose="020B0604020202020204" pitchFamily="34" charset="0"/>
                <a:sym typeface="Helvetica Neue"/>
              </a:rPr>
              <a:t>Öğrenciler arasındaki fark</a:t>
            </a:r>
            <a:r>
              <a:rPr lang="tr-TR" sz="2000" dirty="0" err="1">
                <a:solidFill>
                  <a:schemeClr val="dk1"/>
                </a:solidFill>
                <a:latin typeface="Arial" panose="020B0604020202020204" pitchFamily="34" charset="0"/>
                <a:ea typeface="Helvetica Neue"/>
                <a:cs typeface="Arial" panose="020B0604020202020204" pitchFamily="34" charset="0"/>
                <a:sym typeface="Helvetica Neue"/>
              </a:rPr>
              <a:t>lılıkları</a:t>
            </a:r>
            <a:r>
              <a:rPr lang="es-ES" sz="2000" dirty="0">
                <a:solidFill>
                  <a:schemeClr val="dk1"/>
                </a:solidFill>
                <a:latin typeface="Arial" panose="020B0604020202020204" pitchFamily="34" charset="0"/>
                <a:ea typeface="Helvetica Neue"/>
                <a:cs typeface="Arial" panose="020B0604020202020204" pitchFamily="34" charset="0"/>
                <a:sym typeface="Helvetica Neue"/>
              </a:rPr>
              <a:t>, üstesinden gelinmesi gereken problemler olarak değil, öğrenmeyi destekleyen kaynaklar olarak görmek</a:t>
            </a:r>
            <a:endParaRPr lang="tr-TR" sz="20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30200" algn="just">
              <a:buClr>
                <a:srgbClr val="EC7320"/>
              </a:buClr>
              <a:buSzPts val="1600"/>
              <a:buFont typeface="Helvetica Neue"/>
              <a:buChar char="❖"/>
            </a:pPr>
            <a:r>
              <a:rPr lang="tr-TR" dirty="0"/>
              <a:t>.</a:t>
            </a:r>
            <a:endParaRPr dirty="0"/>
          </a:p>
        </p:txBody>
      </p:sp>
      <p:pic>
        <p:nvPicPr>
          <p:cNvPr id="95" name="Google Shape;95;g11085746b30_0_35"/>
          <p:cNvPicPr preferRelativeResize="0"/>
          <p:nvPr/>
        </p:nvPicPr>
        <p:blipFill rotWithShape="1">
          <a:blip r:embed="rId3">
            <a:alphaModFix/>
          </a:blip>
          <a:srcRect l="28050" t="13583" r="32935" b="16147"/>
          <a:stretch/>
        </p:blipFill>
        <p:spPr>
          <a:xfrm>
            <a:off x="8257553" y="536122"/>
            <a:ext cx="1957867" cy="185601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additive="base">
                                        <p:cTn id="7" dur="1000"/>
                                        <p:tgtEl>
                                          <p:spTgt spid="94"/>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4">
                                            <p:txEl>
                                              <p:pRg st="0" end="0"/>
                                            </p:txEl>
                                          </p:spTgt>
                                        </p:tgtEl>
                                        <p:attrNameLst>
                                          <p:attrName>style.visibility</p:attrName>
                                        </p:attrNameLst>
                                      </p:cBhvr>
                                      <p:to>
                                        <p:strVal val="visible"/>
                                      </p:to>
                                    </p:set>
                                    <p:animEffect transition="in" filter="fade">
                                      <p:cBhvr>
                                        <p:cTn id="11" dur="1"/>
                                        <p:tgtEl>
                                          <p:spTgt spid="94">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4">
                                            <p:txEl>
                                              <p:pRg st="1" end="1"/>
                                            </p:txEl>
                                          </p:spTgt>
                                        </p:tgtEl>
                                        <p:attrNameLst>
                                          <p:attrName>style.visibility</p:attrName>
                                        </p:attrNameLst>
                                      </p:cBhvr>
                                      <p:to>
                                        <p:strVal val="visible"/>
                                      </p:to>
                                    </p:set>
                                    <p:animEffect transition="in" filter="fade">
                                      <p:cBhvr>
                                        <p:cTn id="15" dur="1"/>
                                        <p:tgtEl>
                                          <p:spTgt spid="94">
                                            <p:txEl>
                                              <p:pRg st="1" end="1"/>
                                            </p:txEl>
                                          </p:spTgt>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94">
                                            <p:txEl>
                                              <p:pRg st="2" end="2"/>
                                            </p:txEl>
                                          </p:spTgt>
                                        </p:tgtEl>
                                        <p:attrNameLst>
                                          <p:attrName>style.visibility</p:attrName>
                                        </p:attrNameLst>
                                      </p:cBhvr>
                                      <p:to>
                                        <p:strVal val="visible"/>
                                      </p:to>
                                    </p:set>
                                    <p:animEffect transition="in" filter="fade">
                                      <p:cBhvr>
                                        <p:cTn id="19" dur="1"/>
                                        <p:tgtEl>
                                          <p:spTgt spid="94">
                                            <p:txEl>
                                              <p:pRg st="2" end="2"/>
                                            </p:txEl>
                                          </p:spTgt>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94">
                                            <p:txEl>
                                              <p:pRg st="3" end="3"/>
                                            </p:txEl>
                                          </p:spTgt>
                                        </p:tgtEl>
                                        <p:attrNameLst>
                                          <p:attrName>style.visibility</p:attrName>
                                        </p:attrNameLst>
                                      </p:cBhvr>
                                      <p:to>
                                        <p:strVal val="visible"/>
                                      </p:to>
                                    </p:set>
                                    <p:animEffect transition="in" filter="fade">
                                      <p:cBhvr>
                                        <p:cTn id="23" dur="1"/>
                                        <p:tgtEl>
                                          <p:spTgt spid="94">
                                            <p:txEl>
                                              <p:pRg st="3" end="3"/>
                                            </p:txEl>
                                          </p:spTgt>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94">
                                            <p:txEl>
                                              <p:pRg st="4" end="4"/>
                                            </p:txEl>
                                          </p:spTgt>
                                        </p:tgtEl>
                                        <p:attrNameLst>
                                          <p:attrName>style.visibility</p:attrName>
                                        </p:attrNameLst>
                                      </p:cBhvr>
                                      <p:to>
                                        <p:strVal val="visible"/>
                                      </p:to>
                                    </p:set>
                                    <p:animEffect transition="in" filter="fade">
                                      <p:cBhvr>
                                        <p:cTn id="27" dur="1"/>
                                        <p:tgtEl>
                                          <p:spTgt spid="9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2DBB41-EA80-478C-8672-058A507C19B0}"/>
              </a:ext>
            </a:extLst>
          </p:cNvPr>
          <p:cNvSpPr>
            <a:spLocks noGrp="1"/>
          </p:cNvSpPr>
          <p:nvPr>
            <p:ph type="body" idx="1"/>
          </p:nvPr>
        </p:nvSpPr>
        <p:spPr>
          <a:xfrm>
            <a:off x="2933484" y="468416"/>
            <a:ext cx="8686946" cy="558279"/>
          </a:xfrm>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2400" b="1" i="0" u="none" strike="noStrike" kern="0" cap="none" spc="0" normalizeH="0" baseline="0" noProof="0" dirty="0">
                <a:ln>
                  <a:noFill/>
                </a:ln>
                <a:solidFill>
                  <a:srgbClr val="EC7320"/>
                </a:solidFill>
                <a:effectLst/>
                <a:uLnTx/>
                <a:uFillTx/>
                <a:latin typeface="Arial" panose="020B0604020202020204" pitchFamily="34" charset="0"/>
                <a:cs typeface="Arial" panose="020B0604020202020204" pitchFamily="34" charset="0"/>
                <a:sym typeface="Helvetica Neue"/>
              </a:rPr>
              <a:t>Kapsayıcılık neden bu kadar önemli? Nasıl yardımcı olur?</a:t>
            </a:r>
          </a:p>
          <a:p>
            <a:endParaRPr lang="en-GB" dirty="0"/>
          </a:p>
        </p:txBody>
      </p:sp>
      <p:sp>
        <p:nvSpPr>
          <p:cNvPr id="4" name="TextBox 3">
            <a:extLst>
              <a:ext uri="{FF2B5EF4-FFF2-40B4-BE49-F238E27FC236}">
                <a16:creationId xmlns:a16="http://schemas.microsoft.com/office/drawing/2014/main" id="{E065CF08-8BBA-4496-B85E-49F3D952ABC3}"/>
              </a:ext>
            </a:extLst>
          </p:cNvPr>
          <p:cNvSpPr txBox="1"/>
          <p:nvPr/>
        </p:nvSpPr>
        <p:spPr>
          <a:xfrm>
            <a:off x="1026694" y="2094182"/>
            <a:ext cx="9705473" cy="3170099"/>
          </a:xfrm>
          <a:prstGeom prst="rect">
            <a:avLst/>
          </a:prstGeom>
          <a:noFill/>
        </p:spPr>
        <p:txBody>
          <a:bodyPr wrap="square">
            <a:spAutoFit/>
          </a:bodyPr>
          <a:lstStyle/>
          <a:p>
            <a:pPr marL="457200" lvl="0" indent="-330200" algn="just">
              <a:buClr>
                <a:srgbClr val="EC7320"/>
              </a:buClr>
              <a:buSzPts val="1600"/>
              <a:buFont typeface="Helvetica Neue"/>
              <a:buChar char="❖"/>
            </a:pPr>
            <a:r>
              <a:rPr lang="es-ES" sz="2000" dirty="0" err="1">
                <a:solidFill>
                  <a:schemeClr val="dk1"/>
                </a:solidFill>
                <a:latin typeface="+mn-lt"/>
                <a:ea typeface="Helvetica Neue"/>
                <a:cs typeface="Helvetica Neue"/>
                <a:sym typeface="Helvetica Neue"/>
              </a:rPr>
              <a:t>Öğrencilerin</a:t>
            </a:r>
            <a:r>
              <a:rPr lang="es-ES" sz="2000" dirty="0">
                <a:solidFill>
                  <a:schemeClr val="dk1"/>
                </a:solidFill>
                <a:latin typeface="+mn-lt"/>
                <a:ea typeface="Helvetica Neue"/>
                <a:cs typeface="Helvetica Neue"/>
                <a:sym typeface="Helvetica Neue"/>
              </a:rPr>
              <a:t> </a:t>
            </a:r>
            <a:r>
              <a:rPr lang="es-ES" sz="2000" dirty="0" err="1">
                <a:solidFill>
                  <a:schemeClr val="dk1"/>
                </a:solidFill>
                <a:latin typeface="+mn-lt"/>
                <a:ea typeface="Helvetica Neue"/>
                <a:cs typeface="Helvetica Neue"/>
                <a:sym typeface="Helvetica Neue"/>
              </a:rPr>
              <a:t>bulundukları</a:t>
            </a:r>
            <a:r>
              <a:rPr lang="es-ES" sz="2000" dirty="0">
                <a:solidFill>
                  <a:schemeClr val="dk1"/>
                </a:solidFill>
                <a:latin typeface="+mn-lt"/>
                <a:ea typeface="Helvetica Neue"/>
                <a:cs typeface="Helvetica Neue"/>
                <a:sym typeface="Helvetica Neue"/>
              </a:rPr>
              <a:t> </a:t>
            </a:r>
            <a:r>
              <a:rPr lang="es-ES" sz="2000" dirty="0" err="1">
                <a:solidFill>
                  <a:schemeClr val="dk1"/>
                </a:solidFill>
                <a:latin typeface="+mn-lt"/>
                <a:ea typeface="Helvetica Neue"/>
                <a:cs typeface="Helvetica Neue"/>
                <a:sym typeface="Helvetica Neue"/>
              </a:rPr>
              <a:t>yerde</a:t>
            </a:r>
            <a:r>
              <a:rPr lang="es-ES" sz="2000" dirty="0">
                <a:solidFill>
                  <a:schemeClr val="dk1"/>
                </a:solidFill>
                <a:latin typeface="+mn-lt"/>
                <a:ea typeface="Helvetica Neue"/>
                <a:cs typeface="Helvetica Neue"/>
                <a:sym typeface="Helvetica Neue"/>
              </a:rPr>
              <a:t> </a:t>
            </a:r>
            <a:r>
              <a:rPr lang="es-ES" sz="2000" dirty="0" err="1">
                <a:solidFill>
                  <a:schemeClr val="dk1"/>
                </a:solidFill>
                <a:latin typeface="+mn-lt"/>
                <a:ea typeface="Helvetica Neue"/>
                <a:cs typeface="Helvetica Neue"/>
                <a:sym typeface="Helvetica Neue"/>
              </a:rPr>
              <a:t>eğitim</a:t>
            </a:r>
            <a:r>
              <a:rPr lang="es-ES" sz="2000" dirty="0">
                <a:solidFill>
                  <a:schemeClr val="dk1"/>
                </a:solidFill>
                <a:latin typeface="+mn-lt"/>
                <a:ea typeface="Helvetica Neue"/>
                <a:cs typeface="Helvetica Neue"/>
                <a:sym typeface="Helvetica Neue"/>
              </a:rPr>
              <a:t> </a:t>
            </a:r>
            <a:r>
              <a:rPr lang="es-ES" sz="2000" dirty="0" err="1">
                <a:solidFill>
                  <a:schemeClr val="dk1"/>
                </a:solidFill>
                <a:latin typeface="+mn-lt"/>
                <a:ea typeface="Helvetica Neue"/>
                <a:cs typeface="Helvetica Neue"/>
                <a:sym typeface="Helvetica Neue"/>
              </a:rPr>
              <a:t>görme</a:t>
            </a:r>
            <a:r>
              <a:rPr lang="es-ES" sz="2000" dirty="0">
                <a:solidFill>
                  <a:schemeClr val="dk1"/>
                </a:solidFill>
                <a:latin typeface="+mn-lt"/>
                <a:ea typeface="Helvetica Neue"/>
                <a:cs typeface="Helvetica Neue"/>
                <a:sym typeface="Helvetica Neue"/>
              </a:rPr>
              <a:t> </a:t>
            </a:r>
            <a:r>
              <a:rPr lang="es-ES" sz="2000" dirty="0" err="1">
                <a:solidFill>
                  <a:schemeClr val="dk1"/>
                </a:solidFill>
                <a:latin typeface="+mn-lt"/>
                <a:ea typeface="Helvetica Neue"/>
                <a:cs typeface="Helvetica Neue"/>
                <a:sym typeface="Helvetica Neue"/>
              </a:rPr>
              <a:t>hakkının</a:t>
            </a:r>
            <a:r>
              <a:rPr lang="es-ES" sz="2000" dirty="0">
                <a:solidFill>
                  <a:schemeClr val="dk1"/>
                </a:solidFill>
                <a:latin typeface="+mn-lt"/>
                <a:ea typeface="Helvetica Neue"/>
                <a:cs typeface="Helvetica Neue"/>
                <a:sym typeface="Helvetica Neue"/>
              </a:rPr>
              <a:t> </a:t>
            </a:r>
            <a:r>
              <a:rPr lang="es-ES" sz="2000" dirty="0" err="1">
                <a:solidFill>
                  <a:schemeClr val="dk1"/>
                </a:solidFill>
                <a:latin typeface="+mn-lt"/>
                <a:ea typeface="Helvetica Neue"/>
                <a:cs typeface="Helvetica Neue"/>
                <a:sym typeface="Helvetica Neue"/>
              </a:rPr>
              <a:t>tanınması</a:t>
            </a:r>
            <a:endParaRPr lang="es-ES" sz="2000" dirty="0">
              <a:solidFill>
                <a:schemeClr val="dk1"/>
              </a:solidFill>
              <a:latin typeface="+mn-lt"/>
              <a:ea typeface="Helvetica Neue"/>
              <a:cs typeface="Helvetica Neue"/>
              <a:sym typeface="Helvetica Neue"/>
            </a:endParaRPr>
          </a:p>
          <a:p>
            <a:pPr marL="457200" lvl="0" indent="-330200" algn="just">
              <a:buClr>
                <a:srgbClr val="EC7320"/>
              </a:buClr>
              <a:buSzPts val="1600"/>
              <a:buFont typeface="Helvetica Neue"/>
              <a:buChar char="❖"/>
            </a:pPr>
            <a:r>
              <a:rPr lang="es-ES" sz="2000" dirty="0" err="1">
                <a:solidFill>
                  <a:schemeClr val="dk1"/>
                </a:solidFill>
                <a:latin typeface="+mn-lt"/>
                <a:ea typeface="Helvetica Neue"/>
                <a:cs typeface="Helvetica Neue"/>
                <a:sym typeface="Helvetica Neue"/>
              </a:rPr>
              <a:t>Öğrencilerin</a:t>
            </a:r>
            <a:r>
              <a:rPr lang="es-ES" sz="2000" dirty="0">
                <a:solidFill>
                  <a:schemeClr val="dk1"/>
                </a:solidFill>
                <a:latin typeface="+mn-lt"/>
                <a:ea typeface="Helvetica Neue"/>
                <a:cs typeface="Helvetica Neue"/>
                <a:sym typeface="Helvetica Neue"/>
              </a:rPr>
              <a:t> </a:t>
            </a:r>
            <a:r>
              <a:rPr lang="es-ES" sz="2000" dirty="0" err="1">
                <a:solidFill>
                  <a:schemeClr val="dk1"/>
                </a:solidFill>
                <a:latin typeface="+mn-lt"/>
                <a:ea typeface="Helvetica Neue"/>
                <a:cs typeface="Helvetica Neue"/>
                <a:sym typeface="Helvetica Neue"/>
              </a:rPr>
              <a:t>yerel</a:t>
            </a:r>
            <a:r>
              <a:rPr lang="es-ES" sz="2000" dirty="0">
                <a:solidFill>
                  <a:schemeClr val="dk1"/>
                </a:solidFill>
                <a:latin typeface="+mn-lt"/>
                <a:ea typeface="Helvetica Neue"/>
                <a:cs typeface="Helvetica Neue"/>
                <a:sym typeface="Helvetica Neue"/>
              </a:rPr>
              <a:t> </a:t>
            </a:r>
            <a:r>
              <a:rPr lang="es-ES" sz="2000" dirty="0" err="1">
                <a:solidFill>
                  <a:schemeClr val="dk1"/>
                </a:solidFill>
                <a:latin typeface="+mn-lt"/>
                <a:ea typeface="Helvetica Neue"/>
                <a:cs typeface="Helvetica Neue"/>
                <a:sym typeface="Helvetica Neue"/>
              </a:rPr>
              <a:t>okulların</a:t>
            </a:r>
            <a:r>
              <a:rPr lang="es-ES" sz="2000" dirty="0">
                <a:solidFill>
                  <a:schemeClr val="dk1"/>
                </a:solidFill>
                <a:latin typeface="+mn-lt"/>
                <a:ea typeface="Helvetica Neue"/>
                <a:cs typeface="Helvetica Neue"/>
                <a:sym typeface="Helvetica Neue"/>
              </a:rPr>
              <a:t> </a:t>
            </a:r>
            <a:r>
              <a:rPr lang="es-ES" sz="2000" dirty="0" err="1">
                <a:solidFill>
                  <a:schemeClr val="dk1"/>
                </a:solidFill>
                <a:latin typeface="+mn-lt"/>
                <a:ea typeface="Helvetica Neue"/>
                <a:cs typeface="Helvetica Neue"/>
                <a:sym typeface="Helvetica Neue"/>
              </a:rPr>
              <a:t>kültürlerine</a:t>
            </a:r>
            <a:r>
              <a:rPr lang="es-ES" sz="2000" dirty="0">
                <a:solidFill>
                  <a:schemeClr val="dk1"/>
                </a:solidFill>
                <a:latin typeface="+mn-lt"/>
                <a:ea typeface="Helvetica Neue"/>
                <a:cs typeface="Helvetica Neue"/>
                <a:sym typeface="Helvetica Neue"/>
              </a:rPr>
              <a:t>, </a:t>
            </a:r>
            <a:r>
              <a:rPr lang="es-ES" sz="2000" dirty="0" err="1">
                <a:solidFill>
                  <a:schemeClr val="dk1"/>
                </a:solidFill>
                <a:latin typeface="+mn-lt"/>
                <a:ea typeface="Helvetica Neue"/>
                <a:cs typeface="Helvetica Neue"/>
                <a:sym typeface="Helvetica Neue"/>
              </a:rPr>
              <a:t>müfredatlarına</a:t>
            </a:r>
            <a:r>
              <a:rPr lang="es-ES" sz="2000" dirty="0">
                <a:solidFill>
                  <a:schemeClr val="dk1"/>
                </a:solidFill>
                <a:latin typeface="+mn-lt"/>
                <a:ea typeface="Helvetica Neue"/>
                <a:cs typeface="Helvetica Neue"/>
                <a:sym typeface="Helvetica Neue"/>
              </a:rPr>
              <a:t> ve </a:t>
            </a:r>
            <a:r>
              <a:rPr lang="es-ES" sz="2000" dirty="0" err="1">
                <a:solidFill>
                  <a:schemeClr val="dk1"/>
                </a:solidFill>
                <a:latin typeface="+mn-lt"/>
                <a:ea typeface="Helvetica Neue"/>
                <a:cs typeface="Helvetica Neue"/>
                <a:sym typeface="Helvetica Neue"/>
              </a:rPr>
              <a:t>topluluklarına</a:t>
            </a:r>
            <a:r>
              <a:rPr lang="es-ES" sz="2000" dirty="0">
                <a:solidFill>
                  <a:schemeClr val="dk1"/>
                </a:solidFill>
                <a:latin typeface="+mn-lt"/>
                <a:ea typeface="Helvetica Neue"/>
                <a:cs typeface="Helvetica Neue"/>
                <a:sym typeface="Helvetica Neue"/>
              </a:rPr>
              <a:t> </a:t>
            </a:r>
            <a:r>
              <a:rPr lang="es-ES" sz="2000" dirty="0" err="1">
                <a:solidFill>
                  <a:schemeClr val="dk1"/>
                </a:solidFill>
                <a:latin typeface="+mn-lt"/>
                <a:ea typeface="Helvetica Neue"/>
                <a:cs typeface="Helvetica Neue"/>
                <a:sym typeface="Helvetica Neue"/>
              </a:rPr>
              <a:t>katılımını</a:t>
            </a:r>
            <a:r>
              <a:rPr lang="es-ES" sz="2000" dirty="0">
                <a:solidFill>
                  <a:schemeClr val="dk1"/>
                </a:solidFill>
                <a:latin typeface="+mn-lt"/>
                <a:ea typeface="Helvetica Neue"/>
                <a:cs typeface="Helvetica Neue"/>
                <a:sym typeface="Helvetica Neue"/>
              </a:rPr>
              <a:t> </a:t>
            </a:r>
            <a:r>
              <a:rPr lang="es-ES" sz="2000" dirty="0" err="1">
                <a:solidFill>
                  <a:schemeClr val="dk1"/>
                </a:solidFill>
                <a:latin typeface="+mn-lt"/>
                <a:ea typeface="Helvetica Neue"/>
                <a:cs typeface="Helvetica Neue"/>
                <a:sym typeface="Helvetica Neue"/>
              </a:rPr>
              <a:t>artırmak</a:t>
            </a:r>
            <a:r>
              <a:rPr lang="es-ES" sz="2000" dirty="0">
                <a:solidFill>
                  <a:schemeClr val="dk1"/>
                </a:solidFill>
                <a:latin typeface="+mn-lt"/>
                <a:ea typeface="Helvetica Neue"/>
                <a:cs typeface="Helvetica Neue"/>
                <a:sym typeface="Helvetica Neue"/>
              </a:rPr>
              <a:t> ve </a:t>
            </a:r>
            <a:r>
              <a:rPr lang="es-ES" sz="2000" dirty="0" err="1">
                <a:solidFill>
                  <a:schemeClr val="dk1"/>
                </a:solidFill>
                <a:latin typeface="+mn-lt"/>
                <a:ea typeface="Helvetica Neue"/>
                <a:cs typeface="Helvetica Neue"/>
                <a:sym typeface="Helvetica Neue"/>
              </a:rPr>
              <a:t>onlardan</a:t>
            </a:r>
            <a:r>
              <a:rPr lang="es-ES" sz="2000" dirty="0">
                <a:solidFill>
                  <a:schemeClr val="dk1"/>
                </a:solidFill>
                <a:latin typeface="+mn-lt"/>
                <a:ea typeface="Helvetica Neue"/>
                <a:cs typeface="Helvetica Neue"/>
                <a:sym typeface="Helvetica Neue"/>
              </a:rPr>
              <a:t> </a:t>
            </a:r>
            <a:r>
              <a:rPr lang="es-ES" sz="2000" dirty="0" err="1">
                <a:solidFill>
                  <a:schemeClr val="dk1"/>
                </a:solidFill>
                <a:latin typeface="+mn-lt"/>
                <a:ea typeface="Helvetica Neue"/>
                <a:cs typeface="Helvetica Neue"/>
                <a:sym typeface="Helvetica Neue"/>
              </a:rPr>
              <a:t>dışlanmalarını</a:t>
            </a:r>
            <a:r>
              <a:rPr lang="es-ES" sz="2000" dirty="0">
                <a:solidFill>
                  <a:schemeClr val="dk1"/>
                </a:solidFill>
                <a:latin typeface="+mn-lt"/>
                <a:ea typeface="Helvetica Neue"/>
                <a:cs typeface="Helvetica Neue"/>
                <a:sym typeface="Helvetica Neue"/>
              </a:rPr>
              <a:t> </a:t>
            </a:r>
            <a:r>
              <a:rPr lang="es-ES" sz="2000" dirty="0" err="1">
                <a:solidFill>
                  <a:schemeClr val="dk1"/>
                </a:solidFill>
                <a:latin typeface="+mn-lt"/>
                <a:ea typeface="Helvetica Neue"/>
                <a:cs typeface="Helvetica Neue"/>
                <a:sym typeface="Helvetica Neue"/>
              </a:rPr>
              <a:t>azaltmak</a:t>
            </a:r>
            <a:endParaRPr lang="es-ES" sz="2000" dirty="0">
              <a:solidFill>
                <a:schemeClr val="dk1"/>
              </a:solidFill>
              <a:latin typeface="+mn-lt"/>
              <a:ea typeface="Helvetica Neue"/>
              <a:cs typeface="Helvetica Neue"/>
              <a:sym typeface="Helvetica Neue"/>
            </a:endParaRPr>
          </a:p>
          <a:p>
            <a:pPr marL="457200" lvl="0" indent="-330200" algn="just">
              <a:buClr>
                <a:srgbClr val="EC7320"/>
              </a:buClr>
              <a:buSzPts val="1600"/>
              <a:buFont typeface="Helvetica Neue"/>
              <a:buChar char="❖"/>
            </a:pPr>
            <a:r>
              <a:rPr lang="es-ES" sz="2000" dirty="0" err="1">
                <a:solidFill>
                  <a:schemeClr val="dk1"/>
                </a:solidFill>
                <a:latin typeface="+mn-lt"/>
                <a:ea typeface="Helvetica Neue"/>
                <a:cs typeface="Helvetica Neue"/>
                <a:sym typeface="Helvetica Neue"/>
              </a:rPr>
              <a:t>Okulların</a:t>
            </a:r>
            <a:r>
              <a:rPr lang="es-ES" sz="2000" dirty="0">
                <a:solidFill>
                  <a:schemeClr val="dk1"/>
                </a:solidFill>
                <a:latin typeface="+mn-lt"/>
                <a:ea typeface="Helvetica Neue"/>
                <a:cs typeface="Helvetica Neue"/>
                <a:sym typeface="Helvetica Neue"/>
              </a:rPr>
              <a:t> </a:t>
            </a:r>
            <a:r>
              <a:rPr lang="es-ES" sz="2000" dirty="0" err="1">
                <a:solidFill>
                  <a:schemeClr val="dk1"/>
                </a:solidFill>
                <a:latin typeface="+mn-lt"/>
                <a:ea typeface="Helvetica Neue"/>
                <a:cs typeface="Helvetica Neue"/>
                <a:sym typeface="Helvetica Neue"/>
              </a:rPr>
              <a:t>hem</a:t>
            </a:r>
            <a:r>
              <a:rPr lang="es-ES" sz="2000" dirty="0">
                <a:solidFill>
                  <a:schemeClr val="dk1"/>
                </a:solidFill>
                <a:latin typeface="+mn-lt"/>
                <a:ea typeface="Helvetica Neue"/>
                <a:cs typeface="Helvetica Neue"/>
                <a:sym typeface="Helvetica Neue"/>
              </a:rPr>
              <a:t> </a:t>
            </a:r>
            <a:r>
              <a:rPr lang="es-ES" sz="2000" dirty="0" err="1">
                <a:solidFill>
                  <a:schemeClr val="dk1"/>
                </a:solidFill>
                <a:latin typeface="+mn-lt"/>
                <a:ea typeface="Helvetica Neue"/>
                <a:cs typeface="Helvetica Neue"/>
                <a:sym typeface="Helvetica Neue"/>
              </a:rPr>
              <a:t>personel</a:t>
            </a:r>
            <a:r>
              <a:rPr lang="es-ES" sz="2000" dirty="0">
                <a:solidFill>
                  <a:schemeClr val="dk1"/>
                </a:solidFill>
                <a:latin typeface="+mn-lt"/>
                <a:ea typeface="Helvetica Neue"/>
                <a:cs typeface="Helvetica Neue"/>
                <a:sym typeface="Helvetica Neue"/>
              </a:rPr>
              <a:t> </a:t>
            </a:r>
            <a:r>
              <a:rPr lang="es-ES" sz="2000" dirty="0" err="1">
                <a:solidFill>
                  <a:schemeClr val="dk1"/>
                </a:solidFill>
                <a:latin typeface="+mn-lt"/>
                <a:ea typeface="Helvetica Neue"/>
                <a:cs typeface="Helvetica Neue"/>
                <a:sym typeface="Helvetica Neue"/>
              </a:rPr>
              <a:t>hem</a:t>
            </a:r>
            <a:r>
              <a:rPr lang="es-ES" sz="2000" dirty="0">
                <a:solidFill>
                  <a:schemeClr val="dk1"/>
                </a:solidFill>
                <a:latin typeface="+mn-lt"/>
                <a:ea typeface="Helvetica Neue"/>
                <a:cs typeface="Helvetica Neue"/>
                <a:sym typeface="Helvetica Neue"/>
              </a:rPr>
              <a:t> de </a:t>
            </a:r>
            <a:r>
              <a:rPr lang="es-ES" sz="2000" dirty="0" err="1">
                <a:solidFill>
                  <a:schemeClr val="dk1"/>
                </a:solidFill>
                <a:latin typeface="+mn-lt"/>
                <a:ea typeface="Helvetica Neue"/>
                <a:cs typeface="Helvetica Neue"/>
                <a:sym typeface="Helvetica Neue"/>
              </a:rPr>
              <a:t>öğrenciler</a:t>
            </a:r>
            <a:r>
              <a:rPr lang="es-ES" sz="2000" dirty="0">
                <a:solidFill>
                  <a:schemeClr val="dk1"/>
                </a:solidFill>
                <a:latin typeface="+mn-lt"/>
                <a:ea typeface="Helvetica Neue"/>
                <a:cs typeface="Helvetica Neue"/>
                <a:sym typeface="Helvetica Neue"/>
              </a:rPr>
              <a:t> </a:t>
            </a:r>
            <a:r>
              <a:rPr lang="es-ES" sz="2000" dirty="0" err="1">
                <a:solidFill>
                  <a:schemeClr val="dk1"/>
                </a:solidFill>
                <a:latin typeface="+mn-lt"/>
                <a:ea typeface="Helvetica Neue"/>
                <a:cs typeface="Helvetica Neue"/>
                <a:sym typeface="Helvetica Neue"/>
              </a:rPr>
              <a:t>için</a:t>
            </a:r>
            <a:r>
              <a:rPr lang="es-ES" sz="2000" dirty="0">
                <a:solidFill>
                  <a:schemeClr val="dk1"/>
                </a:solidFill>
                <a:latin typeface="+mn-lt"/>
                <a:ea typeface="Helvetica Neue"/>
                <a:cs typeface="Helvetica Neue"/>
                <a:sym typeface="Helvetica Neue"/>
              </a:rPr>
              <a:t> </a:t>
            </a:r>
            <a:r>
              <a:rPr lang="es-ES" sz="2000" dirty="0" err="1">
                <a:solidFill>
                  <a:schemeClr val="dk1"/>
                </a:solidFill>
                <a:latin typeface="+mn-lt"/>
                <a:ea typeface="Helvetica Neue"/>
                <a:cs typeface="Helvetica Neue"/>
                <a:sym typeface="Helvetica Neue"/>
              </a:rPr>
              <a:t>iyileştirilmesi</a:t>
            </a:r>
            <a:endParaRPr lang="es-ES" sz="2000" dirty="0">
              <a:solidFill>
                <a:schemeClr val="dk1"/>
              </a:solidFill>
              <a:latin typeface="+mn-lt"/>
              <a:ea typeface="Helvetica Neue"/>
              <a:cs typeface="Helvetica Neue"/>
              <a:sym typeface="Helvetica Neue"/>
            </a:endParaRPr>
          </a:p>
          <a:p>
            <a:pPr marL="457200" lvl="0" indent="-330200" algn="just">
              <a:buClr>
                <a:srgbClr val="EC7320"/>
              </a:buClr>
              <a:buSzPts val="1600"/>
              <a:buFont typeface="Helvetica Neue"/>
              <a:buChar char="❖"/>
            </a:pPr>
            <a:r>
              <a:rPr lang="es-ES" sz="2000" dirty="0" err="1">
                <a:solidFill>
                  <a:schemeClr val="dk1"/>
                </a:solidFill>
                <a:latin typeface="+mn-lt"/>
                <a:ea typeface="Helvetica Neue"/>
                <a:cs typeface="Helvetica Neue"/>
                <a:sym typeface="Helvetica Neue"/>
              </a:rPr>
              <a:t>Okulların</a:t>
            </a:r>
            <a:r>
              <a:rPr lang="es-ES" sz="2000" dirty="0">
                <a:solidFill>
                  <a:schemeClr val="dk1"/>
                </a:solidFill>
                <a:latin typeface="+mn-lt"/>
                <a:ea typeface="Helvetica Neue"/>
                <a:cs typeface="Helvetica Neue"/>
                <a:sym typeface="Helvetica Neue"/>
              </a:rPr>
              <a:t> </a:t>
            </a:r>
            <a:r>
              <a:rPr lang="es-ES" sz="2000" dirty="0" err="1">
                <a:solidFill>
                  <a:schemeClr val="dk1"/>
                </a:solidFill>
                <a:latin typeface="+mn-lt"/>
                <a:ea typeface="Helvetica Neue"/>
                <a:cs typeface="Helvetica Neue"/>
                <a:sym typeface="Helvetica Neue"/>
              </a:rPr>
              <a:t>topluluk</a:t>
            </a:r>
            <a:r>
              <a:rPr lang="es-ES" sz="2000" dirty="0">
                <a:solidFill>
                  <a:schemeClr val="dk1"/>
                </a:solidFill>
                <a:latin typeface="+mn-lt"/>
                <a:ea typeface="Helvetica Neue"/>
                <a:cs typeface="Helvetica Neue"/>
                <a:sym typeface="Helvetica Neue"/>
              </a:rPr>
              <a:t> </a:t>
            </a:r>
            <a:r>
              <a:rPr lang="es-ES" sz="2000" dirty="0" err="1">
                <a:solidFill>
                  <a:schemeClr val="dk1"/>
                </a:solidFill>
                <a:latin typeface="+mn-lt"/>
                <a:ea typeface="Helvetica Neue"/>
                <a:cs typeface="Helvetica Neue"/>
                <a:sym typeface="Helvetica Neue"/>
              </a:rPr>
              <a:t>oluşturma</a:t>
            </a:r>
            <a:r>
              <a:rPr lang="es-ES" sz="2000" dirty="0">
                <a:solidFill>
                  <a:schemeClr val="dk1"/>
                </a:solidFill>
                <a:latin typeface="+mn-lt"/>
                <a:ea typeface="Helvetica Neue"/>
                <a:cs typeface="Helvetica Neue"/>
                <a:sym typeface="Helvetica Neue"/>
              </a:rPr>
              <a:t> ve </a:t>
            </a:r>
            <a:r>
              <a:rPr lang="es-ES" sz="2000" dirty="0" err="1">
                <a:solidFill>
                  <a:schemeClr val="dk1"/>
                </a:solidFill>
                <a:latin typeface="+mn-lt"/>
                <a:ea typeface="Helvetica Neue"/>
                <a:cs typeface="Helvetica Neue"/>
                <a:sym typeface="Helvetica Neue"/>
              </a:rPr>
              <a:t>değerleri</a:t>
            </a:r>
            <a:r>
              <a:rPr lang="es-ES" sz="2000" dirty="0">
                <a:solidFill>
                  <a:schemeClr val="dk1"/>
                </a:solidFill>
                <a:latin typeface="+mn-lt"/>
                <a:ea typeface="Helvetica Neue"/>
                <a:cs typeface="Helvetica Neue"/>
                <a:sym typeface="Helvetica Neue"/>
              </a:rPr>
              <a:t> </a:t>
            </a:r>
            <a:r>
              <a:rPr lang="es-ES" sz="2000" dirty="0" err="1">
                <a:solidFill>
                  <a:schemeClr val="dk1"/>
                </a:solidFill>
                <a:latin typeface="+mn-lt"/>
                <a:ea typeface="Helvetica Neue"/>
                <a:cs typeface="Helvetica Neue"/>
                <a:sym typeface="Helvetica Neue"/>
              </a:rPr>
              <a:t>geliştirmedeki</a:t>
            </a:r>
            <a:r>
              <a:rPr lang="es-ES" sz="2000" dirty="0">
                <a:solidFill>
                  <a:schemeClr val="dk1"/>
                </a:solidFill>
                <a:latin typeface="+mn-lt"/>
                <a:ea typeface="Helvetica Neue"/>
                <a:cs typeface="Helvetica Neue"/>
                <a:sym typeface="Helvetica Neue"/>
              </a:rPr>
              <a:t> </a:t>
            </a:r>
            <a:r>
              <a:rPr lang="es-ES" sz="2000" dirty="0" err="1">
                <a:solidFill>
                  <a:schemeClr val="dk1"/>
                </a:solidFill>
                <a:latin typeface="+mn-lt"/>
                <a:ea typeface="Helvetica Neue"/>
                <a:cs typeface="Helvetica Neue"/>
                <a:sym typeface="Helvetica Neue"/>
              </a:rPr>
              <a:t>rolünün</a:t>
            </a:r>
            <a:r>
              <a:rPr lang="es-ES" sz="2000" dirty="0">
                <a:solidFill>
                  <a:schemeClr val="dk1"/>
                </a:solidFill>
                <a:latin typeface="+mn-lt"/>
                <a:ea typeface="Helvetica Neue"/>
                <a:cs typeface="Helvetica Neue"/>
                <a:sym typeface="Helvetica Neue"/>
              </a:rPr>
              <a:t> </a:t>
            </a:r>
            <a:r>
              <a:rPr lang="es-ES" sz="2000" dirty="0" err="1">
                <a:solidFill>
                  <a:schemeClr val="dk1"/>
                </a:solidFill>
                <a:latin typeface="+mn-lt"/>
                <a:ea typeface="Helvetica Neue"/>
                <a:cs typeface="Helvetica Neue"/>
                <a:sym typeface="Helvetica Neue"/>
              </a:rPr>
              <a:t>yanı</a:t>
            </a:r>
            <a:r>
              <a:rPr lang="es-ES" sz="2000" dirty="0">
                <a:solidFill>
                  <a:schemeClr val="dk1"/>
                </a:solidFill>
                <a:latin typeface="+mn-lt"/>
                <a:ea typeface="Helvetica Neue"/>
                <a:cs typeface="Helvetica Neue"/>
                <a:sym typeface="Helvetica Neue"/>
              </a:rPr>
              <a:t> </a:t>
            </a:r>
            <a:r>
              <a:rPr lang="es-ES" sz="2000" dirty="0" err="1">
                <a:solidFill>
                  <a:schemeClr val="dk1"/>
                </a:solidFill>
                <a:latin typeface="+mn-lt"/>
                <a:ea typeface="Helvetica Neue"/>
                <a:cs typeface="Helvetica Neue"/>
                <a:sym typeface="Helvetica Neue"/>
              </a:rPr>
              <a:t>sıra</a:t>
            </a:r>
            <a:r>
              <a:rPr lang="es-ES" sz="2000" dirty="0">
                <a:solidFill>
                  <a:schemeClr val="dk1"/>
                </a:solidFill>
                <a:latin typeface="+mn-lt"/>
                <a:ea typeface="Helvetica Neue"/>
                <a:cs typeface="Helvetica Neue"/>
                <a:sym typeface="Helvetica Neue"/>
              </a:rPr>
              <a:t> </a:t>
            </a:r>
            <a:r>
              <a:rPr lang="es-ES" sz="2000" dirty="0" err="1">
                <a:solidFill>
                  <a:schemeClr val="dk1"/>
                </a:solidFill>
                <a:latin typeface="+mn-lt"/>
                <a:ea typeface="Helvetica Neue"/>
                <a:cs typeface="Helvetica Neue"/>
                <a:sym typeface="Helvetica Neue"/>
              </a:rPr>
              <a:t>başarıyı</a:t>
            </a:r>
            <a:r>
              <a:rPr lang="es-ES" sz="2000" dirty="0">
                <a:solidFill>
                  <a:schemeClr val="dk1"/>
                </a:solidFill>
                <a:latin typeface="+mn-lt"/>
                <a:ea typeface="Helvetica Neue"/>
                <a:cs typeface="Helvetica Neue"/>
                <a:sym typeface="Helvetica Neue"/>
              </a:rPr>
              <a:t> </a:t>
            </a:r>
            <a:r>
              <a:rPr lang="es-ES" sz="2000" dirty="0" err="1">
                <a:solidFill>
                  <a:schemeClr val="dk1"/>
                </a:solidFill>
                <a:latin typeface="+mn-lt"/>
                <a:ea typeface="Helvetica Neue"/>
                <a:cs typeface="Helvetica Neue"/>
                <a:sym typeface="Helvetica Neue"/>
              </a:rPr>
              <a:t>artırmanın</a:t>
            </a:r>
            <a:r>
              <a:rPr lang="es-ES" sz="2000" dirty="0">
                <a:solidFill>
                  <a:schemeClr val="dk1"/>
                </a:solidFill>
                <a:latin typeface="+mn-lt"/>
                <a:ea typeface="Helvetica Neue"/>
                <a:cs typeface="Helvetica Neue"/>
                <a:sym typeface="Helvetica Neue"/>
              </a:rPr>
              <a:t> </a:t>
            </a:r>
            <a:r>
              <a:rPr lang="es-ES" sz="2000" dirty="0" err="1">
                <a:solidFill>
                  <a:schemeClr val="dk1"/>
                </a:solidFill>
                <a:latin typeface="+mn-lt"/>
                <a:ea typeface="Helvetica Neue"/>
                <a:cs typeface="Helvetica Neue"/>
                <a:sym typeface="Helvetica Neue"/>
              </a:rPr>
              <a:t>vurgulanması</a:t>
            </a:r>
            <a:r>
              <a:rPr lang="es-ES" sz="2000" dirty="0">
                <a:solidFill>
                  <a:schemeClr val="dk1"/>
                </a:solidFill>
                <a:latin typeface="+mn-lt"/>
                <a:ea typeface="Helvetica Neue"/>
                <a:cs typeface="Helvetica Neue"/>
                <a:sym typeface="Helvetica Neue"/>
              </a:rPr>
              <a:t>.</a:t>
            </a:r>
          </a:p>
          <a:p>
            <a:pPr marL="457200" lvl="0" indent="-330200" algn="just">
              <a:buClr>
                <a:srgbClr val="EC7320"/>
              </a:buClr>
              <a:buSzPts val="1600"/>
              <a:buFont typeface="Helvetica Neue"/>
              <a:buChar char="❖"/>
            </a:pPr>
            <a:r>
              <a:rPr lang="es-ES" sz="2000" dirty="0" err="1">
                <a:solidFill>
                  <a:schemeClr val="dk1"/>
                </a:solidFill>
                <a:latin typeface="+mn-lt"/>
                <a:ea typeface="Helvetica Neue"/>
                <a:cs typeface="Helvetica Neue"/>
                <a:sym typeface="Helvetica Neue"/>
              </a:rPr>
              <a:t>Okullar</a:t>
            </a:r>
            <a:r>
              <a:rPr lang="es-ES" sz="2000" dirty="0">
                <a:solidFill>
                  <a:schemeClr val="dk1"/>
                </a:solidFill>
                <a:latin typeface="+mn-lt"/>
                <a:ea typeface="Helvetica Neue"/>
                <a:cs typeface="Helvetica Neue"/>
                <a:sym typeface="Helvetica Neue"/>
              </a:rPr>
              <a:t> ve </a:t>
            </a:r>
            <a:r>
              <a:rPr lang="es-ES" sz="2000" dirty="0" err="1">
                <a:solidFill>
                  <a:schemeClr val="dk1"/>
                </a:solidFill>
                <a:latin typeface="+mn-lt"/>
                <a:ea typeface="Helvetica Neue"/>
                <a:cs typeface="Helvetica Neue"/>
                <a:sym typeface="Helvetica Neue"/>
              </a:rPr>
              <a:t>topluluklar</a:t>
            </a:r>
            <a:r>
              <a:rPr lang="es-ES" sz="2000" dirty="0">
                <a:solidFill>
                  <a:schemeClr val="dk1"/>
                </a:solidFill>
                <a:latin typeface="+mn-lt"/>
                <a:ea typeface="Helvetica Neue"/>
                <a:cs typeface="Helvetica Neue"/>
                <a:sym typeface="Helvetica Neue"/>
              </a:rPr>
              <a:t> </a:t>
            </a:r>
            <a:r>
              <a:rPr lang="es-ES" sz="2000" dirty="0" err="1">
                <a:solidFill>
                  <a:schemeClr val="dk1"/>
                </a:solidFill>
                <a:latin typeface="+mn-lt"/>
                <a:ea typeface="Helvetica Neue"/>
                <a:cs typeface="Helvetica Neue"/>
                <a:sym typeface="Helvetica Neue"/>
              </a:rPr>
              <a:t>arasındaki</a:t>
            </a:r>
            <a:r>
              <a:rPr lang="es-ES" sz="2000" dirty="0">
                <a:solidFill>
                  <a:schemeClr val="dk1"/>
                </a:solidFill>
                <a:latin typeface="+mn-lt"/>
                <a:ea typeface="Helvetica Neue"/>
                <a:cs typeface="Helvetica Neue"/>
                <a:sym typeface="Helvetica Neue"/>
              </a:rPr>
              <a:t> </a:t>
            </a:r>
            <a:r>
              <a:rPr lang="es-ES" sz="2000" dirty="0" err="1">
                <a:solidFill>
                  <a:schemeClr val="dk1"/>
                </a:solidFill>
                <a:latin typeface="+mn-lt"/>
                <a:ea typeface="Helvetica Neue"/>
                <a:cs typeface="Helvetica Neue"/>
                <a:sym typeface="Helvetica Neue"/>
              </a:rPr>
              <a:t>karşılıklı</a:t>
            </a:r>
            <a:r>
              <a:rPr lang="es-ES" sz="2000" dirty="0">
                <a:solidFill>
                  <a:schemeClr val="dk1"/>
                </a:solidFill>
                <a:latin typeface="+mn-lt"/>
                <a:ea typeface="Helvetica Neue"/>
                <a:cs typeface="Helvetica Neue"/>
                <a:sym typeface="Helvetica Neue"/>
              </a:rPr>
              <a:t> </a:t>
            </a:r>
            <a:r>
              <a:rPr lang="es-ES" sz="2000" dirty="0" err="1">
                <a:solidFill>
                  <a:schemeClr val="dk1"/>
                </a:solidFill>
                <a:latin typeface="+mn-lt"/>
                <a:ea typeface="Helvetica Neue"/>
                <a:cs typeface="Helvetica Neue"/>
                <a:sym typeface="Helvetica Neue"/>
              </a:rPr>
              <a:t>ilişkilerin</a:t>
            </a:r>
            <a:r>
              <a:rPr lang="es-ES" sz="2000" dirty="0">
                <a:solidFill>
                  <a:schemeClr val="dk1"/>
                </a:solidFill>
                <a:latin typeface="+mn-lt"/>
                <a:ea typeface="Helvetica Neue"/>
                <a:cs typeface="Helvetica Neue"/>
                <a:sym typeface="Helvetica Neue"/>
              </a:rPr>
              <a:t> </a:t>
            </a:r>
            <a:r>
              <a:rPr lang="es-ES" sz="2000" dirty="0" err="1">
                <a:solidFill>
                  <a:schemeClr val="dk1"/>
                </a:solidFill>
                <a:latin typeface="+mn-lt"/>
                <a:ea typeface="Helvetica Neue"/>
                <a:cs typeface="Helvetica Neue"/>
                <a:sym typeface="Helvetica Neue"/>
              </a:rPr>
              <a:t>sürdürülmesini</a:t>
            </a:r>
            <a:r>
              <a:rPr lang="es-ES" sz="2000" dirty="0">
                <a:solidFill>
                  <a:schemeClr val="dk1"/>
                </a:solidFill>
                <a:latin typeface="+mn-lt"/>
                <a:ea typeface="Helvetica Neue"/>
                <a:cs typeface="Helvetica Neue"/>
                <a:sym typeface="Helvetica Neue"/>
              </a:rPr>
              <a:t> </a:t>
            </a:r>
            <a:r>
              <a:rPr lang="es-ES" sz="2000" dirty="0" err="1">
                <a:solidFill>
                  <a:schemeClr val="dk1"/>
                </a:solidFill>
                <a:latin typeface="+mn-lt"/>
                <a:ea typeface="Helvetica Neue"/>
                <a:cs typeface="Helvetica Neue"/>
                <a:sym typeface="Helvetica Neue"/>
              </a:rPr>
              <a:t>teşvik</a:t>
            </a:r>
            <a:r>
              <a:rPr lang="es-ES" sz="2000" dirty="0">
                <a:solidFill>
                  <a:schemeClr val="dk1"/>
                </a:solidFill>
                <a:latin typeface="+mn-lt"/>
                <a:ea typeface="Helvetica Neue"/>
                <a:cs typeface="Helvetica Neue"/>
                <a:sym typeface="Helvetica Neue"/>
              </a:rPr>
              <a:t> </a:t>
            </a:r>
            <a:r>
              <a:rPr lang="es-ES" sz="2000" dirty="0" err="1">
                <a:solidFill>
                  <a:schemeClr val="dk1"/>
                </a:solidFill>
                <a:latin typeface="+mn-lt"/>
                <a:ea typeface="Helvetica Neue"/>
                <a:cs typeface="Helvetica Neue"/>
                <a:sym typeface="Helvetica Neue"/>
              </a:rPr>
              <a:t>etmek</a:t>
            </a:r>
            <a:endParaRPr lang="es-ES" sz="2000" dirty="0">
              <a:solidFill>
                <a:schemeClr val="dk1"/>
              </a:solidFill>
              <a:latin typeface="+mn-lt"/>
              <a:ea typeface="Helvetica Neue"/>
              <a:cs typeface="Helvetica Neue"/>
              <a:sym typeface="Helvetica Neue"/>
            </a:endParaRPr>
          </a:p>
          <a:p>
            <a:pPr marL="457200" lvl="0" indent="-330200" algn="just">
              <a:buClr>
                <a:srgbClr val="EC7320"/>
              </a:buClr>
              <a:buSzPts val="1600"/>
              <a:buFont typeface="Helvetica Neue"/>
              <a:buChar char="❖"/>
            </a:pPr>
            <a:r>
              <a:rPr lang="es-ES" sz="2000" dirty="0" err="1">
                <a:solidFill>
                  <a:schemeClr val="dk1"/>
                </a:solidFill>
                <a:latin typeface="+mn-lt"/>
                <a:ea typeface="Helvetica Neue"/>
                <a:cs typeface="Helvetica Neue"/>
                <a:sym typeface="Helvetica Neue"/>
              </a:rPr>
              <a:t>Eğitimde</a:t>
            </a:r>
            <a:r>
              <a:rPr lang="es-ES" sz="2000" dirty="0">
                <a:solidFill>
                  <a:schemeClr val="dk1"/>
                </a:solidFill>
                <a:latin typeface="+mn-lt"/>
                <a:ea typeface="Helvetica Neue"/>
                <a:cs typeface="Helvetica Neue"/>
                <a:sym typeface="Helvetica Neue"/>
              </a:rPr>
              <a:t> </a:t>
            </a:r>
            <a:r>
              <a:rPr lang="es-ES" sz="2000" dirty="0" err="1">
                <a:solidFill>
                  <a:schemeClr val="dk1"/>
                </a:solidFill>
                <a:latin typeface="+mn-lt"/>
                <a:ea typeface="Helvetica Neue"/>
                <a:cs typeface="Helvetica Neue"/>
                <a:sym typeface="Helvetica Neue"/>
              </a:rPr>
              <a:t>kapsayıcılığın</a:t>
            </a:r>
            <a:r>
              <a:rPr lang="es-ES" sz="2000" dirty="0">
                <a:solidFill>
                  <a:schemeClr val="dk1"/>
                </a:solidFill>
                <a:latin typeface="+mn-lt"/>
                <a:ea typeface="Helvetica Neue"/>
                <a:cs typeface="Helvetica Neue"/>
                <a:sym typeface="Helvetica Neue"/>
              </a:rPr>
              <a:t> </a:t>
            </a:r>
            <a:r>
              <a:rPr lang="es-ES" sz="2000" dirty="0" err="1">
                <a:solidFill>
                  <a:schemeClr val="dk1"/>
                </a:solidFill>
                <a:latin typeface="+mn-lt"/>
                <a:ea typeface="Helvetica Neue"/>
                <a:cs typeface="Helvetica Neue"/>
                <a:sym typeface="Helvetica Neue"/>
              </a:rPr>
              <a:t>topluma</a:t>
            </a:r>
            <a:r>
              <a:rPr lang="es-ES" sz="2000" dirty="0">
                <a:solidFill>
                  <a:schemeClr val="dk1"/>
                </a:solidFill>
                <a:latin typeface="+mn-lt"/>
                <a:ea typeface="Helvetica Neue"/>
                <a:cs typeface="Helvetica Neue"/>
                <a:sym typeface="Helvetica Neue"/>
              </a:rPr>
              <a:t> </a:t>
            </a:r>
            <a:r>
              <a:rPr lang="es-ES" sz="2000" dirty="0" err="1">
                <a:solidFill>
                  <a:schemeClr val="dk1"/>
                </a:solidFill>
                <a:latin typeface="+mn-lt"/>
                <a:ea typeface="Helvetica Neue"/>
                <a:cs typeface="Helvetica Neue"/>
                <a:sym typeface="Helvetica Neue"/>
              </a:rPr>
              <a:t>dahil</a:t>
            </a:r>
            <a:r>
              <a:rPr lang="es-ES" sz="2000" dirty="0">
                <a:solidFill>
                  <a:schemeClr val="dk1"/>
                </a:solidFill>
                <a:latin typeface="+mn-lt"/>
                <a:ea typeface="Helvetica Neue"/>
                <a:cs typeface="Helvetica Neue"/>
                <a:sym typeface="Helvetica Neue"/>
              </a:rPr>
              <a:t> </a:t>
            </a:r>
            <a:r>
              <a:rPr lang="es-ES" sz="2000" dirty="0" err="1">
                <a:solidFill>
                  <a:schemeClr val="dk1"/>
                </a:solidFill>
                <a:latin typeface="+mn-lt"/>
                <a:ea typeface="Helvetica Neue"/>
                <a:cs typeface="Helvetica Neue"/>
                <a:sym typeface="Helvetica Neue"/>
              </a:rPr>
              <a:t>olmanın</a:t>
            </a:r>
            <a:r>
              <a:rPr lang="es-ES" sz="2000" dirty="0">
                <a:solidFill>
                  <a:schemeClr val="dk1"/>
                </a:solidFill>
                <a:latin typeface="+mn-lt"/>
                <a:ea typeface="Helvetica Neue"/>
                <a:cs typeface="Helvetica Neue"/>
                <a:sym typeface="Helvetica Neue"/>
              </a:rPr>
              <a:t> bir </a:t>
            </a:r>
            <a:r>
              <a:rPr lang="es-ES" sz="2000" dirty="0" err="1">
                <a:solidFill>
                  <a:schemeClr val="dk1"/>
                </a:solidFill>
                <a:latin typeface="+mn-lt"/>
                <a:ea typeface="Helvetica Neue"/>
                <a:cs typeface="Helvetica Neue"/>
                <a:sym typeface="Helvetica Neue"/>
              </a:rPr>
              <a:t>yönü</a:t>
            </a:r>
            <a:r>
              <a:rPr lang="es-ES" sz="2000" dirty="0">
                <a:solidFill>
                  <a:schemeClr val="dk1"/>
                </a:solidFill>
                <a:latin typeface="+mn-lt"/>
                <a:ea typeface="Helvetica Neue"/>
                <a:cs typeface="Helvetica Neue"/>
                <a:sym typeface="Helvetica Neue"/>
              </a:rPr>
              <a:t> </a:t>
            </a:r>
            <a:r>
              <a:rPr lang="es-ES" sz="2000" dirty="0" err="1">
                <a:solidFill>
                  <a:schemeClr val="dk1"/>
                </a:solidFill>
                <a:latin typeface="+mn-lt"/>
                <a:ea typeface="Helvetica Neue"/>
                <a:cs typeface="Helvetica Neue"/>
                <a:sym typeface="Helvetica Neue"/>
              </a:rPr>
              <a:t>olduğunu</a:t>
            </a:r>
            <a:r>
              <a:rPr lang="es-ES" sz="2000" dirty="0">
                <a:solidFill>
                  <a:schemeClr val="dk1"/>
                </a:solidFill>
                <a:latin typeface="+mn-lt"/>
                <a:ea typeface="Helvetica Neue"/>
                <a:cs typeface="Helvetica Neue"/>
                <a:sym typeface="Helvetica Neue"/>
              </a:rPr>
              <a:t> </a:t>
            </a:r>
            <a:r>
              <a:rPr lang="es-ES" sz="2000" dirty="0" err="1">
                <a:solidFill>
                  <a:schemeClr val="dk1"/>
                </a:solidFill>
                <a:latin typeface="+mn-lt"/>
                <a:ea typeface="Helvetica Neue"/>
                <a:cs typeface="Helvetica Neue"/>
                <a:sym typeface="Helvetica Neue"/>
              </a:rPr>
              <a:t>kabul</a:t>
            </a:r>
            <a:r>
              <a:rPr lang="es-ES" sz="2000" dirty="0">
                <a:solidFill>
                  <a:schemeClr val="dk1"/>
                </a:solidFill>
                <a:latin typeface="+mn-lt"/>
                <a:ea typeface="Helvetica Neue"/>
                <a:cs typeface="Helvetica Neue"/>
                <a:sym typeface="Helvetica Neue"/>
              </a:rPr>
              <a:t> </a:t>
            </a:r>
            <a:r>
              <a:rPr lang="es-ES" sz="2000" dirty="0" err="1">
                <a:solidFill>
                  <a:schemeClr val="dk1"/>
                </a:solidFill>
                <a:latin typeface="+mn-lt"/>
                <a:ea typeface="Helvetica Neue"/>
                <a:cs typeface="Helvetica Neue"/>
                <a:sym typeface="Helvetica Neue"/>
              </a:rPr>
              <a:t>etmek</a:t>
            </a:r>
            <a:r>
              <a:rPr lang="es-ES" sz="2000" dirty="0">
                <a:solidFill>
                  <a:schemeClr val="dk1"/>
                </a:solidFill>
                <a:latin typeface="+mn-lt"/>
                <a:ea typeface="Helvetica Neue"/>
                <a:cs typeface="Helvetica Neue"/>
                <a:sym typeface="Helvetica Neue"/>
              </a:rPr>
              <a:t>.</a:t>
            </a:r>
          </a:p>
          <a:p>
            <a:pPr marL="457200" lvl="0" indent="-330200" algn="just">
              <a:buClr>
                <a:srgbClr val="EC7320"/>
              </a:buClr>
              <a:buSzPts val="1600"/>
              <a:buFont typeface="Helvetica Neue"/>
              <a:buChar char="❖"/>
            </a:pPr>
            <a:r>
              <a:rPr lang="es-ES" sz="2000" dirty="0" err="1">
                <a:latin typeface="+mn-lt"/>
              </a:rPr>
              <a:t>Okullardaki</a:t>
            </a:r>
            <a:r>
              <a:rPr lang="es-ES" sz="2000" dirty="0">
                <a:latin typeface="+mn-lt"/>
              </a:rPr>
              <a:t> </a:t>
            </a:r>
            <a:r>
              <a:rPr lang="es-ES" sz="2000" dirty="0" err="1">
                <a:latin typeface="+mn-lt"/>
              </a:rPr>
              <a:t>kültürleri</a:t>
            </a:r>
            <a:r>
              <a:rPr lang="es-ES" sz="2000" dirty="0">
                <a:latin typeface="+mn-lt"/>
              </a:rPr>
              <a:t>, </a:t>
            </a:r>
            <a:r>
              <a:rPr lang="es-ES" sz="2000" dirty="0" err="1">
                <a:latin typeface="+mn-lt"/>
              </a:rPr>
              <a:t>politikaları</a:t>
            </a:r>
            <a:r>
              <a:rPr lang="es-ES" sz="2000" dirty="0">
                <a:latin typeface="+mn-lt"/>
              </a:rPr>
              <a:t> ve </a:t>
            </a:r>
            <a:r>
              <a:rPr lang="es-ES" sz="2000" dirty="0" err="1">
                <a:latin typeface="+mn-lt"/>
              </a:rPr>
              <a:t>uygulamaları</a:t>
            </a:r>
            <a:r>
              <a:rPr lang="es-ES" sz="2000" dirty="0">
                <a:latin typeface="+mn-lt"/>
              </a:rPr>
              <a:t> </a:t>
            </a:r>
            <a:r>
              <a:rPr lang="es-ES" sz="2000" dirty="0" err="1">
                <a:latin typeface="+mn-lt"/>
              </a:rPr>
              <a:t>öğrencilerin</a:t>
            </a:r>
            <a:r>
              <a:rPr lang="es-ES" sz="2000" dirty="0">
                <a:latin typeface="+mn-lt"/>
              </a:rPr>
              <a:t> </a:t>
            </a:r>
            <a:r>
              <a:rPr lang="es-ES" sz="2000" dirty="0" err="1">
                <a:latin typeface="+mn-lt"/>
              </a:rPr>
              <a:t>çeşitliliğine</a:t>
            </a:r>
            <a:r>
              <a:rPr lang="es-ES" sz="2000" dirty="0">
                <a:latin typeface="+mn-lt"/>
              </a:rPr>
              <a:t> </a:t>
            </a:r>
            <a:r>
              <a:rPr lang="es-ES" sz="2000" dirty="0" err="1">
                <a:latin typeface="+mn-lt"/>
              </a:rPr>
              <a:t>cevap</a:t>
            </a:r>
            <a:r>
              <a:rPr lang="es-ES" sz="2000" dirty="0">
                <a:latin typeface="+mn-lt"/>
              </a:rPr>
              <a:t> </a:t>
            </a:r>
            <a:r>
              <a:rPr lang="es-ES" sz="2000" dirty="0" err="1">
                <a:latin typeface="+mn-lt"/>
              </a:rPr>
              <a:t>verecek</a:t>
            </a:r>
            <a:r>
              <a:rPr lang="es-ES" sz="2000" dirty="0">
                <a:latin typeface="+mn-lt"/>
              </a:rPr>
              <a:t> </a:t>
            </a:r>
            <a:r>
              <a:rPr lang="es-ES" sz="2000" dirty="0" err="1">
                <a:latin typeface="+mn-lt"/>
              </a:rPr>
              <a:t>şekilde</a:t>
            </a:r>
            <a:r>
              <a:rPr lang="es-ES" sz="2000" dirty="0">
                <a:latin typeface="+mn-lt"/>
              </a:rPr>
              <a:t> </a:t>
            </a:r>
            <a:r>
              <a:rPr lang="es-ES" sz="2000" dirty="0" err="1">
                <a:latin typeface="+mn-lt"/>
              </a:rPr>
              <a:t>yeniden</a:t>
            </a:r>
            <a:r>
              <a:rPr lang="es-ES" sz="2000" dirty="0">
                <a:latin typeface="+mn-lt"/>
              </a:rPr>
              <a:t> </a:t>
            </a:r>
            <a:r>
              <a:rPr lang="es-ES" sz="2000" dirty="0" err="1">
                <a:latin typeface="+mn-lt"/>
              </a:rPr>
              <a:t>yapılandırmak</a:t>
            </a:r>
            <a:r>
              <a:rPr lang="es-ES" sz="2000" dirty="0">
                <a:latin typeface="+mn-lt"/>
              </a:rPr>
              <a:t>.</a:t>
            </a:r>
          </a:p>
        </p:txBody>
      </p:sp>
    </p:spTree>
    <p:extLst>
      <p:ext uri="{BB962C8B-B14F-4D97-AF65-F5344CB8AC3E}">
        <p14:creationId xmlns:p14="http://schemas.microsoft.com/office/powerpoint/2010/main" val="393640551"/>
      </p:ext>
    </p:extLst>
  </p:cSld>
  <p:clrMapOvr>
    <a:masterClrMapping/>
  </p:clrMapOvr>
</p:sld>
</file>

<file path=ppt/theme/theme1.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2064</Words>
  <Application>Microsoft Office PowerPoint</Application>
  <PresentationFormat>Widescreen</PresentationFormat>
  <Paragraphs>174</Paragraphs>
  <Slides>20</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Times New Roman</vt:lpstr>
      <vt:lpstr>Noto Sans Symbols</vt:lpstr>
      <vt:lpstr>Calibri</vt:lpstr>
      <vt:lpstr>Helvetica Neue</vt:lpstr>
      <vt:lpstr>Diseño personalizado</vt:lpstr>
      <vt:lpstr>2_Diseño personalizado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Óscar Muñoz</dc:creator>
  <cp:lastModifiedBy>hacer</cp:lastModifiedBy>
  <cp:revision>29</cp:revision>
  <dcterms:created xsi:type="dcterms:W3CDTF">2021-02-16T14:32:26Z</dcterms:created>
  <dcterms:modified xsi:type="dcterms:W3CDTF">2022-11-19T20:27:48Z</dcterms:modified>
</cp:coreProperties>
</file>