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metadata" ContentType="application/binary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9"/>
  </p:notesMasterIdLst>
  <p:sldIdLst>
    <p:sldId id="256" r:id="rId3"/>
    <p:sldId id="258" r:id="rId4"/>
    <p:sldId id="295" r:id="rId5"/>
    <p:sldId id="259" r:id="rId6"/>
    <p:sldId id="267" r:id="rId7"/>
    <p:sldId id="269" r:id="rId8"/>
    <p:sldId id="296" r:id="rId9"/>
    <p:sldId id="270" r:id="rId10"/>
    <p:sldId id="276" r:id="rId11"/>
    <p:sldId id="277" r:id="rId12"/>
    <p:sldId id="275" r:id="rId13"/>
    <p:sldId id="297" r:id="rId14"/>
    <p:sldId id="282" r:id="rId15"/>
    <p:sldId id="285" r:id="rId16"/>
    <p:sldId id="286" r:id="rId17"/>
    <p:sldId id="294" r:id="rId18"/>
  </p:sldIdLst>
  <p:sldSz cx="12192000" cy="6858000"/>
  <p:notesSz cx="6858000" cy="9144000"/>
  <p:embeddedFontLst>
    <p:embeddedFont>
      <p:font typeface="Helvetica Neue" charset="0"/>
      <p:regular r:id="rId20"/>
      <p:bold r:id="rId21"/>
      <p:italic r:id="rId22"/>
      <p:boldItalic r:id="rId23"/>
    </p:embeddedFont>
    <p:embeddedFont>
      <p:font typeface="Noto Sans Symbols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IwpJcqjhBAJCdagsVMLJbraD+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er" initials="h" lastIdx="1" clrIdx="0">
    <p:extLst>
      <p:ext uri="{19B8F6BF-5375-455C-9EA6-DF929625EA0E}">
        <p15:presenceInfo xmlns="" xmlns:p15="http://schemas.microsoft.com/office/powerpoint/2012/main" userId="e5d6c51663f362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70" autoAdjust="0"/>
    <p:restoredTop sz="80508" autoAdjust="0"/>
  </p:normalViewPr>
  <p:slideViewPr>
    <p:cSldViewPr snapToGrid="0">
      <p:cViewPr>
        <p:scale>
          <a:sx n="58" d="100"/>
          <a:sy n="58" d="100"/>
        </p:scale>
        <p:origin x="10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0T19:50:14.250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8BD44-A907-483C-B4DA-C0CCF85AC88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3AC38BB-29F5-4F66-8554-6ABF18BA9B6D}">
      <dgm:prSet phldrT="[Text]" custT="1"/>
      <dgm:spPr/>
      <dgm:t>
        <a:bodyPr/>
        <a:lstStyle/>
        <a:p>
          <a:r>
            <a:rPr lang="en-US" sz="3200" b="1" i="1" u="none" strike="noStrike" cap="none" dirty="0" err="1">
              <a:latin typeface="Helvetica Neue"/>
              <a:ea typeface="Helvetica Neue"/>
              <a:cs typeface="Helvetica Neue"/>
              <a:sym typeface="Helvetica Neue"/>
            </a:rPr>
            <a:t>Lerner’in</a:t>
          </a:r>
          <a:r>
            <a:rPr lang="en-US" sz="3200" b="1" i="1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 5C </a:t>
          </a:r>
          <a:r>
            <a:rPr lang="en-US" sz="3200" b="1" i="1" u="none" strike="noStrike" cap="none" dirty="0" err="1">
              <a:latin typeface="Helvetica Neue"/>
              <a:ea typeface="Helvetica Neue"/>
              <a:cs typeface="Helvetica Neue"/>
              <a:sym typeface="Helvetica Neue"/>
            </a:rPr>
            <a:t>Modeli</a:t>
          </a:r>
          <a:endParaRPr lang="en-US" sz="3200" dirty="0"/>
        </a:p>
      </dgm:t>
    </dgm:pt>
    <dgm:pt modelId="{7D78D894-92D8-4CAE-A905-86032FDC07D2}" type="parTrans" cxnId="{FBC2F2DC-DBD4-4A1F-98F0-1A2383AFFE82}">
      <dgm:prSet/>
      <dgm:spPr/>
      <dgm:t>
        <a:bodyPr/>
        <a:lstStyle/>
        <a:p>
          <a:endParaRPr lang="en-US"/>
        </a:p>
      </dgm:t>
    </dgm:pt>
    <dgm:pt modelId="{C7047CD1-2DE1-43B5-9ED3-B520A7251D8A}" type="sibTrans" cxnId="{FBC2F2DC-DBD4-4A1F-98F0-1A2383AFFE82}">
      <dgm:prSet/>
      <dgm:spPr/>
      <dgm:t>
        <a:bodyPr/>
        <a:lstStyle/>
        <a:p>
          <a:endParaRPr lang="en-US"/>
        </a:p>
      </dgm:t>
    </dgm:pt>
    <dgm:pt modelId="{51B9046F-8A53-456C-91BB-CE9367F89C3E}">
      <dgm:prSet phldrT="[Text]"/>
      <dgm:spPr/>
      <dgm:t>
        <a:bodyPr/>
        <a:lstStyle/>
        <a:p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dirty="0">
              <a:latin typeface="Helvetica Neue"/>
              <a:ea typeface="Helvetica Neue"/>
              <a:cs typeface="Helvetica Neue"/>
              <a:sym typeface="Helvetica Neue"/>
            </a:rPr>
            <a:t>ompetence - </a:t>
          </a:r>
          <a:r>
            <a:rPr lang="en-US" dirty="0" err="1">
              <a:latin typeface="Helvetica Neue"/>
              <a:ea typeface="Helvetica Neue"/>
              <a:cs typeface="Helvetica Neue"/>
              <a:sym typeface="Helvetica Neue"/>
            </a:rPr>
            <a:t>Yeterlilik</a:t>
          </a:r>
          <a:endParaRPr lang="en-US" dirty="0"/>
        </a:p>
      </dgm:t>
    </dgm:pt>
    <dgm:pt modelId="{1F0D3E97-ADF9-48ED-A871-75EFFC6BEAC0}" type="parTrans" cxnId="{2D526809-9219-41CE-93E8-9E6A3ED70FCD}">
      <dgm:prSet/>
      <dgm:spPr/>
      <dgm:t>
        <a:bodyPr/>
        <a:lstStyle/>
        <a:p>
          <a:endParaRPr lang="en-US"/>
        </a:p>
      </dgm:t>
    </dgm:pt>
    <dgm:pt modelId="{7997C644-E204-47F0-B62F-3366D4ECAC79}" type="sibTrans" cxnId="{2D526809-9219-41CE-93E8-9E6A3ED70FCD}">
      <dgm:prSet/>
      <dgm:spPr/>
      <dgm:t>
        <a:bodyPr/>
        <a:lstStyle/>
        <a:p>
          <a:endParaRPr lang="en-US"/>
        </a:p>
      </dgm:t>
    </dgm:pt>
    <dgm:pt modelId="{1B448334-22FE-4ECD-9409-E7C728348859}">
      <dgm:prSet phldrT="[Text]"/>
      <dgm:spPr/>
      <dgm:t>
        <a:bodyPr/>
        <a:lstStyle/>
        <a:p>
          <a:pPr rtl="0"/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dirty="0">
              <a:latin typeface="Helvetica Neue"/>
              <a:ea typeface="Helvetica Neue"/>
              <a:cs typeface="Helvetica Neue"/>
              <a:sym typeface="Helvetica Neue"/>
            </a:rPr>
            <a:t>aring</a:t>
          </a:r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/C</a:t>
          </a:r>
          <a:r>
            <a:rPr lang="en-US" dirty="0">
              <a:latin typeface="Helvetica Neue"/>
              <a:ea typeface="Helvetica Neue"/>
              <a:cs typeface="Helvetica Neue"/>
              <a:sym typeface="Helvetica Neue"/>
            </a:rPr>
            <a:t>ompassion – </a:t>
          </a:r>
          <a:r>
            <a:rPr lang="en-US" dirty="0" err="1">
              <a:latin typeface="Helvetica Neue"/>
              <a:ea typeface="Helvetica Neue"/>
              <a:cs typeface="Helvetica Neue"/>
              <a:sym typeface="Helvetica Neue"/>
            </a:rPr>
            <a:t>şefkat</a:t>
          </a:r>
          <a:r>
            <a:rPr lang="en-US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US" dirty="0" err="1">
              <a:latin typeface="Helvetica Neue"/>
              <a:ea typeface="Helvetica Neue"/>
              <a:cs typeface="Helvetica Neue"/>
              <a:sym typeface="Helvetica Neue"/>
            </a:rPr>
            <a:t>sevgi</a:t>
          </a:r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endParaRPr lang="en-US" dirty="0"/>
        </a:p>
      </dgm:t>
    </dgm:pt>
    <dgm:pt modelId="{46A3AFEE-AEE2-4F9E-BE0D-FE6853FCADAA}" type="parTrans" cxnId="{6210C262-FF5D-49A5-B083-353DEB544235}">
      <dgm:prSet/>
      <dgm:spPr/>
      <dgm:t>
        <a:bodyPr/>
        <a:lstStyle/>
        <a:p>
          <a:endParaRPr lang="en-US"/>
        </a:p>
      </dgm:t>
    </dgm:pt>
    <dgm:pt modelId="{AF36519B-C21A-4E79-938C-FC1C0EDDEE80}" type="sibTrans" cxnId="{6210C262-FF5D-49A5-B083-353DEB544235}">
      <dgm:prSet/>
      <dgm:spPr/>
      <dgm:t>
        <a:bodyPr/>
        <a:lstStyle/>
        <a:p>
          <a:endParaRPr lang="en-US"/>
        </a:p>
      </dgm:t>
    </dgm:pt>
    <dgm:pt modelId="{E58EAA66-C2CD-4844-9294-E9121E7F6961}">
      <dgm:prSet phldrT="[Text]"/>
      <dgm:spPr/>
      <dgm:t>
        <a:bodyPr/>
        <a:lstStyle/>
        <a:p>
          <a:r>
            <a:rPr lang="en-US" b="0" dirty="0">
              <a:latin typeface="Helvetica Neue"/>
              <a:ea typeface="Helvetica Neue"/>
              <a:cs typeface="Helvetica Neue"/>
              <a:sym typeface="Helvetica Neue"/>
            </a:rPr>
            <a:t>+ 6. C – </a:t>
          </a:r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dirty="0">
              <a:latin typeface="Helvetica Neue"/>
              <a:ea typeface="Helvetica Neue"/>
              <a:cs typeface="Helvetica Neue"/>
              <a:sym typeface="Helvetica Neue"/>
            </a:rPr>
            <a:t>ontribution - </a:t>
          </a:r>
          <a:r>
            <a:rPr lang="en-US" dirty="0" err="1">
              <a:latin typeface="Helvetica Neue"/>
              <a:ea typeface="Helvetica Neue"/>
              <a:cs typeface="Helvetica Neue"/>
              <a:sym typeface="Helvetica Neue"/>
            </a:rPr>
            <a:t>Katkı</a:t>
          </a:r>
          <a:endParaRPr lang="en-US" dirty="0"/>
        </a:p>
      </dgm:t>
    </dgm:pt>
    <dgm:pt modelId="{3167FE3B-1800-4C61-A486-69247DE670F7}" type="parTrans" cxnId="{88825451-8BB4-46A1-A1E5-1F7AE522C034}">
      <dgm:prSet/>
      <dgm:spPr/>
      <dgm:t>
        <a:bodyPr/>
        <a:lstStyle/>
        <a:p>
          <a:endParaRPr lang="en-US"/>
        </a:p>
      </dgm:t>
    </dgm:pt>
    <dgm:pt modelId="{729409FE-ECC1-498E-8848-896D753A04D5}" type="sibTrans" cxnId="{88825451-8BB4-46A1-A1E5-1F7AE522C034}">
      <dgm:prSet/>
      <dgm:spPr/>
      <dgm:t>
        <a:bodyPr/>
        <a:lstStyle/>
        <a:p>
          <a:endParaRPr lang="en-US"/>
        </a:p>
      </dgm:t>
    </dgm:pt>
    <dgm:pt modelId="{E14C9349-15A0-4E90-9973-5865D2DCB576}">
      <dgm:prSet/>
      <dgm:spPr/>
      <dgm:t>
        <a:bodyPr/>
        <a:lstStyle/>
        <a:p>
          <a:r>
            <a:rPr lang="en-US" b="1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onfidence - </a:t>
          </a:r>
          <a:r>
            <a:rPr lang="en-US" u="none" strike="noStrike" cap="none" dirty="0" err="1">
              <a:latin typeface="Helvetica Neue"/>
              <a:ea typeface="Helvetica Neue"/>
              <a:cs typeface="Helvetica Neue"/>
              <a:sym typeface="Helvetica Neue"/>
            </a:rPr>
            <a:t>Güven</a:t>
          </a:r>
          <a:endParaRPr lang="en-US" dirty="0"/>
        </a:p>
      </dgm:t>
    </dgm:pt>
    <dgm:pt modelId="{DF3541BC-E802-470C-AE52-6F14AD0B8D92}" type="parTrans" cxnId="{169F797E-E6A3-406E-843F-BF5B76806AC0}">
      <dgm:prSet/>
      <dgm:spPr/>
      <dgm:t>
        <a:bodyPr/>
        <a:lstStyle/>
        <a:p>
          <a:endParaRPr lang="en-US"/>
        </a:p>
      </dgm:t>
    </dgm:pt>
    <dgm:pt modelId="{C6FFAB8A-F83C-42C7-99A2-EF6A92CBBC2A}" type="sibTrans" cxnId="{169F797E-E6A3-406E-843F-BF5B76806AC0}">
      <dgm:prSet/>
      <dgm:spPr/>
      <dgm:t>
        <a:bodyPr/>
        <a:lstStyle/>
        <a:p>
          <a:endParaRPr lang="en-US"/>
        </a:p>
      </dgm:t>
    </dgm:pt>
    <dgm:pt modelId="{99C4EDFF-C04A-482A-86F4-31B0D414FABC}">
      <dgm:prSet/>
      <dgm:spPr/>
      <dgm:t>
        <a:bodyPr/>
        <a:lstStyle/>
        <a:p>
          <a:pPr rtl="0"/>
          <a:r>
            <a:rPr lang="en-US" b="1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dirty="0">
              <a:latin typeface="Helvetica Neue"/>
              <a:ea typeface="Helvetica Neue"/>
              <a:cs typeface="Helvetica Neue"/>
              <a:sym typeface="Helvetica Neue"/>
            </a:rPr>
            <a:t>onnection - </a:t>
          </a:r>
          <a:r>
            <a:rPr lang="en-US" dirty="0" err="1">
              <a:latin typeface="Helvetica Neue"/>
              <a:ea typeface="Helvetica Neue"/>
              <a:cs typeface="Helvetica Neue"/>
              <a:sym typeface="Helvetica Neue"/>
            </a:rPr>
            <a:t>ilişki</a:t>
          </a:r>
          <a:endParaRPr lang="en-US" dirty="0"/>
        </a:p>
      </dgm:t>
    </dgm:pt>
    <dgm:pt modelId="{4F6EDC9C-766E-4A7D-BF87-9EBE72A91757}" type="parTrans" cxnId="{73625DA3-31D5-4AA0-BFCF-CF60370C1AB0}">
      <dgm:prSet/>
      <dgm:spPr/>
      <dgm:t>
        <a:bodyPr/>
        <a:lstStyle/>
        <a:p>
          <a:endParaRPr lang="en-US"/>
        </a:p>
      </dgm:t>
    </dgm:pt>
    <dgm:pt modelId="{0F631FA7-2429-4FCA-981C-7FE8C2C6947B}" type="sibTrans" cxnId="{73625DA3-31D5-4AA0-BFCF-CF60370C1AB0}">
      <dgm:prSet/>
      <dgm:spPr/>
      <dgm:t>
        <a:bodyPr/>
        <a:lstStyle/>
        <a:p>
          <a:endParaRPr lang="en-US"/>
        </a:p>
      </dgm:t>
    </dgm:pt>
    <dgm:pt modelId="{FEBB34FF-564E-4DB7-A6F8-2CCA6A8F2FB9}">
      <dgm:prSet/>
      <dgm:spPr/>
      <dgm:t>
        <a:bodyPr/>
        <a:lstStyle/>
        <a:p>
          <a:pPr rtl="0"/>
          <a:r>
            <a:rPr lang="en-US" b="1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haracter - </a:t>
          </a:r>
          <a:r>
            <a:rPr lang="en-US" u="none" strike="noStrike" cap="none" dirty="0" err="1">
              <a:latin typeface="Helvetica Neue"/>
              <a:ea typeface="Helvetica Neue"/>
              <a:cs typeface="Helvetica Neue"/>
              <a:sym typeface="Helvetica Neue"/>
            </a:rPr>
            <a:t>Karakter</a:t>
          </a:r>
          <a:endParaRPr lang="en-US" dirty="0"/>
        </a:p>
      </dgm:t>
    </dgm:pt>
    <dgm:pt modelId="{4E565A75-E9D4-465E-B07D-89A1FA88B72B}" type="parTrans" cxnId="{B0911384-B5D1-43DF-B651-2A18D306CBAA}">
      <dgm:prSet/>
      <dgm:spPr/>
      <dgm:t>
        <a:bodyPr/>
        <a:lstStyle/>
        <a:p>
          <a:endParaRPr lang="en-US"/>
        </a:p>
      </dgm:t>
    </dgm:pt>
    <dgm:pt modelId="{D6A8BFC3-EE8C-4A9E-8652-8DE0C27AFE59}" type="sibTrans" cxnId="{B0911384-B5D1-43DF-B651-2A18D306CBAA}">
      <dgm:prSet/>
      <dgm:spPr/>
      <dgm:t>
        <a:bodyPr/>
        <a:lstStyle/>
        <a:p>
          <a:endParaRPr lang="en-US"/>
        </a:p>
      </dgm:t>
    </dgm:pt>
    <dgm:pt modelId="{EED8766D-C735-4875-ADD4-602E525282DD}" type="pres">
      <dgm:prSet presAssocID="{33F8BD44-A907-483C-B4DA-C0CCF85AC8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FA0879-800B-4806-9F1A-84F9BBE24DFB}" type="pres">
      <dgm:prSet presAssocID="{B3AC38BB-29F5-4F66-8554-6ABF18BA9B6D}" presName="root1" presStyleCnt="0"/>
      <dgm:spPr/>
    </dgm:pt>
    <dgm:pt modelId="{5D2DB6C6-46E8-4982-908E-E23CBF216F05}" type="pres">
      <dgm:prSet presAssocID="{B3AC38BB-29F5-4F66-8554-6ABF18BA9B6D}" presName="LevelOneTextNode" presStyleLbl="node0" presStyleIdx="0" presStyleCnt="1" custScaleY="813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9022CD-5D39-4CC8-B34A-DE61B9E9AD32}" type="pres">
      <dgm:prSet presAssocID="{B3AC38BB-29F5-4F66-8554-6ABF18BA9B6D}" presName="level2hierChild" presStyleCnt="0"/>
      <dgm:spPr/>
    </dgm:pt>
    <dgm:pt modelId="{67361D6C-E361-4B48-8F16-6E62B7DA94B0}" type="pres">
      <dgm:prSet presAssocID="{1F0D3E97-ADF9-48ED-A871-75EFFC6BEAC0}" presName="conn2-1" presStyleLbl="parChTrans1D2" presStyleIdx="0" presStyleCnt="6"/>
      <dgm:spPr/>
      <dgm:t>
        <a:bodyPr/>
        <a:lstStyle/>
        <a:p>
          <a:endParaRPr lang="tr-TR"/>
        </a:p>
      </dgm:t>
    </dgm:pt>
    <dgm:pt modelId="{22FF98C4-A3FD-4F5E-A405-8DA6F7E67E26}" type="pres">
      <dgm:prSet presAssocID="{1F0D3E97-ADF9-48ED-A871-75EFFC6BEAC0}" presName="connTx" presStyleLbl="parChTrans1D2" presStyleIdx="0" presStyleCnt="6"/>
      <dgm:spPr/>
      <dgm:t>
        <a:bodyPr/>
        <a:lstStyle/>
        <a:p>
          <a:endParaRPr lang="tr-TR"/>
        </a:p>
      </dgm:t>
    </dgm:pt>
    <dgm:pt modelId="{27C6CC0C-6368-4F28-84EE-72F7F4F6BFC0}" type="pres">
      <dgm:prSet presAssocID="{51B9046F-8A53-456C-91BB-CE9367F89C3E}" presName="root2" presStyleCnt="0"/>
      <dgm:spPr/>
    </dgm:pt>
    <dgm:pt modelId="{BDF80A4D-2201-4248-A0A2-0C3C05BC63A8}" type="pres">
      <dgm:prSet presAssocID="{51B9046F-8A53-456C-91BB-CE9367F89C3E}" presName="LevelTwoTextNode" presStyleLbl="node2" presStyleIdx="0" presStyleCnt="6" custScaleX="140448" custScaleY="521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2C0DAD7-0842-46F4-A3EE-A9DBF0170671}" type="pres">
      <dgm:prSet presAssocID="{51B9046F-8A53-456C-91BB-CE9367F89C3E}" presName="level3hierChild" presStyleCnt="0"/>
      <dgm:spPr/>
    </dgm:pt>
    <dgm:pt modelId="{E3B63D00-4311-4636-A94C-C846438FDCB2}" type="pres">
      <dgm:prSet presAssocID="{DF3541BC-E802-470C-AE52-6F14AD0B8D92}" presName="conn2-1" presStyleLbl="parChTrans1D2" presStyleIdx="1" presStyleCnt="6"/>
      <dgm:spPr/>
      <dgm:t>
        <a:bodyPr/>
        <a:lstStyle/>
        <a:p>
          <a:endParaRPr lang="tr-TR"/>
        </a:p>
      </dgm:t>
    </dgm:pt>
    <dgm:pt modelId="{1EC7D341-5E1A-4D54-B030-D37D17650BA5}" type="pres">
      <dgm:prSet presAssocID="{DF3541BC-E802-470C-AE52-6F14AD0B8D92}" presName="connTx" presStyleLbl="parChTrans1D2" presStyleIdx="1" presStyleCnt="6"/>
      <dgm:spPr/>
      <dgm:t>
        <a:bodyPr/>
        <a:lstStyle/>
        <a:p>
          <a:endParaRPr lang="tr-TR"/>
        </a:p>
      </dgm:t>
    </dgm:pt>
    <dgm:pt modelId="{32E98198-ABFA-469E-86A0-BDE4EDFCB5D3}" type="pres">
      <dgm:prSet presAssocID="{E14C9349-15A0-4E90-9973-5865D2DCB576}" presName="root2" presStyleCnt="0"/>
      <dgm:spPr/>
    </dgm:pt>
    <dgm:pt modelId="{36515509-2D34-4185-9212-AA53DB4E5BF6}" type="pres">
      <dgm:prSet presAssocID="{E14C9349-15A0-4E90-9973-5865D2DCB576}" presName="LevelTwoTextNode" presStyleLbl="node2" presStyleIdx="1" presStyleCnt="6" custScaleX="147989" custScaleY="549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35FFA5-9D50-4789-87A1-D555B7BE8157}" type="pres">
      <dgm:prSet presAssocID="{E14C9349-15A0-4E90-9973-5865D2DCB576}" presName="level3hierChild" presStyleCnt="0"/>
      <dgm:spPr/>
    </dgm:pt>
    <dgm:pt modelId="{8D9C058B-5325-4E62-95A3-2DD6ECC8A672}" type="pres">
      <dgm:prSet presAssocID="{4F6EDC9C-766E-4A7D-BF87-9EBE72A91757}" presName="conn2-1" presStyleLbl="parChTrans1D2" presStyleIdx="2" presStyleCnt="6"/>
      <dgm:spPr/>
      <dgm:t>
        <a:bodyPr/>
        <a:lstStyle/>
        <a:p>
          <a:endParaRPr lang="tr-TR"/>
        </a:p>
      </dgm:t>
    </dgm:pt>
    <dgm:pt modelId="{7FFAC1E0-2F4B-47A9-9271-4AF57BA369FC}" type="pres">
      <dgm:prSet presAssocID="{4F6EDC9C-766E-4A7D-BF87-9EBE72A91757}" presName="connTx" presStyleLbl="parChTrans1D2" presStyleIdx="2" presStyleCnt="6"/>
      <dgm:spPr/>
      <dgm:t>
        <a:bodyPr/>
        <a:lstStyle/>
        <a:p>
          <a:endParaRPr lang="tr-TR"/>
        </a:p>
      </dgm:t>
    </dgm:pt>
    <dgm:pt modelId="{FA28D7C2-1859-4A4A-8BC3-97896CC1B288}" type="pres">
      <dgm:prSet presAssocID="{99C4EDFF-C04A-482A-86F4-31B0D414FABC}" presName="root2" presStyleCnt="0"/>
      <dgm:spPr/>
    </dgm:pt>
    <dgm:pt modelId="{BE84F4CA-48BE-4D9B-8DE0-1B1F4B7940C3}" type="pres">
      <dgm:prSet presAssocID="{99C4EDFF-C04A-482A-86F4-31B0D414FABC}" presName="LevelTwoTextNode" presStyleLbl="node2" presStyleIdx="2" presStyleCnt="6" custScaleX="150045" custScaleY="500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42D2CE-94E6-4CCD-9F8C-ECFEF7C8D16A}" type="pres">
      <dgm:prSet presAssocID="{99C4EDFF-C04A-482A-86F4-31B0D414FABC}" presName="level3hierChild" presStyleCnt="0"/>
      <dgm:spPr/>
    </dgm:pt>
    <dgm:pt modelId="{890102A4-F1C2-475E-928E-0B756B005CDB}" type="pres">
      <dgm:prSet presAssocID="{4E565A75-E9D4-465E-B07D-89A1FA88B72B}" presName="conn2-1" presStyleLbl="parChTrans1D2" presStyleIdx="3" presStyleCnt="6"/>
      <dgm:spPr/>
      <dgm:t>
        <a:bodyPr/>
        <a:lstStyle/>
        <a:p>
          <a:endParaRPr lang="tr-TR"/>
        </a:p>
      </dgm:t>
    </dgm:pt>
    <dgm:pt modelId="{BA0CF13A-8D94-41F3-A461-78BE3C185AC0}" type="pres">
      <dgm:prSet presAssocID="{4E565A75-E9D4-465E-B07D-89A1FA88B72B}" presName="connTx" presStyleLbl="parChTrans1D2" presStyleIdx="3" presStyleCnt="6"/>
      <dgm:spPr/>
      <dgm:t>
        <a:bodyPr/>
        <a:lstStyle/>
        <a:p>
          <a:endParaRPr lang="tr-TR"/>
        </a:p>
      </dgm:t>
    </dgm:pt>
    <dgm:pt modelId="{98C95009-8E88-4D7E-A5F5-26FE2AF89381}" type="pres">
      <dgm:prSet presAssocID="{FEBB34FF-564E-4DB7-A6F8-2CCA6A8F2FB9}" presName="root2" presStyleCnt="0"/>
      <dgm:spPr/>
    </dgm:pt>
    <dgm:pt modelId="{98CB5F06-AC9E-40A1-A3D3-128F7D678C00}" type="pres">
      <dgm:prSet presAssocID="{FEBB34FF-564E-4DB7-A6F8-2CCA6A8F2FB9}" presName="LevelTwoTextNode" presStyleLbl="node2" presStyleIdx="3" presStyleCnt="6" custScaleX="150733" custScaleY="4823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BF5E2F-494C-4036-9F70-263FDE6AE1BB}" type="pres">
      <dgm:prSet presAssocID="{FEBB34FF-564E-4DB7-A6F8-2CCA6A8F2FB9}" presName="level3hierChild" presStyleCnt="0"/>
      <dgm:spPr/>
    </dgm:pt>
    <dgm:pt modelId="{AB7C736C-9F94-47AF-BDC5-56C3274864CD}" type="pres">
      <dgm:prSet presAssocID="{46A3AFEE-AEE2-4F9E-BE0D-FE6853FCADAA}" presName="conn2-1" presStyleLbl="parChTrans1D2" presStyleIdx="4" presStyleCnt="6"/>
      <dgm:spPr/>
      <dgm:t>
        <a:bodyPr/>
        <a:lstStyle/>
        <a:p>
          <a:endParaRPr lang="tr-TR"/>
        </a:p>
      </dgm:t>
    </dgm:pt>
    <dgm:pt modelId="{0F99A279-19F5-4F56-A13A-95EB184B1F6E}" type="pres">
      <dgm:prSet presAssocID="{46A3AFEE-AEE2-4F9E-BE0D-FE6853FCADAA}" presName="connTx" presStyleLbl="parChTrans1D2" presStyleIdx="4" presStyleCnt="6"/>
      <dgm:spPr/>
      <dgm:t>
        <a:bodyPr/>
        <a:lstStyle/>
        <a:p>
          <a:endParaRPr lang="tr-TR"/>
        </a:p>
      </dgm:t>
    </dgm:pt>
    <dgm:pt modelId="{40A2DFDD-3066-40D4-AF6F-2BCA256900D8}" type="pres">
      <dgm:prSet presAssocID="{1B448334-22FE-4ECD-9409-E7C728348859}" presName="root2" presStyleCnt="0"/>
      <dgm:spPr/>
    </dgm:pt>
    <dgm:pt modelId="{B469B009-5263-4262-BF9A-DDA24C8F74B3}" type="pres">
      <dgm:prSet presAssocID="{1B448334-22FE-4ECD-9409-E7C728348859}" presName="LevelTwoTextNode" presStyleLbl="node2" presStyleIdx="4" presStyleCnt="6" custScaleX="151421" custScaleY="503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CB7A79D-9394-4650-9BFB-EC700139C56C}" type="pres">
      <dgm:prSet presAssocID="{1B448334-22FE-4ECD-9409-E7C728348859}" presName="level3hierChild" presStyleCnt="0"/>
      <dgm:spPr/>
    </dgm:pt>
    <dgm:pt modelId="{1DAA05BD-477D-4ED4-B152-74FFE8AFB827}" type="pres">
      <dgm:prSet presAssocID="{3167FE3B-1800-4C61-A486-69247DE670F7}" presName="conn2-1" presStyleLbl="parChTrans1D2" presStyleIdx="5" presStyleCnt="6"/>
      <dgm:spPr/>
      <dgm:t>
        <a:bodyPr/>
        <a:lstStyle/>
        <a:p>
          <a:endParaRPr lang="tr-TR"/>
        </a:p>
      </dgm:t>
    </dgm:pt>
    <dgm:pt modelId="{108D25FE-812E-42B3-B94C-8AA8603B4983}" type="pres">
      <dgm:prSet presAssocID="{3167FE3B-1800-4C61-A486-69247DE670F7}" presName="connTx" presStyleLbl="parChTrans1D2" presStyleIdx="5" presStyleCnt="6"/>
      <dgm:spPr/>
      <dgm:t>
        <a:bodyPr/>
        <a:lstStyle/>
        <a:p>
          <a:endParaRPr lang="tr-TR"/>
        </a:p>
      </dgm:t>
    </dgm:pt>
    <dgm:pt modelId="{247F3002-F2C9-4BDA-BE67-B8BE5DD340D6}" type="pres">
      <dgm:prSet presAssocID="{E58EAA66-C2CD-4844-9294-E9121E7F6961}" presName="root2" presStyleCnt="0"/>
      <dgm:spPr/>
    </dgm:pt>
    <dgm:pt modelId="{8BFBD062-DF3C-4E84-B00A-ACB64E5F0729}" type="pres">
      <dgm:prSet presAssocID="{E58EAA66-C2CD-4844-9294-E9121E7F6961}" presName="LevelTwoTextNode" presStyleLbl="node2" presStyleIdx="5" presStyleCnt="6" custScaleX="150731" custScaleY="472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489E6-81A6-44F0-887F-98D83E10F4F9}" type="pres">
      <dgm:prSet presAssocID="{E58EAA66-C2CD-4844-9294-E9121E7F6961}" presName="level3hierChild" presStyleCnt="0"/>
      <dgm:spPr/>
    </dgm:pt>
  </dgm:ptLst>
  <dgm:cxnLst>
    <dgm:cxn modelId="{6523B469-7CD9-4F59-A06F-35492B4136E3}" type="presOf" srcId="{4E565A75-E9D4-465E-B07D-89A1FA88B72B}" destId="{890102A4-F1C2-475E-928E-0B756B005CDB}" srcOrd="0" destOrd="0" presId="urn:microsoft.com/office/officeart/2008/layout/HorizontalMultiLevelHierarchy"/>
    <dgm:cxn modelId="{2D526809-9219-41CE-93E8-9E6A3ED70FCD}" srcId="{B3AC38BB-29F5-4F66-8554-6ABF18BA9B6D}" destId="{51B9046F-8A53-456C-91BB-CE9367F89C3E}" srcOrd="0" destOrd="0" parTransId="{1F0D3E97-ADF9-48ED-A871-75EFFC6BEAC0}" sibTransId="{7997C644-E204-47F0-B62F-3366D4ECAC79}"/>
    <dgm:cxn modelId="{6210C262-FF5D-49A5-B083-353DEB544235}" srcId="{B3AC38BB-29F5-4F66-8554-6ABF18BA9B6D}" destId="{1B448334-22FE-4ECD-9409-E7C728348859}" srcOrd="4" destOrd="0" parTransId="{46A3AFEE-AEE2-4F9E-BE0D-FE6853FCADAA}" sibTransId="{AF36519B-C21A-4E79-938C-FC1C0EDDEE80}"/>
    <dgm:cxn modelId="{1A9D968C-B63F-4202-8835-3AB6CCB9E57C}" type="presOf" srcId="{4F6EDC9C-766E-4A7D-BF87-9EBE72A91757}" destId="{7FFAC1E0-2F4B-47A9-9271-4AF57BA369FC}" srcOrd="1" destOrd="0" presId="urn:microsoft.com/office/officeart/2008/layout/HorizontalMultiLevelHierarchy"/>
    <dgm:cxn modelId="{B0911384-B5D1-43DF-B651-2A18D306CBAA}" srcId="{B3AC38BB-29F5-4F66-8554-6ABF18BA9B6D}" destId="{FEBB34FF-564E-4DB7-A6F8-2CCA6A8F2FB9}" srcOrd="3" destOrd="0" parTransId="{4E565A75-E9D4-465E-B07D-89A1FA88B72B}" sibTransId="{D6A8BFC3-EE8C-4A9E-8652-8DE0C27AFE59}"/>
    <dgm:cxn modelId="{4D5B851B-B6C8-47DA-B348-A59250FF30D1}" type="presOf" srcId="{1F0D3E97-ADF9-48ED-A871-75EFFC6BEAC0}" destId="{67361D6C-E361-4B48-8F16-6E62B7DA94B0}" srcOrd="0" destOrd="0" presId="urn:microsoft.com/office/officeart/2008/layout/HorizontalMultiLevelHierarchy"/>
    <dgm:cxn modelId="{169F797E-E6A3-406E-843F-BF5B76806AC0}" srcId="{B3AC38BB-29F5-4F66-8554-6ABF18BA9B6D}" destId="{E14C9349-15A0-4E90-9973-5865D2DCB576}" srcOrd="1" destOrd="0" parTransId="{DF3541BC-E802-470C-AE52-6F14AD0B8D92}" sibTransId="{C6FFAB8A-F83C-42C7-99A2-EF6A92CBBC2A}"/>
    <dgm:cxn modelId="{F17E84C2-167D-438F-8669-79E13CF4A8C5}" type="presOf" srcId="{46A3AFEE-AEE2-4F9E-BE0D-FE6853FCADAA}" destId="{0F99A279-19F5-4F56-A13A-95EB184B1F6E}" srcOrd="1" destOrd="0" presId="urn:microsoft.com/office/officeart/2008/layout/HorizontalMultiLevelHierarchy"/>
    <dgm:cxn modelId="{424BABD7-F55E-4801-A34F-AAAF8FB56C16}" type="presOf" srcId="{DF3541BC-E802-470C-AE52-6F14AD0B8D92}" destId="{E3B63D00-4311-4636-A94C-C846438FDCB2}" srcOrd="0" destOrd="0" presId="urn:microsoft.com/office/officeart/2008/layout/HorizontalMultiLevelHierarchy"/>
    <dgm:cxn modelId="{E67C1DC6-D052-4138-916E-8E973DD1183D}" type="presOf" srcId="{4E565A75-E9D4-465E-B07D-89A1FA88B72B}" destId="{BA0CF13A-8D94-41F3-A461-78BE3C185AC0}" srcOrd="1" destOrd="0" presId="urn:microsoft.com/office/officeart/2008/layout/HorizontalMultiLevelHierarchy"/>
    <dgm:cxn modelId="{938950FA-DDA2-4F23-B907-DBFA05B91B54}" type="presOf" srcId="{46A3AFEE-AEE2-4F9E-BE0D-FE6853FCADAA}" destId="{AB7C736C-9F94-47AF-BDC5-56C3274864CD}" srcOrd="0" destOrd="0" presId="urn:microsoft.com/office/officeart/2008/layout/HorizontalMultiLevelHierarchy"/>
    <dgm:cxn modelId="{75924CC9-BF76-4664-A8BA-D4C8536DE629}" type="presOf" srcId="{1B448334-22FE-4ECD-9409-E7C728348859}" destId="{B469B009-5263-4262-BF9A-DDA24C8F74B3}" srcOrd="0" destOrd="0" presId="urn:microsoft.com/office/officeart/2008/layout/HorizontalMultiLevelHierarchy"/>
    <dgm:cxn modelId="{ED71BCF1-E5F3-4F46-99F2-E5F1796AF81D}" type="presOf" srcId="{DF3541BC-E802-470C-AE52-6F14AD0B8D92}" destId="{1EC7D341-5E1A-4D54-B030-D37D17650BA5}" srcOrd="1" destOrd="0" presId="urn:microsoft.com/office/officeart/2008/layout/HorizontalMultiLevelHierarchy"/>
    <dgm:cxn modelId="{45DC6E32-741C-4281-BA76-3D21627E028D}" type="presOf" srcId="{1F0D3E97-ADF9-48ED-A871-75EFFC6BEAC0}" destId="{22FF98C4-A3FD-4F5E-A405-8DA6F7E67E26}" srcOrd="1" destOrd="0" presId="urn:microsoft.com/office/officeart/2008/layout/HorizontalMultiLevelHierarchy"/>
    <dgm:cxn modelId="{899844A3-FE33-4F0C-9737-0BB9A00AB8C5}" type="presOf" srcId="{33F8BD44-A907-483C-B4DA-C0CCF85AC885}" destId="{EED8766D-C735-4875-ADD4-602E525282DD}" srcOrd="0" destOrd="0" presId="urn:microsoft.com/office/officeart/2008/layout/HorizontalMultiLevelHierarchy"/>
    <dgm:cxn modelId="{ED8FAE22-DE46-4518-9AEE-E139D261E594}" type="presOf" srcId="{99C4EDFF-C04A-482A-86F4-31B0D414FABC}" destId="{BE84F4CA-48BE-4D9B-8DE0-1B1F4B7940C3}" srcOrd="0" destOrd="0" presId="urn:microsoft.com/office/officeart/2008/layout/HorizontalMultiLevelHierarchy"/>
    <dgm:cxn modelId="{04225AC2-6723-4563-BC6E-0029707E4F69}" type="presOf" srcId="{3167FE3B-1800-4C61-A486-69247DE670F7}" destId="{108D25FE-812E-42B3-B94C-8AA8603B4983}" srcOrd="1" destOrd="0" presId="urn:microsoft.com/office/officeart/2008/layout/HorizontalMultiLevelHierarchy"/>
    <dgm:cxn modelId="{25DCAA9C-7C33-4043-8F34-A46C439575E6}" type="presOf" srcId="{B3AC38BB-29F5-4F66-8554-6ABF18BA9B6D}" destId="{5D2DB6C6-46E8-4982-908E-E23CBF216F05}" srcOrd="0" destOrd="0" presId="urn:microsoft.com/office/officeart/2008/layout/HorizontalMultiLevelHierarchy"/>
    <dgm:cxn modelId="{395FB7AA-F8BA-441D-9026-872B54A8BE77}" type="presOf" srcId="{51B9046F-8A53-456C-91BB-CE9367F89C3E}" destId="{BDF80A4D-2201-4248-A0A2-0C3C05BC63A8}" srcOrd="0" destOrd="0" presId="urn:microsoft.com/office/officeart/2008/layout/HorizontalMultiLevelHierarchy"/>
    <dgm:cxn modelId="{88825451-8BB4-46A1-A1E5-1F7AE522C034}" srcId="{B3AC38BB-29F5-4F66-8554-6ABF18BA9B6D}" destId="{E58EAA66-C2CD-4844-9294-E9121E7F6961}" srcOrd="5" destOrd="0" parTransId="{3167FE3B-1800-4C61-A486-69247DE670F7}" sibTransId="{729409FE-ECC1-498E-8848-896D753A04D5}"/>
    <dgm:cxn modelId="{FBC2F2DC-DBD4-4A1F-98F0-1A2383AFFE82}" srcId="{33F8BD44-A907-483C-B4DA-C0CCF85AC885}" destId="{B3AC38BB-29F5-4F66-8554-6ABF18BA9B6D}" srcOrd="0" destOrd="0" parTransId="{7D78D894-92D8-4CAE-A905-86032FDC07D2}" sibTransId="{C7047CD1-2DE1-43B5-9ED3-B520A7251D8A}"/>
    <dgm:cxn modelId="{73625DA3-31D5-4AA0-BFCF-CF60370C1AB0}" srcId="{B3AC38BB-29F5-4F66-8554-6ABF18BA9B6D}" destId="{99C4EDFF-C04A-482A-86F4-31B0D414FABC}" srcOrd="2" destOrd="0" parTransId="{4F6EDC9C-766E-4A7D-BF87-9EBE72A91757}" sibTransId="{0F631FA7-2429-4FCA-981C-7FE8C2C6947B}"/>
    <dgm:cxn modelId="{5CBF5FFA-34CF-4B45-817A-6BF9F34DA0FF}" type="presOf" srcId="{FEBB34FF-564E-4DB7-A6F8-2CCA6A8F2FB9}" destId="{98CB5F06-AC9E-40A1-A3D3-128F7D678C00}" srcOrd="0" destOrd="0" presId="urn:microsoft.com/office/officeart/2008/layout/HorizontalMultiLevelHierarchy"/>
    <dgm:cxn modelId="{FE7887E8-C3B5-466C-AED0-C200366D12D5}" type="presOf" srcId="{3167FE3B-1800-4C61-A486-69247DE670F7}" destId="{1DAA05BD-477D-4ED4-B152-74FFE8AFB827}" srcOrd="0" destOrd="0" presId="urn:microsoft.com/office/officeart/2008/layout/HorizontalMultiLevelHierarchy"/>
    <dgm:cxn modelId="{75B2E2BB-CF52-4AF2-A086-57A269285D96}" type="presOf" srcId="{4F6EDC9C-766E-4A7D-BF87-9EBE72A91757}" destId="{8D9C058B-5325-4E62-95A3-2DD6ECC8A672}" srcOrd="0" destOrd="0" presId="urn:microsoft.com/office/officeart/2008/layout/HorizontalMultiLevelHierarchy"/>
    <dgm:cxn modelId="{6520A2F8-AF16-4D42-AE0A-98B6FB99AAD4}" type="presOf" srcId="{E58EAA66-C2CD-4844-9294-E9121E7F6961}" destId="{8BFBD062-DF3C-4E84-B00A-ACB64E5F0729}" srcOrd="0" destOrd="0" presId="urn:microsoft.com/office/officeart/2008/layout/HorizontalMultiLevelHierarchy"/>
    <dgm:cxn modelId="{BF899763-B1E5-451B-BFC9-A2A9007ECAFA}" type="presOf" srcId="{E14C9349-15A0-4E90-9973-5865D2DCB576}" destId="{36515509-2D34-4185-9212-AA53DB4E5BF6}" srcOrd="0" destOrd="0" presId="urn:microsoft.com/office/officeart/2008/layout/HorizontalMultiLevelHierarchy"/>
    <dgm:cxn modelId="{1F107C9B-BAE6-4849-B896-9584935ED5C7}" type="presParOf" srcId="{EED8766D-C735-4875-ADD4-602E525282DD}" destId="{1AFA0879-800B-4806-9F1A-84F9BBE24DFB}" srcOrd="0" destOrd="0" presId="urn:microsoft.com/office/officeart/2008/layout/HorizontalMultiLevelHierarchy"/>
    <dgm:cxn modelId="{0539852A-CEAE-4243-A216-B08FDADCA9A2}" type="presParOf" srcId="{1AFA0879-800B-4806-9F1A-84F9BBE24DFB}" destId="{5D2DB6C6-46E8-4982-908E-E23CBF216F05}" srcOrd="0" destOrd="0" presId="urn:microsoft.com/office/officeart/2008/layout/HorizontalMultiLevelHierarchy"/>
    <dgm:cxn modelId="{7B6BD839-BEEE-4E66-A91F-5EF71447F7F9}" type="presParOf" srcId="{1AFA0879-800B-4806-9F1A-84F9BBE24DFB}" destId="{BC9022CD-5D39-4CC8-B34A-DE61B9E9AD32}" srcOrd="1" destOrd="0" presId="urn:microsoft.com/office/officeart/2008/layout/HorizontalMultiLevelHierarchy"/>
    <dgm:cxn modelId="{169AE9F5-C1B9-414F-8CEA-4A8F479BB7C3}" type="presParOf" srcId="{BC9022CD-5D39-4CC8-B34A-DE61B9E9AD32}" destId="{67361D6C-E361-4B48-8F16-6E62B7DA94B0}" srcOrd="0" destOrd="0" presId="urn:microsoft.com/office/officeart/2008/layout/HorizontalMultiLevelHierarchy"/>
    <dgm:cxn modelId="{8A5FC758-D3FA-4A4B-85AF-E06916AB90C2}" type="presParOf" srcId="{67361D6C-E361-4B48-8F16-6E62B7DA94B0}" destId="{22FF98C4-A3FD-4F5E-A405-8DA6F7E67E26}" srcOrd="0" destOrd="0" presId="urn:microsoft.com/office/officeart/2008/layout/HorizontalMultiLevelHierarchy"/>
    <dgm:cxn modelId="{8EBA9950-374C-45AD-9BEE-58F2CC7DE888}" type="presParOf" srcId="{BC9022CD-5D39-4CC8-B34A-DE61B9E9AD32}" destId="{27C6CC0C-6368-4F28-84EE-72F7F4F6BFC0}" srcOrd="1" destOrd="0" presId="urn:microsoft.com/office/officeart/2008/layout/HorizontalMultiLevelHierarchy"/>
    <dgm:cxn modelId="{9673D6DF-6CCE-44FB-9A5B-AF3864FACCDB}" type="presParOf" srcId="{27C6CC0C-6368-4F28-84EE-72F7F4F6BFC0}" destId="{BDF80A4D-2201-4248-A0A2-0C3C05BC63A8}" srcOrd="0" destOrd="0" presId="urn:microsoft.com/office/officeart/2008/layout/HorizontalMultiLevelHierarchy"/>
    <dgm:cxn modelId="{8A248853-DC21-4366-BEC7-9FBF37A671FE}" type="presParOf" srcId="{27C6CC0C-6368-4F28-84EE-72F7F4F6BFC0}" destId="{F2C0DAD7-0842-46F4-A3EE-A9DBF0170671}" srcOrd="1" destOrd="0" presId="urn:microsoft.com/office/officeart/2008/layout/HorizontalMultiLevelHierarchy"/>
    <dgm:cxn modelId="{C10DF4C4-F541-4F8D-846E-F9D7234DD8B6}" type="presParOf" srcId="{BC9022CD-5D39-4CC8-B34A-DE61B9E9AD32}" destId="{E3B63D00-4311-4636-A94C-C846438FDCB2}" srcOrd="2" destOrd="0" presId="urn:microsoft.com/office/officeart/2008/layout/HorizontalMultiLevelHierarchy"/>
    <dgm:cxn modelId="{7C01E234-848B-4309-A39A-665C3C4C7AFC}" type="presParOf" srcId="{E3B63D00-4311-4636-A94C-C846438FDCB2}" destId="{1EC7D341-5E1A-4D54-B030-D37D17650BA5}" srcOrd="0" destOrd="0" presId="urn:microsoft.com/office/officeart/2008/layout/HorizontalMultiLevelHierarchy"/>
    <dgm:cxn modelId="{E6DAF14E-C17B-4525-AAA5-7F56BF518779}" type="presParOf" srcId="{BC9022CD-5D39-4CC8-B34A-DE61B9E9AD32}" destId="{32E98198-ABFA-469E-86A0-BDE4EDFCB5D3}" srcOrd="3" destOrd="0" presId="urn:microsoft.com/office/officeart/2008/layout/HorizontalMultiLevelHierarchy"/>
    <dgm:cxn modelId="{15F3E7FB-B6D6-4901-AB56-2835753DC5B5}" type="presParOf" srcId="{32E98198-ABFA-469E-86A0-BDE4EDFCB5D3}" destId="{36515509-2D34-4185-9212-AA53DB4E5BF6}" srcOrd="0" destOrd="0" presId="urn:microsoft.com/office/officeart/2008/layout/HorizontalMultiLevelHierarchy"/>
    <dgm:cxn modelId="{F2BB5D38-B316-487C-A313-6343ABC58C07}" type="presParOf" srcId="{32E98198-ABFA-469E-86A0-BDE4EDFCB5D3}" destId="{DE35FFA5-9D50-4789-87A1-D555B7BE8157}" srcOrd="1" destOrd="0" presId="urn:microsoft.com/office/officeart/2008/layout/HorizontalMultiLevelHierarchy"/>
    <dgm:cxn modelId="{F3F4A766-AFBF-4F9A-B8C8-8E27872F7C8C}" type="presParOf" srcId="{BC9022CD-5D39-4CC8-B34A-DE61B9E9AD32}" destId="{8D9C058B-5325-4E62-95A3-2DD6ECC8A672}" srcOrd="4" destOrd="0" presId="urn:microsoft.com/office/officeart/2008/layout/HorizontalMultiLevelHierarchy"/>
    <dgm:cxn modelId="{205D7824-4607-45A8-9C85-B7839286225A}" type="presParOf" srcId="{8D9C058B-5325-4E62-95A3-2DD6ECC8A672}" destId="{7FFAC1E0-2F4B-47A9-9271-4AF57BA369FC}" srcOrd="0" destOrd="0" presId="urn:microsoft.com/office/officeart/2008/layout/HorizontalMultiLevelHierarchy"/>
    <dgm:cxn modelId="{119EBE0C-712A-425A-A8D0-F6F89AD43075}" type="presParOf" srcId="{BC9022CD-5D39-4CC8-B34A-DE61B9E9AD32}" destId="{FA28D7C2-1859-4A4A-8BC3-97896CC1B288}" srcOrd="5" destOrd="0" presId="urn:microsoft.com/office/officeart/2008/layout/HorizontalMultiLevelHierarchy"/>
    <dgm:cxn modelId="{B90AA80A-5E4E-4AC3-B6E2-F216912DC7B3}" type="presParOf" srcId="{FA28D7C2-1859-4A4A-8BC3-97896CC1B288}" destId="{BE84F4CA-48BE-4D9B-8DE0-1B1F4B7940C3}" srcOrd="0" destOrd="0" presId="urn:microsoft.com/office/officeart/2008/layout/HorizontalMultiLevelHierarchy"/>
    <dgm:cxn modelId="{2F3E86DC-BE64-4B3B-820F-7F4A62452E52}" type="presParOf" srcId="{FA28D7C2-1859-4A4A-8BC3-97896CC1B288}" destId="{9442D2CE-94E6-4CCD-9F8C-ECFEF7C8D16A}" srcOrd="1" destOrd="0" presId="urn:microsoft.com/office/officeart/2008/layout/HorizontalMultiLevelHierarchy"/>
    <dgm:cxn modelId="{B4439FD6-1D40-499E-B1F6-77B787524B6B}" type="presParOf" srcId="{BC9022CD-5D39-4CC8-B34A-DE61B9E9AD32}" destId="{890102A4-F1C2-475E-928E-0B756B005CDB}" srcOrd="6" destOrd="0" presId="urn:microsoft.com/office/officeart/2008/layout/HorizontalMultiLevelHierarchy"/>
    <dgm:cxn modelId="{B9E6087B-8622-498D-88AB-9EFECD336C22}" type="presParOf" srcId="{890102A4-F1C2-475E-928E-0B756B005CDB}" destId="{BA0CF13A-8D94-41F3-A461-78BE3C185AC0}" srcOrd="0" destOrd="0" presId="urn:microsoft.com/office/officeart/2008/layout/HorizontalMultiLevelHierarchy"/>
    <dgm:cxn modelId="{60948E27-5FA8-492A-9A37-33FA2965588A}" type="presParOf" srcId="{BC9022CD-5D39-4CC8-B34A-DE61B9E9AD32}" destId="{98C95009-8E88-4D7E-A5F5-26FE2AF89381}" srcOrd="7" destOrd="0" presId="urn:microsoft.com/office/officeart/2008/layout/HorizontalMultiLevelHierarchy"/>
    <dgm:cxn modelId="{7131AD59-DFBD-422D-8B87-59C2AAADE631}" type="presParOf" srcId="{98C95009-8E88-4D7E-A5F5-26FE2AF89381}" destId="{98CB5F06-AC9E-40A1-A3D3-128F7D678C00}" srcOrd="0" destOrd="0" presId="urn:microsoft.com/office/officeart/2008/layout/HorizontalMultiLevelHierarchy"/>
    <dgm:cxn modelId="{30F2FF8A-91BC-43BB-94AE-A4BA00B7E2A1}" type="presParOf" srcId="{98C95009-8E88-4D7E-A5F5-26FE2AF89381}" destId="{76BF5E2F-494C-4036-9F70-263FDE6AE1BB}" srcOrd="1" destOrd="0" presId="urn:microsoft.com/office/officeart/2008/layout/HorizontalMultiLevelHierarchy"/>
    <dgm:cxn modelId="{704019F1-DB26-4FFE-AA18-2B510C87D8A0}" type="presParOf" srcId="{BC9022CD-5D39-4CC8-B34A-DE61B9E9AD32}" destId="{AB7C736C-9F94-47AF-BDC5-56C3274864CD}" srcOrd="8" destOrd="0" presId="urn:microsoft.com/office/officeart/2008/layout/HorizontalMultiLevelHierarchy"/>
    <dgm:cxn modelId="{0F3835B1-B697-4482-B227-AFDBEE14CF67}" type="presParOf" srcId="{AB7C736C-9F94-47AF-BDC5-56C3274864CD}" destId="{0F99A279-19F5-4F56-A13A-95EB184B1F6E}" srcOrd="0" destOrd="0" presId="urn:microsoft.com/office/officeart/2008/layout/HorizontalMultiLevelHierarchy"/>
    <dgm:cxn modelId="{CF0AC652-E5FD-49E9-A5E8-499A2CFE384A}" type="presParOf" srcId="{BC9022CD-5D39-4CC8-B34A-DE61B9E9AD32}" destId="{40A2DFDD-3066-40D4-AF6F-2BCA256900D8}" srcOrd="9" destOrd="0" presId="urn:microsoft.com/office/officeart/2008/layout/HorizontalMultiLevelHierarchy"/>
    <dgm:cxn modelId="{8381AD9B-993D-4FDD-B8A0-79409FA0E8EA}" type="presParOf" srcId="{40A2DFDD-3066-40D4-AF6F-2BCA256900D8}" destId="{B469B009-5263-4262-BF9A-DDA24C8F74B3}" srcOrd="0" destOrd="0" presId="urn:microsoft.com/office/officeart/2008/layout/HorizontalMultiLevelHierarchy"/>
    <dgm:cxn modelId="{DB626A00-D4CB-4385-9350-1FA042ACE901}" type="presParOf" srcId="{40A2DFDD-3066-40D4-AF6F-2BCA256900D8}" destId="{ACB7A79D-9394-4650-9BFB-EC700139C56C}" srcOrd="1" destOrd="0" presId="urn:microsoft.com/office/officeart/2008/layout/HorizontalMultiLevelHierarchy"/>
    <dgm:cxn modelId="{02261D06-3D96-47EA-98D7-8DE42CB11E30}" type="presParOf" srcId="{BC9022CD-5D39-4CC8-B34A-DE61B9E9AD32}" destId="{1DAA05BD-477D-4ED4-B152-74FFE8AFB827}" srcOrd="10" destOrd="0" presId="urn:microsoft.com/office/officeart/2008/layout/HorizontalMultiLevelHierarchy"/>
    <dgm:cxn modelId="{B2E0A19F-E1ED-4CF6-9D94-1F06649890D3}" type="presParOf" srcId="{1DAA05BD-477D-4ED4-B152-74FFE8AFB827}" destId="{108D25FE-812E-42B3-B94C-8AA8603B4983}" srcOrd="0" destOrd="0" presId="urn:microsoft.com/office/officeart/2008/layout/HorizontalMultiLevelHierarchy"/>
    <dgm:cxn modelId="{783A3926-0ED2-4DE1-B6D2-5E2C8705F246}" type="presParOf" srcId="{BC9022CD-5D39-4CC8-B34A-DE61B9E9AD32}" destId="{247F3002-F2C9-4BDA-BE67-B8BE5DD340D6}" srcOrd="11" destOrd="0" presId="urn:microsoft.com/office/officeart/2008/layout/HorizontalMultiLevelHierarchy"/>
    <dgm:cxn modelId="{AAD8A780-78EE-4105-A6E2-54B34CD8B3FF}" type="presParOf" srcId="{247F3002-F2C9-4BDA-BE67-B8BE5DD340D6}" destId="{8BFBD062-DF3C-4E84-B00A-ACB64E5F0729}" srcOrd="0" destOrd="0" presId="urn:microsoft.com/office/officeart/2008/layout/HorizontalMultiLevelHierarchy"/>
    <dgm:cxn modelId="{E3C2AD95-2E7F-4770-9A79-330D06E2D2B5}" type="presParOf" srcId="{247F3002-F2C9-4BDA-BE67-B8BE5DD340D6}" destId="{D26489E6-81A6-44F0-887F-98D83E10F4F9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A05BD-477D-4ED4-B152-74FFE8AFB827}">
      <dsp:nvSpPr>
        <dsp:cNvPr id="0" name=""/>
        <dsp:cNvSpPr/>
      </dsp:nvSpPr>
      <dsp:spPr>
        <a:xfrm>
          <a:off x="2183793" y="2709333"/>
          <a:ext cx="675382" cy="195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59685"/>
              </a:lnTo>
              <a:lnTo>
                <a:pt x="675382" y="19596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69664" y="3637356"/>
        <a:ext cx="103640" cy="103640"/>
      </dsp:txXfrm>
    </dsp:sp>
    <dsp:sp modelId="{AB7C736C-9F94-47AF-BDC5-56C3274864CD}">
      <dsp:nvSpPr>
        <dsp:cNvPr id="0" name=""/>
        <dsp:cNvSpPr/>
      </dsp:nvSpPr>
      <dsp:spPr>
        <a:xfrm>
          <a:off x="2183793" y="2709333"/>
          <a:ext cx="675382" cy="1199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199530"/>
              </a:lnTo>
              <a:lnTo>
                <a:pt x="675382" y="11995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7070" y="3274683"/>
        <a:ext cx="68829" cy="68829"/>
      </dsp:txXfrm>
    </dsp:sp>
    <dsp:sp modelId="{890102A4-F1C2-475E-928E-0B756B005CDB}">
      <dsp:nvSpPr>
        <dsp:cNvPr id="0" name=""/>
        <dsp:cNvSpPr/>
      </dsp:nvSpPr>
      <dsp:spPr>
        <a:xfrm>
          <a:off x="2183793" y="2709333"/>
          <a:ext cx="675382" cy="434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434561"/>
              </a:lnTo>
              <a:lnTo>
                <a:pt x="675382" y="4345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1407" y="2906536"/>
        <a:ext cx="40155" cy="40155"/>
      </dsp:txXfrm>
    </dsp:sp>
    <dsp:sp modelId="{8D9C058B-5325-4E62-95A3-2DD6ECC8A672}">
      <dsp:nvSpPr>
        <dsp:cNvPr id="0" name=""/>
        <dsp:cNvSpPr/>
      </dsp:nvSpPr>
      <dsp:spPr>
        <a:xfrm>
          <a:off x="2183793" y="2380537"/>
          <a:ext cx="675382" cy="328796"/>
        </a:xfrm>
        <a:custGeom>
          <a:avLst/>
          <a:gdLst/>
          <a:ahLst/>
          <a:cxnLst/>
          <a:rect l="0" t="0" r="0" b="0"/>
          <a:pathLst>
            <a:path>
              <a:moveTo>
                <a:pt x="0" y="328796"/>
              </a:moveTo>
              <a:lnTo>
                <a:pt x="337691" y="32879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2705" y="2526156"/>
        <a:ext cx="37558" cy="37558"/>
      </dsp:txXfrm>
    </dsp:sp>
    <dsp:sp modelId="{E3B63D00-4311-4636-A94C-C846438FDCB2}">
      <dsp:nvSpPr>
        <dsp:cNvPr id="0" name=""/>
        <dsp:cNvSpPr/>
      </dsp:nvSpPr>
      <dsp:spPr>
        <a:xfrm>
          <a:off x="2183793" y="1582777"/>
          <a:ext cx="675382" cy="1126555"/>
        </a:xfrm>
        <a:custGeom>
          <a:avLst/>
          <a:gdLst/>
          <a:ahLst/>
          <a:cxnLst/>
          <a:rect l="0" t="0" r="0" b="0"/>
          <a:pathLst>
            <a:path>
              <a:moveTo>
                <a:pt x="0" y="1126555"/>
              </a:moveTo>
              <a:lnTo>
                <a:pt x="337691" y="1126555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8647" y="2113218"/>
        <a:ext cx="65674" cy="65674"/>
      </dsp:txXfrm>
    </dsp:sp>
    <dsp:sp modelId="{67361D6C-E361-4B48-8F16-6E62B7DA94B0}">
      <dsp:nvSpPr>
        <dsp:cNvPr id="0" name=""/>
        <dsp:cNvSpPr/>
      </dsp:nvSpPr>
      <dsp:spPr>
        <a:xfrm>
          <a:off x="2183793" y="774449"/>
          <a:ext cx="675382" cy="1934883"/>
        </a:xfrm>
        <a:custGeom>
          <a:avLst/>
          <a:gdLst/>
          <a:ahLst/>
          <a:cxnLst/>
          <a:rect l="0" t="0" r="0" b="0"/>
          <a:pathLst>
            <a:path>
              <a:moveTo>
                <a:pt x="0" y="1934883"/>
              </a:moveTo>
              <a:lnTo>
                <a:pt x="337691" y="193488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70250" y="1690657"/>
        <a:ext cx="102468" cy="102468"/>
      </dsp:txXfrm>
    </dsp:sp>
    <dsp:sp modelId="{5D2DB6C6-46E8-4982-908E-E23CBF216F05}">
      <dsp:nvSpPr>
        <dsp:cNvPr id="0" name=""/>
        <dsp:cNvSpPr/>
      </dsp:nvSpPr>
      <dsp:spPr>
        <a:xfrm rot="16200000">
          <a:off x="-534941" y="2194560"/>
          <a:ext cx="440792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u="none" strike="noStrike" kern="1200" cap="none" dirty="0" err="1">
              <a:latin typeface="Helvetica Neue"/>
              <a:ea typeface="Helvetica Neue"/>
              <a:cs typeface="Helvetica Neue"/>
              <a:sym typeface="Helvetica Neue"/>
            </a:rPr>
            <a:t>Lerner’in</a:t>
          </a:r>
          <a:r>
            <a:rPr lang="en-US" sz="3200" b="1" i="1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 5C </a:t>
          </a:r>
          <a:r>
            <a:rPr lang="en-US" sz="3200" b="1" i="1" u="none" strike="noStrike" kern="1200" cap="none" dirty="0" err="1">
              <a:latin typeface="Helvetica Neue"/>
              <a:ea typeface="Helvetica Neue"/>
              <a:cs typeface="Helvetica Neue"/>
              <a:sym typeface="Helvetica Neue"/>
            </a:rPr>
            <a:t>Modeli</a:t>
          </a:r>
          <a:endParaRPr lang="en-US" sz="3200" kern="1200" dirty="0"/>
        </a:p>
      </dsp:txBody>
      <dsp:txXfrm>
        <a:off x="-534941" y="2194560"/>
        <a:ext cx="4407923" cy="1029546"/>
      </dsp:txXfrm>
    </dsp:sp>
    <dsp:sp modelId="{BDF80A4D-2201-4248-A0A2-0C3C05BC63A8}">
      <dsp:nvSpPr>
        <dsp:cNvPr id="0" name=""/>
        <dsp:cNvSpPr/>
      </dsp:nvSpPr>
      <dsp:spPr>
        <a:xfrm>
          <a:off x="2859176" y="506185"/>
          <a:ext cx="4742807" cy="5365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sz="2600" kern="1200" dirty="0">
              <a:latin typeface="Helvetica Neue"/>
              <a:ea typeface="Helvetica Neue"/>
              <a:cs typeface="Helvetica Neue"/>
              <a:sym typeface="Helvetica Neue"/>
            </a:rPr>
            <a:t>ompetence - </a:t>
          </a:r>
          <a:r>
            <a:rPr lang="en-US" sz="2600" kern="1200" dirty="0" err="1">
              <a:latin typeface="Helvetica Neue"/>
              <a:ea typeface="Helvetica Neue"/>
              <a:cs typeface="Helvetica Neue"/>
              <a:sym typeface="Helvetica Neue"/>
            </a:rPr>
            <a:t>Yeterlilik</a:t>
          </a:r>
          <a:endParaRPr lang="en-US" sz="2600" kern="1200" dirty="0"/>
        </a:p>
      </dsp:txBody>
      <dsp:txXfrm>
        <a:off x="2859176" y="506185"/>
        <a:ext cx="4742807" cy="536527"/>
      </dsp:txXfrm>
    </dsp:sp>
    <dsp:sp modelId="{36515509-2D34-4185-9212-AA53DB4E5BF6}">
      <dsp:nvSpPr>
        <dsp:cNvPr id="0" name=""/>
        <dsp:cNvSpPr/>
      </dsp:nvSpPr>
      <dsp:spPr>
        <a:xfrm>
          <a:off x="2859176" y="1300100"/>
          <a:ext cx="4997460" cy="565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sz="260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onfidence - </a:t>
          </a:r>
          <a:r>
            <a:rPr lang="en-US" sz="2600" u="none" strike="noStrike" kern="1200" cap="none" dirty="0" err="1">
              <a:latin typeface="Helvetica Neue"/>
              <a:ea typeface="Helvetica Neue"/>
              <a:cs typeface="Helvetica Neue"/>
              <a:sym typeface="Helvetica Neue"/>
            </a:rPr>
            <a:t>Güven</a:t>
          </a:r>
          <a:endParaRPr lang="en-US" sz="2600" kern="1200" dirty="0"/>
        </a:p>
      </dsp:txBody>
      <dsp:txXfrm>
        <a:off x="2859176" y="1300100"/>
        <a:ext cx="4997460" cy="565354"/>
      </dsp:txXfrm>
    </dsp:sp>
    <dsp:sp modelId="{BE84F4CA-48BE-4D9B-8DE0-1B1F4B7940C3}">
      <dsp:nvSpPr>
        <dsp:cNvPr id="0" name=""/>
        <dsp:cNvSpPr/>
      </dsp:nvSpPr>
      <dsp:spPr>
        <a:xfrm>
          <a:off x="2859176" y="2122841"/>
          <a:ext cx="5066889" cy="5153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sz="2600" kern="1200" dirty="0">
              <a:latin typeface="Helvetica Neue"/>
              <a:ea typeface="Helvetica Neue"/>
              <a:cs typeface="Helvetica Neue"/>
              <a:sym typeface="Helvetica Neue"/>
            </a:rPr>
            <a:t>onnection - </a:t>
          </a:r>
          <a:r>
            <a:rPr lang="en-US" sz="2600" kern="1200" dirty="0" err="1">
              <a:latin typeface="Helvetica Neue"/>
              <a:ea typeface="Helvetica Neue"/>
              <a:cs typeface="Helvetica Neue"/>
              <a:sym typeface="Helvetica Neue"/>
            </a:rPr>
            <a:t>ilişki</a:t>
          </a:r>
          <a:endParaRPr lang="en-US" sz="2600" kern="1200" dirty="0"/>
        </a:p>
      </dsp:txBody>
      <dsp:txXfrm>
        <a:off x="2859176" y="2122841"/>
        <a:ext cx="5066889" cy="515391"/>
      </dsp:txXfrm>
    </dsp:sp>
    <dsp:sp modelId="{98CB5F06-AC9E-40A1-A3D3-128F7D678C00}">
      <dsp:nvSpPr>
        <dsp:cNvPr id="0" name=""/>
        <dsp:cNvSpPr/>
      </dsp:nvSpPr>
      <dsp:spPr>
        <a:xfrm>
          <a:off x="2859176" y="2895619"/>
          <a:ext cx="5090122" cy="496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sz="260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haracter - </a:t>
          </a:r>
          <a:r>
            <a:rPr lang="en-US" sz="2600" u="none" strike="noStrike" kern="1200" cap="none" dirty="0" err="1">
              <a:latin typeface="Helvetica Neue"/>
              <a:ea typeface="Helvetica Neue"/>
              <a:cs typeface="Helvetica Neue"/>
              <a:sym typeface="Helvetica Neue"/>
            </a:rPr>
            <a:t>Karakter</a:t>
          </a:r>
          <a:endParaRPr lang="en-US" sz="2600" kern="1200" dirty="0"/>
        </a:p>
      </dsp:txBody>
      <dsp:txXfrm>
        <a:off x="2859176" y="2895619"/>
        <a:ext cx="5090122" cy="496550"/>
      </dsp:txXfrm>
    </dsp:sp>
    <dsp:sp modelId="{B469B009-5263-4262-BF9A-DDA24C8F74B3}">
      <dsp:nvSpPr>
        <dsp:cNvPr id="0" name=""/>
        <dsp:cNvSpPr/>
      </dsp:nvSpPr>
      <dsp:spPr>
        <a:xfrm>
          <a:off x="2859176" y="3649556"/>
          <a:ext cx="5113355" cy="5186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sz="2600" kern="1200" dirty="0">
              <a:latin typeface="Helvetica Neue"/>
              <a:ea typeface="Helvetica Neue"/>
              <a:cs typeface="Helvetica Neue"/>
              <a:sym typeface="Helvetica Neue"/>
            </a:rPr>
            <a:t>aring</a:t>
          </a:r>
          <a:r>
            <a:rPr lang="en-US" sz="2600" b="1" kern="1200" dirty="0">
              <a:latin typeface="Helvetica Neue"/>
              <a:ea typeface="Helvetica Neue"/>
              <a:cs typeface="Helvetica Neue"/>
              <a:sym typeface="Helvetica Neue"/>
            </a:rPr>
            <a:t>/C</a:t>
          </a:r>
          <a:r>
            <a:rPr lang="en-US" sz="2600" kern="1200" dirty="0">
              <a:latin typeface="Helvetica Neue"/>
              <a:ea typeface="Helvetica Neue"/>
              <a:cs typeface="Helvetica Neue"/>
              <a:sym typeface="Helvetica Neue"/>
            </a:rPr>
            <a:t>ompassion – </a:t>
          </a:r>
          <a:r>
            <a:rPr lang="en-US" sz="2600" kern="1200" dirty="0" err="1">
              <a:latin typeface="Helvetica Neue"/>
              <a:ea typeface="Helvetica Neue"/>
              <a:cs typeface="Helvetica Neue"/>
              <a:sym typeface="Helvetica Neue"/>
            </a:rPr>
            <a:t>şefkat</a:t>
          </a:r>
          <a:r>
            <a:rPr lang="en-US" sz="2600" kern="1200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US" sz="2600" kern="1200" dirty="0" err="1">
              <a:latin typeface="Helvetica Neue"/>
              <a:ea typeface="Helvetica Neue"/>
              <a:cs typeface="Helvetica Neue"/>
              <a:sym typeface="Helvetica Neue"/>
            </a:rPr>
            <a:t>sevgi</a:t>
          </a:r>
          <a:r>
            <a:rPr lang="en-US" sz="2600" b="1" kern="1200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endParaRPr lang="en-US" sz="2600" kern="1200" dirty="0"/>
        </a:p>
      </dsp:txBody>
      <dsp:txXfrm>
        <a:off x="2859176" y="3649556"/>
        <a:ext cx="5113355" cy="518613"/>
      </dsp:txXfrm>
    </dsp:sp>
    <dsp:sp modelId="{8BFBD062-DF3C-4E84-B00A-ACB64E5F0729}">
      <dsp:nvSpPr>
        <dsp:cNvPr id="0" name=""/>
        <dsp:cNvSpPr/>
      </dsp:nvSpPr>
      <dsp:spPr>
        <a:xfrm>
          <a:off x="2859176" y="4425557"/>
          <a:ext cx="5090055" cy="486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Helvetica Neue"/>
              <a:ea typeface="Helvetica Neue"/>
              <a:cs typeface="Helvetica Neue"/>
              <a:sym typeface="Helvetica Neue"/>
            </a:rPr>
            <a:t>+ 6. C – </a:t>
          </a:r>
          <a:r>
            <a:rPr lang="en-US" sz="2600" b="1" kern="1200" dirty="0">
              <a:latin typeface="Helvetica Neue"/>
              <a:ea typeface="Helvetica Neue"/>
              <a:cs typeface="Helvetica Neue"/>
              <a:sym typeface="Helvetica Neue"/>
            </a:rPr>
            <a:t>C</a:t>
          </a:r>
          <a:r>
            <a:rPr lang="en-US" sz="2600" kern="1200" dirty="0">
              <a:latin typeface="Helvetica Neue"/>
              <a:ea typeface="Helvetica Neue"/>
              <a:cs typeface="Helvetica Neue"/>
              <a:sym typeface="Helvetica Neue"/>
            </a:rPr>
            <a:t>ontribution - </a:t>
          </a:r>
          <a:r>
            <a:rPr lang="en-US" sz="2600" kern="1200" dirty="0" err="1">
              <a:latin typeface="Helvetica Neue"/>
              <a:ea typeface="Helvetica Neue"/>
              <a:cs typeface="Helvetica Neue"/>
              <a:sym typeface="Helvetica Neue"/>
            </a:rPr>
            <a:t>Katkı</a:t>
          </a:r>
          <a:endParaRPr lang="en-US" sz="2600" kern="1200" dirty="0"/>
        </a:p>
      </dsp:txBody>
      <dsp:txXfrm>
        <a:off x="2859176" y="4425557"/>
        <a:ext cx="5090055" cy="48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1962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82092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Katılım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ilke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çıkarları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üzerine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inşa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edilen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motivasyon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fikirlerini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kapsar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Katılım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alanı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öğrendiklerini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gerektiğini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görmelerine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olur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yaşamlarıyla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alakalı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getirir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zamanda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öz-yansıtma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kişisel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hedeflere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izin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veren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değerlendirme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listeleri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aracılığıyla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kendilerine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rehberlik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ederek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kendi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kendilerini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motive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olmayı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içerir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Temsil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Kişiselleştirme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burada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anahtardır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Bu,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ders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kitapları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dosyaları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dijital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kitaplar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resimler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grafikler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materyalini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özümsemek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sağlamayı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içerir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zamanda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formatlar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kişiselleştirme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esneklik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anlamına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esneklikle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ihtiyaçlarına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materyale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erişebilirler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Bu,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disleksi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engelleri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çocuklar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olduğu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okuma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öğretimi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dinlerken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iyi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performans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gösteren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ortalama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yararlıdır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Eylem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bilgiyi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aldıktan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öğrendiklerini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gösterme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zamanıdır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evrensel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tasarımın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ilkesi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tarzlarındaki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farklılıkları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hesaba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konuyla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ilgili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bilgilerini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gösterme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biçiminde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esneklik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sağlanır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test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yapmamayı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bunun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güçlü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yönlerine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uyan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uyarlanabilir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ifadeyi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tercih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edebilirler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Eylem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hedef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belirleme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fikrine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değinir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Burada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hedefleri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belirlemelerine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olur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kendi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ilerlemelerini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izleyerek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rehberlik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59044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 err="1"/>
              <a:t>Hedefler</a:t>
            </a:r>
            <a:r>
              <a:rPr lang="en-US" dirty="0"/>
              <a:t>,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belirlenmelidir</a:t>
            </a:r>
            <a:r>
              <a:rPr lang="en-US" dirty="0"/>
              <a:t>. </a:t>
            </a:r>
            <a:r>
              <a:rPr lang="en-US" dirty="0" err="1"/>
              <a:t>Hedeflerin</a:t>
            </a:r>
            <a:r>
              <a:rPr lang="en-US" dirty="0"/>
              <a:t> </a:t>
            </a:r>
            <a:r>
              <a:rPr lang="en-US" dirty="0" err="1"/>
              <a:t>yönleri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tutulması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 . </a:t>
            </a:r>
            <a:r>
              <a:rPr lang="en-US" dirty="0" err="1"/>
              <a:t>Hedeflerin</a:t>
            </a:r>
            <a:r>
              <a:rPr lang="en-US" dirty="0"/>
              <a:t> </a:t>
            </a:r>
            <a:r>
              <a:rPr lang="en-US" dirty="0" err="1"/>
              <a:t>belirlenmesinde</a:t>
            </a:r>
            <a:r>
              <a:rPr lang="en-US" dirty="0"/>
              <a:t> </a:t>
            </a:r>
            <a:r>
              <a:rPr lang="en-US" dirty="0" err="1"/>
              <a:t>takım</a:t>
            </a:r>
            <a:r>
              <a:rPr lang="en-US" dirty="0"/>
              <a:t>;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                                               (a)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ders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ünite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içerik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konuyla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ilgili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geçmiş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bilgileri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sağlayarak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içerik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oluşturmak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		(b)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kaliteli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müfredata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erişimini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sağlamak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hedefleri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yerel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içerik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devlet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standartlarına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sıralayın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2.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Analiz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öğrenmenin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önündeki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engelleri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belirleyen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mevcut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müfredatın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hedefler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yöntemler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materyaller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değerlendirmeler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)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durumundan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oluşur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3.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Derslerin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öğrenmeyi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üst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düzeye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çıkarmasını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sağlamak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ÖET'yi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uygulayın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tüm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öğrencilerin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ihtiyaçlarını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karşılayan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seçenekleri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belirleme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seçme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4.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Dersi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öğretin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değerlendirmek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gerektiğinde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revize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etmek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8634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53018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Sanat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terapisi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yaratıcı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iyileşmeyi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zihinsel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rahatlığı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edebileceği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fikrine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dayanan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tekniktir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Sanat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terapisinin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amacı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insanların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kendilerini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etmelerini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keşfetmelerine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yaratıcı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süreci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kullanmak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bunu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yaparken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kişisel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içgörü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kazanmanın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başa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çıkma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becerileri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geliştirmenin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yollarını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bulmaktır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Sanatın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yaratılması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takdir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edilmesi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insanların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duyguları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keşfetmelerine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farkındalık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geliştirmelerine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stresle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başa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çıkmalarına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özgüvenlerini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artırmalarına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beceriler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üzerinde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çalışmalarına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kullanılır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5278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Gizlilik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Güvenli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tedavi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ortamı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yaratmak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esastır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Mekan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sessiz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ferah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dış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seslerden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izole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edilmiş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olmalıdır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Zaman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tahsisi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terapötik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zamanda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zaman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tahsisine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bağlıdır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7095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5834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" name="Google Shape;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62239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97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40870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o-RO" dirty="0"/>
              <a:t>Geçmişte </a:t>
            </a:r>
            <a:r>
              <a:rPr lang="en-GB" dirty="0" err="1"/>
              <a:t>gelişim</a:t>
            </a:r>
            <a:r>
              <a:rPr lang="ro-RO" dirty="0"/>
              <a:t> yaklaşımları gençlerin büyürken karşılaştıkları sorunlara odaklanıyordu. Modern günlerde </a:t>
            </a:r>
            <a:r>
              <a:rPr lang="en-GB" dirty="0" err="1"/>
              <a:t>bu</a:t>
            </a:r>
            <a:r>
              <a:rPr lang="en-GB" dirty="0"/>
              <a:t>,</a:t>
            </a:r>
            <a:r>
              <a:rPr lang="ro-RO" dirty="0"/>
              <a:t> olumlu kaynaklara ve güçlü yönlere odaklanmıştır.</a:t>
            </a:r>
            <a:r>
              <a:rPr lang="en-GB" dirty="0"/>
              <a:t>OGG</a:t>
            </a:r>
            <a:r>
              <a:rPr lang="ro-RO" dirty="0"/>
              <a:t>, gençlerin gelişimini etkileyen olumsuzluklar ve gelişimsel zorluklar olmasına rağmen, gençlerin kendi gelişimlerinde aktif rol oynadığını, dolayısıyla tüm bu sürecin sadece açıkları ve riskleri giderme çabası olarak görülemeyeceğini vurgulamaktadır.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7893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Katılımcılardan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madde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bildiklerini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çıkarın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Lerner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meslektaşları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5C'leri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OGG’nin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önemli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göstergesi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önerdiler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Yeterlilik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bilişsel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akademik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mesleki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yeterlilikleri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içerir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Güven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Bireyin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küresel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pozitif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değeri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kapasiteleri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hakkındaki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görüşünü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İlişki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bireyin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diğer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kişi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kuruluşlarla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birey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çevre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arasındaki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değişimler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gibi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olumlu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ilişkilerini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Karakter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: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doğru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davranışlar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içsel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değer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standartlarını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sosyal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kültürel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düzenlemelere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saygıyı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temsil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İlgi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/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sevgi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başkaları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sempati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duyma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empati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kurma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kapasitesini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ifade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sym typeface="Calibri"/>
              </a:rPr>
              <a:t>eder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Lerner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meslektaşlarına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altıncı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C'nin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katkı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aktif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katılımın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geliştirilmesinin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liderlik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becerilerinin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kullanılmasının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şekillenmesine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olacaktır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982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OGG'nin</a:t>
            </a:r>
            <a:r>
              <a:rPr lang="en-US" dirty="0"/>
              <a:t>, </a:t>
            </a:r>
            <a:r>
              <a:rPr lang="en-US" dirty="0" err="1"/>
              <a:t>ergenlerin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olaylarla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durumlarla</a:t>
            </a:r>
            <a:r>
              <a:rPr lang="en-US" dirty="0"/>
              <a:t> </a:t>
            </a:r>
            <a:r>
              <a:rPr lang="en-US" dirty="0" err="1"/>
              <a:t>başa</a:t>
            </a:r>
            <a:r>
              <a:rPr lang="en-US" dirty="0"/>
              <a:t> </a:t>
            </a:r>
            <a:r>
              <a:rPr lang="en-US" dirty="0" err="1"/>
              <a:t>çıkmalarına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ruh</a:t>
            </a:r>
            <a:r>
              <a:rPr lang="en-US" dirty="0"/>
              <a:t> </a:t>
            </a:r>
            <a:r>
              <a:rPr lang="en-US" dirty="0" err="1"/>
              <a:t>sağlıkları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etkiyi</a:t>
            </a:r>
            <a:r>
              <a:rPr lang="en-US" dirty="0"/>
              <a:t> </a:t>
            </a:r>
            <a:r>
              <a:rPr lang="en-US" dirty="0" err="1"/>
              <a:t>azalttığı</a:t>
            </a:r>
            <a:r>
              <a:rPr lang="en-US" dirty="0"/>
              <a:t> </a:t>
            </a:r>
            <a:r>
              <a:rPr lang="en-US" dirty="0" err="1"/>
              <a:t>kanıtlanmıştır</a:t>
            </a:r>
            <a:r>
              <a:rPr lang="en-US" dirty="0"/>
              <a:t>. </a:t>
            </a:r>
            <a:r>
              <a:rPr lang="en-US" dirty="0" err="1"/>
              <a:t>OGG'yi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, </a:t>
            </a:r>
            <a:r>
              <a:rPr lang="en-US" dirty="0" err="1"/>
              <a:t>gençlerin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yanlarını</a:t>
            </a:r>
            <a:r>
              <a:rPr lang="en-US" dirty="0"/>
              <a:t> </a:t>
            </a:r>
            <a:r>
              <a:rPr lang="en-US" dirty="0" err="1"/>
              <a:t>geliştirmeye</a:t>
            </a:r>
            <a:r>
              <a:rPr lang="en-US" dirty="0"/>
              <a:t> </a:t>
            </a:r>
            <a:r>
              <a:rPr lang="en-US" dirty="0" err="1"/>
              <a:t>odaklanacaktır</a:t>
            </a:r>
            <a:r>
              <a:rPr lang="en-US" dirty="0"/>
              <a:t>. OGG </a:t>
            </a:r>
            <a:r>
              <a:rPr lang="en-US" dirty="0" err="1"/>
              <a:t>müdahaleleri</a:t>
            </a:r>
            <a:r>
              <a:rPr lang="en-US" dirty="0"/>
              <a:t> </a:t>
            </a:r>
            <a:r>
              <a:rPr lang="en-US" dirty="0" err="1"/>
              <a:t>gençlerin</a:t>
            </a:r>
            <a:r>
              <a:rPr lang="en-US" dirty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denetimini</a:t>
            </a:r>
            <a:r>
              <a:rPr lang="en-US" dirty="0"/>
              <a:t>, </a:t>
            </a:r>
            <a:r>
              <a:rPr lang="en-US" dirty="0" err="1"/>
              <a:t>kişilerarası</a:t>
            </a:r>
            <a:r>
              <a:rPr lang="en-US" dirty="0"/>
              <a:t> </a:t>
            </a:r>
            <a:r>
              <a:rPr lang="en-US" dirty="0" err="1"/>
              <a:t>becerilerini</a:t>
            </a:r>
            <a:r>
              <a:rPr lang="en-US" dirty="0"/>
              <a:t>, problem </a:t>
            </a:r>
            <a:r>
              <a:rPr lang="en-US" dirty="0" err="1"/>
              <a:t>çözmeyi</a:t>
            </a:r>
            <a:r>
              <a:rPr lang="en-US" dirty="0"/>
              <a:t>, </a:t>
            </a:r>
            <a:r>
              <a:rPr lang="en-US" dirty="0" err="1"/>
              <a:t>akran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yetişkin</a:t>
            </a:r>
            <a:r>
              <a:rPr lang="en-US" dirty="0"/>
              <a:t> </a:t>
            </a:r>
            <a:r>
              <a:rPr lang="en-US" dirty="0" err="1"/>
              <a:t>ilişkilerinin</a:t>
            </a:r>
            <a:r>
              <a:rPr lang="en-US" dirty="0"/>
              <a:t> </a:t>
            </a:r>
            <a:r>
              <a:rPr lang="en-US" dirty="0" err="1"/>
              <a:t>kalitesini</a:t>
            </a:r>
            <a:r>
              <a:rPr lang="en-US" dirty="0"/>
              <a:t>, </a:t>
            </a:r>
            <a:r>
              <a:rPr lang="en-US" dirty="0" err="1"/>
              <a:t>okula</a:t>
            </a:r>
            <a:r>
              <a:rPr lang="en-US" dirty="0"/>
              <a:t> </a:t>
            </a:r>
            <a:r>
              <a:rPr lang="en-US" dirty="0" err="1"/>
              <a:t>bağlılıklarını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başarılarını</a:t>
            </a:r>
            <a:r>
              <a:rPr lang="en-US" dirty="0"/>
              <a:t> </a:t>
            </a:r>
            <a:r>
              <a:rPr lang="en-US" dirty="0" err="1"/>
              <a:t>geliştirmede</a:t>
            </a:r>
            <a:r>
              <a:rPr lang="en-US" dirty="0"/>
              <a:t> </a:t>
            </a:r>
            <a:r>
              <a:rPr lang="en-US" dirty="0" err="1"/>
              <a:t>başarılıdır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0548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76471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ÖET,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yelpazesinin</a:t>
            </a:r>
            <a:r>
              <a:rPr lang="en-US" dirty="0"/>
              <a:t> </a:t>
            </a:r>
            <a:r>
              <a:rPr lang="en-US" dirty="0" err="1"/>
              <a:t>öğrenme</a:t>
            </a:r>
            <a:r>
              <a:rPr lang="en-US" dirty="0"/>
              <a:t> </a:t>
            </a:r>
            <a:r>
              <a:rPr lang="en-US" dirty="0" err="1"/>
              <a:t>ihtiyaçlarını</a:t>
            </a:r>
            <a:r>
              <a:rPr lang="en-US" dirty="0"/>
              <a:t> </a:t>
            </a:r>
            <a:r>
              <a:rPr lang="en-US" dirty="0" err="1"/>
              <a:t>karşılayan</a:t>
            </a:r>
            <a:r>
              <a:rPr lang="en-US" dirty="0"/>
              <a:t> </a:t>
            </a:r>
            <a:r>
              <a:rPr lang="en-US" dirty="0" err="1"/>
              <a:t>iskeleler</a:t>
            </a:r>
            <a:r>
              <a:rPr lang="en-US" dirty="0"/>
              <a:t>, </a:t>
            </a:r>
            <a:r>
              <a:rPr lang="en-US" dirty="0" err="1"/>
              <a:t>destekler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alternatifler</a:t>
            </a:r>
            <a:r>
              <a:rPr lang="en-US" dirty="0"/>
              <a:t> </a:t>
            </a:r>
            <a:r>
              <a:rPr lang="en-US" dirty="0" err="1"/>
              <a:t>kurarken</a:t>
            </a:r>
            <a:r>
              <a:rPr lang="en-US" dirty="0"/>
              <a:t> </a:t>
            </a:r>
            <a:r>
              <a:rPr lang="en-US" dirty="0" err="1"/>
              <a:t>müfredattaki</a:t>
            </a:r>
            <a:r>
              <a:rPr lang="en-US" dirty="0"/>
              <a:t> </a:t>
            </a:r>
            <a:r>
              <a:rPr lang="en-US" dirty="0" err="1"/>
              <a:t>engelleri</a:t>
            </a:r>
            <a:r>
              <a:rPr lang="en-US" dirty="0"/>
              <a:t> </a:t>
            </a:r>
            <a:r>
              <a:rPr lang="en-US" dirty="0" err="1"/>
              <a:t>kaldırmayı</a:t>
            </a:r>
            <a:r>
              <a:rPr lang="en-US" dirty="0"/>
              <a:t> </a:t>
            </a:r>
            <a:r>
              <a:rPr lang="en-US" dirty="0" err="1"/>
              <a:t>amaçlamaktadır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882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NEDENi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deneyiminin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gelişmiş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sonucu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duyuşsal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ağı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harekete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geçirir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meşgul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olabilir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motive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edilebilir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Öğretmenlerin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katılım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birden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seçenek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sunması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gerekir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yenilik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öngörülebilir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rutin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yapı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bilgiyi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algılama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biçimleri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duyusal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yetersizlikleri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tercihleri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güçlükleri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nedeniyle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çeşitlilik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gösterir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Bilginin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birden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formatta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sunulması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esastır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Öğrenciler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öğrendiklerini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problemlerine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göre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konuşma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motor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konuşma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problemleri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dil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bozuklukları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öğrenme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ortamlarında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ederler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Öğrenciler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materyallerle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etkileşimde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bulunmak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öğrendiklerini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göstermek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için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birden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fazla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yol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kullanmalıdır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4336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3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Eğitsel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Sanatla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</a:t>
            </a:r>
            <a:r>
              <a:rPr lang="es-ES" sz="2800" b="1" i="0" u="none" strike="noStrike" cap="none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800" b="1" i="0" u="none" strike="noStrike" cap="none" dirty="0" err="1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Yaratıcılık</a:t>
            </a:r>
            <a:endParaRPr sz="2800" b="1" i="0" u="none" strike="noStrike" cap="none" dirty="0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4" y="4002318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tr-TR" sz="20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Kapsayıcı Eğitsel Sanat Yapımının</a:t>
            </a:r>
            <a:r>
              <a:rPr lang="tr-TR" sz="20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Temelleri</a:t>
            </a:r>
            <a:endParaRPr lang="es-ES"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12822" y="2385763"/>
            <a:ext cx="114507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0" lvl="0" indent="-457200" algn="just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Katılım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Öğreniciler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öğrenmeye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katılma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veya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öğrenmeye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motive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olma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biçimleri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açısından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önemli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ölçüde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farklılık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gösterir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.</a:t>
            </a:r>
          </a:p>
          <a:p>
            <a:pPr marL="635000" lvl="0" indent="-457200" algn="just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endParaRPr lang="en-US" sz="2400" dirty="0">
              <a:latin typeface="Helvetica Neue" panose="020B0604020202020204" charset="0"/>
            </a:endParaRPr>
          </a:p>
          <a:p>
            <a:pPr marL="635000" lvl="0" indent="-457200" algn="just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Temsil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Öğrenciler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kendilerine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sunulan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bilgiyi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algılama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anlama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biçimleri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bakımından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farklılık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gösterir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.</a:t>
            </a:r>
          </a:p>
          <a:p>
            <a:pPr marL="635000" lvl="0" indent="-457200" algn="just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endParaRPr lang="en-US" sz="2400" dirty="0">
              <a:latin typeface="Helvetica Neue" panose="020B0604020202020204" charset="0"/>
            </a:endParaRPr>
          </a:p>
          <a:p>
            <a:pPr marL="635000" lvl="0" indent="-457200" algn="just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Eylem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ve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ifade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Öğrenenler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öğrenme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ortamında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gezinme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bildiklerini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ifade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etme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yöntemlerinde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farklılık</a:t>
            </a:r>
            <a:r>
              <a:rPr lang="en-US" sz="24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 Neue" panose="020B0604020202020204" charset="0"/>
              </a:rPr>
              <a:t>gösterir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.</a:t>
            </a:r>
            <a:endParaRPr lang="en-US" sz="2400" dirty="0"/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5175098" y="2229486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6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74034" y="1577941"/>
            <a:ext cx="552598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UYGULAMADAKİ İLKELER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2941375" y="722172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ÖĞRENMEDE EVRENSEL TASARIM(ÖET)</a:t>
            </a:r>
          </a:p>
        </p:txBody>
      </p:sp>
    </p:spTree>
    <p:extLst>
      <p:ext uri="{BB962C8B-B14F-4D97-AF65-F5344CB8AC3E}">
        <p14:creationId xmlns="" xmlns:p14="http://schemas.microsoft.com/office/powerpoint/2010/main" val="4985655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705984" y="1905387"/>
            <a:ext cx="839171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EC7320"/>
              </a:buClr>
              <a:buSzPts val="2800"/>
            </a:pPr>
            <a:r>
              <a:rPr lang="en-US" sz="24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TÖP </a:t>
            </a:r>
            <a:r>
              <a:rPr lang="en-US" sz="24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 </a:t>
            </a:r>
            <a:r>
              <a:rPr lang="en-US" sz="24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dört</a:t>
            </a:r>
            <a:r>
              <a:rPr lang="en-US" sz="24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 </a:t>
            </a:r>
            <a:r>
              <a:rPr lang="en-US" sz="24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aşamalı</a:t>
            </a:r>
            <a:r>
              <a:rPr lang="en-US" sz="24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 </a:t>
            </a:r>
            <a:r>
              <a:rPr lang="en-US" sz="24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bir</a:t>
            </a:r>
            <a:r>
              <a:rPr lang="en-US" sz="24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 </a:t>
            </a:r>
            <a:r>
              <a:rPr lang="en-US" sz="24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süreç</a:t>
            </a:r>
            <a:endParaRPr lang="en-US" sz="24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Wingdings" panose="05000000000000000000" pitchFamily="2" charset="2"/>
            </a:endParaRPr>
          </a:p>
          <a:p>
            <a:pPr marL="177800" lvl="0">
              <a:buClr>
                <a:srgbClr val="EC7320"/>
              </a:buClr>
              <a:buSzPts val="2800"/>
            </a:pPr>
            <a:endParaRPr lang="en-US" sz="2800" b="1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Wingdings" panose="05000000000000000000" pitchFamily="2" charset="2"/>
            </a:endParaRPr>
          </a:p>
          <a:p>
            <a:r>
              <a:rPr lang="en-US" sz="2000" i="1" dirty="0" err="1">
                <a:latin typeface="Helvetica Neue" panose="020B0604020202020204" charset="0"/>
              </a:rPr>
              <a:t>Adım</a:t>
            </a:r>
            <a:r>
              <a:rPr lang="en-US" sz="2000" i="1" dirty="0">
                <a:latin typeface="Helvetica Neue" panose="020B0604020202020204" charset="0"/>
              </a:rPr>
              <a:t> 1: </a:t>
            </a:r>
            <a:r>
              <a:rPr lang="en-US" sz="2000" i="1" dirty="0" err="1">
                <a:latin typeface="Helvetica Neue" panose="020B0604020202020204" charset="0"/>
              </a:rPr>
              <a:t>Hedefleri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Belirleyin</a:t>
            </a:r>
            <a:endParaRPr lang="en-US" sz="2000" i="1" dirty="0">
              <a:latin typeface="Helvetica Neue" panose="020B0604020202020204" charset="0"/>
            </a:endParaRPr>
          </a:p>
          <a:p>
            <a:r>
              <a:rPr lang="en-US" sz="2000" i="1" dirty="0" err="1">
                <a:latin typeface="Helvetica Neue" panose="020B0604020202020204" charset="0"/>
              </a:rPr>
              <a:t>Adım</a:t>
            </a:r>
            <a:r>
              <a:rPr lang="en-US" sz="2000" i="1" dirty="0">
                <a:latin typeface="Helvetica Neue" panose="020B0604020202020204" charset="0"/>
              </a:rPr>
              <a:t> 2: </a:t>
            </a:r>
            <a:r>
              <a:rPr lang="en-US" sz="2000" i="1" dirty="0" err="1">
                <a:latin typeface="Helvetica Neue" panose="020B0604020202020204" charset="0"/>
              </a:rPr>
              <a:t>Müfredat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ve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Sınıfın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Mevcut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Durumunu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Analiz</a:t>
            </a:r>
            <a:r>
              <a:rPr lang="en-US" sz="2000" i="1" dirty="0">
                <a:latin typeface="Helvetica Neue" panose="020B0604020202020204" charset="0"/>
              </a:rPr>
              <a:t> Edin</a:t>
            </a:r>
          </a:p>
          <a:p>
            <a:r>
              <a:rPr lang="en-US" sz="2000" i="1" dirty="0" err="1">
                <a:latin typeface="Helvetica Neue" panose="020B0604020202020204" charset="0"/>
              </a:rPr>
              <a:t>Adım</a:t>
            </a:r>
            <a:r>
              <a:rPr lang="en-US" sz="2000" i="1" dirty="0">
                <a:latin typeface="Helvetica Neue" panose="020B0604020202020204" charset="0"/>
              </a:rPr>
              <a:t> 3: </a:t>
            </a:r>
            <a:r>
              <a:rPr lang="en-US" sz="2000" i="1" dirty="0" err="1">
                <a:latin typeface="Helvetica Neue" panose="020B0604020202020204" charset="0"/>
              </a:rPr>
              <a:t>ÖET'yi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Ders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veya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Ünite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Geliştirmeye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Uygulayın</a:t>
            </a:r>
            <a:endParaRPr lang="en-US" sz="2000" i="1" dirty="0">
              <a:latin typeface="Helvetica Neue" panose="020B0604020202020204" charset="0"/>
            </a:endParaRPr>
          </a:p>
          <a:p>
            <a:r>
              <a:rPr lang="en-US" sz="2000" i="1" dirty="0" err="1">
                <a:latin typeface="Helvetica Neue" panose="020B0604020202020204" charset="0"/>
              </a:rPr>
              <a:t>Adım</a:t>
            </a:r>
            <a:r>
              <a:rPr lang="en-US" sz="2000" i="1" dirty="0">
                <a:latin typeface="Helvetica Neue" panose="020B0604020202020204" charset="0"/>
              </a:rPr>
              <a:t> 4: ÖET </a:t>
            </a:r>
            <a:r>
              <a:rPr lang="en-US" sz="2000" i="1" dirty="0" err="1">
                <a:latin typeface="Helvetica Neue" panose="020B0604020202020204" charset="0"/>
              </a:rPr>
              <a:t>Dersini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veya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Ünitesini</a:t>
            </a:r>
            <a:r>
              <a:rPr lang="en-US" sz="2000" i="1" dirty="0">
                <a:latin typeface="Helvetica Neue" panose="020B0604020202020204" charset="0"/>
              </a:rPr>
              <a:t> </a:t>
            </a:r>
            <a:r>
              <a:rPr lang="en-US" sz="2000" i="1" dirty="0" err="1">
                <a:latin typeface="Helvetica Neue" panose="020B0604020202020204" charset="0"/>
              </a:rPr>
              <a:t>Öğretin</a:t>
            </a:r>
            <a:r>
              <a:rPr lang="en-US" sz="2800" b="1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ÖĞRENMEDE EVRENSEL TASARIM(ÖET)</a:t>
            </a: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Tüm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Öğrenciler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İçin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Planlama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: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ÖET'yi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Müfredat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Planlamasına</a:t>
            </a:r>
            <a:r>
              <a:rPr lang="en-US" sz="2000" b="1" dirty="0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Helvetica Neue" panose="020B0604020202020204" charset="0"/>
              </a:rPr>
              <a:t>Bağlama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21450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66197" y="2814380"/>
            <a:ext cx="10521600" cy="301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US" sz="6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 TERAPİSİ VE EĞİTİM</a:t>
            </a:r>
          </a:p>
        </p:txBody>
      </p:sp>
    </p:spTree>
    <p:extLst>
      <p:ext uri="{BB962C8B-B14F-4D97-AF65-F5344CB8AC3E}">
        <p14:creationId xmlns="" xmlns:p14="http://schemas.microsoft.com/office/powerpoint/2010/main" val="37336369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1504742" y="2137035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36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159" y="1577941"/>
            <a:ext cx="1099602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Sanat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terapisi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yaratıcı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çalışmalarımızın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olduğumuzu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anlamamıza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kelimelerle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ifade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edilmesi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imkansız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olan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düşünce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ve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duygularımızı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ifade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etmemize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yardımcı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olabileceği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anlayışına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 Neue" panose="020B0604020202020204" charset="0"/>
              </a:rPr>
              <a:t>dayanır</a:t>
            </a:r>
            <a:r>
              <a:rPr lang="en-US" sz="2200" dirty="0">
                <a:solidFill>
                  <a:schemeClr val="tx1"/>
                </a:solidFill>
                <a:latin typeface="Helvetica Neue" panose="020B060402020202020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 err="1">
                <a:latin typeface="Helvetica Neue" panose="020B0604020202020204" charset="0"/>
              </a:rPr>
              <a:t>Alanlar</a:t>
            </a:r>
            <a:r>
              <a:rPr lang="en-US" sz="2200" dirty="0">
                <a:latin typeface="Helvetica Neue" panose="020B0604020202020204" charset="0"/>
              </a:rPr>
              <a:t>: </a:t>
            </a: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 err="1">
                <a:latin typeface="Helvetica Neue" panose="020B0604020202020204" charset="0"/>
              </a:rPr>
              <a:t>Görsel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ve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plastik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sanat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Helvetica Neue" panose="020B0604020202020204" charset="0"/>
              </a:rPr>
              <a:t>drama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 err="1">
                <a:latin typeface="Helvetica Neue" panose="020B0604020202020204" charset="0"/>
              </a:rPr>
              <a:t>Müzik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Helvetica Neue" panose="020B0604020202020204" charset="0"/>
              </a:rPr>
              <a:t>dans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 err="1">
                <a:latin typeface="Helvetica Neue" panose="020B0604020202020204" charset="0"/>
              </a:rPr>
              <a:t>Bibliyoterapi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Helvetica Neue" panose="020B0604020202020204" charset="0"/>
              </a:rPr>
              <a:t>peri </a:t>
            </a:r>
            <a:r>
              <a:rPr lang="en-US" sz="2200" dirty="0" err="1">
                <a:latin typeface="Helvetica Neue" panose="020B0604020202020204" charset="0"/>
              </a:rPr>
              <a:t>masalları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 err="1">
                <a:latin typeface="Helvetica Neue" panose="020B0604020202020204" charset="0"/>
              </a:rPr>
              <a:t>Oyun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endParaRPr lang="en-US" sz="2200" dirty="0">
              <a:latin typeface="Helvetica Neue" panose="020B0604020202020204" charset="0"/>
            </a:endParaRPr>
          </a:p>
          <a:p>
            <a:pPr marL="688975" lvl="0" indent="-293688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 err="1">
                <a:latin typeface="Helvetica Neue" panose="020B0604020202020204" charset="0"/>
              </a:rPr>
              <a:t>Hareket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terapisi</a:t>
            </a:r>
            <a:r>
              <a:rPr lang="en-US" sz="2200" dirty="0">
                <a:latin typeface="Helvetica Neue" panose="020B0604020202020204" charset="0"/>
              </a:rPr>
              <a:t>.</a:t>
            </a: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 TERAPİSİ VE EĞİTİM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90" b="96897" l="111" r="96556">
                        <a14:foregroundMark x1="2222" y1="38276" x2="22889" y2="58621"/>
                        <a14:foregroundMark x1="16778" y1="58276" x2="1333" y2="86724"/>
                        <a14:foregroundMark x1="8111" y1="36034" x2="28889" y2="33448"/>
                        <a14:foregroundMark x1="11444" y1="52931" x2="23889" y2="32241"/>
                        <a14:foregroundMark x1="47111" y1="5517" x2="43000" y2="37241"/>
                        <a14:foregroundMark x1="59222" y1="8276" x2="47556" y2="40172"/>
                        <a14:foregroundMark x1="49778" y1="81897" x2="68444" y2="92759"/>
                        <a14:foregroundMark x1="56556" y1="69828" x2="90222" y2="92414"/>
                        <a14:foregroundMark x1="69667" y1="56034" x2="81222" y2="78966"/>
                        <a14:foregroundMark x1="8778" y1="29655" x2="111" y2="47241"/>
                        <a14:foregroundMark x1="56778" y1="27759" x2="79111" y2="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95" y="2531389"/>
            <a:ext cx="4658492" cy="3002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75880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1504742" y="2137035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36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293" y="1859340"/>
            <a:ext cx="9462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chemeClr val="tx1"/>
                </a:solidFill>
                <a:latin typeface="Helvetica Neue" panose="020B0604020202020204" charset="0"/>
              </a:rPr>
              <a:t>Sanat terapisinin kuralları nelerdir?</a:t>
            </a:r>
            <a:endParaRPr lang="en-GB" sz="2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/>
                </a:solidFill>
                <a:latin typeface="Helvetica Neue" panose="020B0604020202020204" charset="0"/>
              </a:rPr>
              <a:t>Gizlilik</a:t>
            </a:r>
            <a:endParaRPr lang="en-GB" sz="2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  <a:latin typeface="Helvetica Neue" panose="020B0604020202020204" charset="0"/>
              </a:rPr>
              <a:t>mekan</a:t>
            </a:r>
            <a:endParaRPr lang="en-GB" sz="2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/>
                </a:solidFill>
                <a:latin typeface="Helvetica Neue" panose="020B0604020202020204" charset="0"/>
              </a:rPr>
              <a:t>zaman ayırma</a:t>
            </a:r>
            <a:endParaRPr lang="ro-RO" sz="2400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</a:endParaRPr>
          </a:p>
        </p:txBody>
      </p:sp>
      <p:sp>
        <p:nvSpPr>
          <p:cNvPr id="6" name="AutoShape 2" descr="Teaching Art to Students with Special Needs | Deep Space Spark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 TERAPİSİ VE EĞİTİM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3" b="89836" l="1761" r="96831">
                        <a14:foregroundMark x1="88204" y1="63450" x2="96831" y2="62320"/>
                        <a14:foregroundMark x1="94278" y1="83573" x2="96303" y2="83573"/>
                        <a14:backgroundMark x1="93310" y1="4312" x2="97623" y2="10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69" y="1789927"/>
            <a:ext cx="4451199" cy="3816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75317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1504742" y="2137035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36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585" y="1929497"/>
            <a:ext cx="11457739" cy="244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4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Eğitimde sanat terapisinin özellikleri nelerdir?</a:t>
            </a:r>
            <a:r>
              <a:rPr lang="en-US" sz="2400" b="1" dirty="0">
                <a:solidFill>
                  <a:srgbClr val="0070C0"/>
                </a:solidFill>
                <a:latin typeface="Helvetica Neue" panose="020B0604020202020204" charset="0"/>
              </a:rPr>
              <a:t>		</a:t>
            </a:r>
          </a:p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teorik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ve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pratik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fikirler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kompleksi</a:t>
            </a:r>
            <a:r>
              <a:rPr lang="en-US" sz="2200" dirty="0">
                <a:latin typeface="Helvetica Neue" panose="020B0604020202020204" charset="0"/>
              </a:rPr>
              <a:t>, yeni </a:t>
            </a:r>
            <a:r>
              <a:rPr lang="en-US" sz="2200" dirty="0" err="1">
                <a:latin typeface="Helvetica Neue" panose="020B0604020202020204" charset="0"/>
              </a:rPr>
              <a:t>metodolojiler</a:t>
            </a:r>
            <a:r>
              <a:rPr lang="en-US" sz="2200" dirty="0">
                <a:latin typeface="Helvetica Neue" panose="020B060402020202020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sosyal</a:t>
            </a:r>
            <a:r>
              <a:rPr lang="en-US" sz="2200" dirty="0">
                <a:latin typeface="Helvetica Neue" panose="020B0604020202020204" charset="0"/>
              </a:rPr>
              <a:t>, </a:t>
            </a:r>
            <a:r>
              <a:rPr lang="en-US" sz="2200" dirty="0" err="1">
                <a:latin typeface="Helvetica Neue" panose="020B0604020202020204" charset="0"/>
              </a:rPr>
              <a:t>psikolojik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ve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pedagojik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fenomenlerle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çeşitli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bağlantılar</a:t>
            </a:r>
            <a:r>
              <a:rPr lang="en-US" sz="2200" dirty="0">
                <a:latin typeface="Helvetica Neue" panose="020B060402020202020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pedagojinin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diğer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alanlarından</a:t>
            </a:r>
            <a:r>
              <a:rPr lang="en-US" sz="2200" dirty="0">
                <a:latin typeface="Helvetica Neue" panose="020B0604020202020204" charset="0"/>
              </a:rPr>
              <a:t> belli </a:t>
            </a:r>
            <a:r>
              <a:rPr lang="en-US" sz="2200" dirty="0" err="1">
                <a:latin typeface="Helvetica Neue" panose="020B0604020202020204" charset="0"/>
              </a:rPr>
              <a:t>bir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kopuş</a:t>
            </a:r>
            <a:r>
              <a:rPr lang="en-US" sz="2200" dirty="0">
                <a:latin typeface="Helvetica Neue" panose="020B0604020202020204" charset="0"/>
              </a:rPr>
              <a:t> (</a:t>
            </a:r>
            <a:r>
              <a:rPr lang="en-US" sz="2200" dirty="0" err="1">
                <a:latin typeface="Helvetica Neue" panose="020B0604020202020204" charset="0"/>
              </a:rPr>
              <a:t>özerklik</a:t>
            </a:r>
            <a:r>
              <a:rPr lang="en-US" sz="2200" dirty="0">
                <a:latin typeface="Helvetica Neue" panose="020B0604020202020204" charset="0"/>
              </a:rPr>
              <a:t>, </a:t>
            </a:r>
            <a:r>
              <a:rPr lang="en-US" sz="2200" dirty="0" err="1">
                <a:latin typeface="Helvetica Neue" panose="020B0604020202020204" charset="0"/>
              </a:rPr>
              <a:t>ayrıcalık</a:t>
            </a:r>
            <a:r>
              <a:rPr lang="en-US" sz="2200" dirty="0">
                <a:latin typeface="Helvetica Neue" panose="020B0604020202020204" charset="0"/>
              </a:rPr>
              <a:t>);</a:t>
            </a:r>
          </a:p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Helvetica Neue" panose="020B0604020202020204" charset="0"/>
              </a:rPr>
              <a:t>bütünleştirme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ve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dönüştürme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yeteneği</a:t>
            </a:r>
            <a:r>
              <a:rPr lang="en-US" sz="2200" dirty="0">
                <a:latin typeface="Helvetica Neue" panose="020B0604020202020204" charset="0"/>
              </a:rPr>
              <a:t>.</a:t>
            </a:r>
            <a:endParaRPr lang="en-US" sz="2400" dirty="0">
              <a:solidFill>
                <a:srgbClr val="FF0000"/>
              </a:solidFill>
              <a:latin typeface="Helvetica Neue" panose="020B0604020202020204" charset="0"/>
            </a:endParaRPr>
          </a:p>
        </p:txBody>
      </p:sp>
      <p:sp>
        <p:nvSpPr>
          <p:cNvPr id="6" name="AutoShape 2" descr="Teaching Art to Students with Special Needs | Deep Space Spark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SANAT TERAPİSİ VE EĞİTİM</a:t>
            </a:r>
          </a:p>
        </p:txBody>
      </p:sp>
    </p:spTree>
    <p:extLst>
      <p:ext uri="{BB962C8B-B14F-4D97-AF65-F5344CB8AC3E}">
        <p14:creationId xmlns="" xmlns:p14="http://schemas.microsoft.com/office/powerpoint/2010/main" val="29520118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İlginiz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için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teşekkür</a:t>
            </a:r>
            <a:r>
              <a:rPr lang="en-U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ederiz!</a:t>
            </a: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32" y="3073753"/>
            <a:ext cx="5377735" cy="3301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4437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56223" y="2119417"/>
            <a:ext cx="114507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400" dirty="0" err="1">
                <a:latin typeface="Helvetica Neue" panose="020B0604020202020204" charset="0"/>
              </a:rPr>
              <a:t>Kapsayıcı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bir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Eğitsel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Sanat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Yapımının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temellerinin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neler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olduğunu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öğrenmek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için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aşağıdakiler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hakkında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daha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fazlasını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keşfetmemiz</a:t>
            </a:r>
            <a:r>
              <a:rPr lang="en-US" sz="2400" dirty="0">
                <a:latin typeface="Helvetica Neue" panose="020B0604020202020204" charset="0"/>
              </a:rPr>
              <a:t> </a:t>
            </a:r>
            <a:r>
              <a:rPr lang="en-US" sz="2400" dirty="0" err="1">
                <a:latin typeface="Helvetica Neue" panose="020B0604020202020204" charset="0"/>
              </a:rPr>
              <a:t>gerekir</a:t>
            </a:r>
            <a:r>
              <a:rPr lang="en-US" sz="2400" dirty="0">
                <a:latin typeface="Helvetica Neue" panose="020B0604020202020204" charset="0"/>
              </a:rPr>
              <a:t>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400" dirty="0">
              <a:latin typeface="Helvetica Neue" panose="020B0604020202020204" charset="0"/>
            </a:endParaRPr>
          </a:p>
          <a:p>
            <a:pPr marL="1890713" lvl="3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Olumlu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Gençlik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Gelişimi</a:t>
            </a:r>
            <a:endParaRPr lang="en-US" sz="24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L="1890713" lvl="3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Öğrenme</a:t>
            </a:r>
            <a:r>
              <a:rPr lang="en-US" sz="2400" dirty="0" err="1">
                <a:latin typeface="Helvetica Neue" panose="020B0604020202020204" charset="0"/>
              </a:rPr>
              <a:t>de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Evrensel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Tasarım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(ÖET)</a:t>
            </a:r>
          </a:p>
          <a:p>
            <a:pPr marL="1890713" lvl="3" indent="-342900" algn="just">
              <a:buClr>
                <a:srgbClr val="EC7320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Sanat-Terapi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ve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Eğitim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761999" y="1917487"/>
            <a:ext cx="4219575" cy="61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Hedefler</a:t>
            </a:r>
            <a:endParaRPr lang="en-GB" sz="48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66197" y="2814380"/>
            <a:ext cx="10521600" cy="301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US" sz="6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OLUMLU GENÇLİK GELİŞİMİ</a:t>
            </a:r>
          </a:p>
        </p:txBody>
      </p:sp>
    </p:spTree>
    <p:extLst>
      <p:ext uri="{BB962C8B-B14F-4D97-AF65-F5344CB8AC3E}">
        <p14:creationId xmlns="" xmlns:p14="http://schemas.microsoft.com/office/powerpoint/2010/main" val="14478508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455264" y="2223985"/>
            <a:ext cx="656134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EC7320"/>
              </a:buClr>
              <a:buSzPts val="2400"/>
            </a:pPr>
            <a:r>
              <a:rPr lang="en-US" sz="2400" b="1" dirty="0" err="1">
                <a:latin typeface="Helvetica Neue" panose="020B0604020202020204" charset="0"/>
              </a:rPr>
              <a:t>Olumlu</a:t>
            </a:r>
            <a:r>
              <a:rPr lang="en-US" sz="2400" b="1" dirty="0">
                <a:latin typeface="Helvetica Neue" panose="020B0604020202020204" charset="0"/>
              </a:rPr>
              <a:t> </a:t>
            </a:r>
            <a:r>
              <a:rPr lang="en-US" sz="2400" b="1" dirty="0" err="1">
                <a:latin typeface="Helvetica Neue" panose="020B0604020202020204" charset="0"/>
              </a:rPr>
              <a:t>gençlik</a:t>
            </a:r>
            <a:r>
              <a:rPr lang="en-US" sz="2400" b="1" dirty="0">
                <a:latin typeface="Helvetica Neue" panose="020B0604020202020204" charset="0"/>
              </a:rPr>
              <a:t> </a:t>
            </a:r>
            <a:r>
              <a:rPr lang="en-US" sz="2400" b="1" dirty="0" err="1">
                <a:latin typeface="Helvetica Neue" panose="020B0604020202020204" charset="0"/>
              </a:rPr>
              <a:t>gelişimi</a:t>
            </a:r>
            <a:r>
              <a:rPr lang="en-US" sz="2400" b="1" dirty="0">
                <a:latin typeface="Helvetica Neue" panose="020B0604020202020204" charset="0"/>
              </a:rPr>
              <a:t> </a:t>
            </a:r>
            <a:r>
              <a:rPr lang="en-US" sz="2400" b="1" dirty="0" err="1">
                <a:latin typeface="Helvetica Neue" panose="020B0604020202020204" charset="0"/>
              </a:rPr>
              <a:t>nedir</a:t>
            </a:r>
            <a:r>
              <a:rPr lang="en-US" sz="2400" b="1" dirty="0" smtClean="0">
                <a:latin typeface="Helvetica Neue" panose="020B0604020202020204" charset="0"/>
              </a:rPr>
              <a:t>?</a:t>
            </a:r>
            <a:endParaRPr lang="en-US" sz="2400" b="1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L="342900" lvl="0" indent="-342900" algn="just">
              <a:buClr>
                <a:srgbClr val="EC7320"/>
              </a:buClr>
              <a:buSzPts val="2400"/>
              <a:buFont typeface="Noto Sans Symbols"/>
              <a:buChar char="❖"/>
            </a:pPr>
            <a:endParaRPr lang="en-US" sz="2400" dirty="0">
              <a:latin typeface="Helvetica Neue" panose="020B0604020202020204" charset="0"/>
            </a:endParaRPr>
          </a:p>
          <a:p>
            <a:pPr lvl="0" algn="just">
              <a:buClr>
                <a:srgbClr val="EC732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Gençlerin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, tam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potansiyellerine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Positive Youth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Developmentulaşmalarına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yardımcı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olacak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şekilde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becerileri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yeterlilikleri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ve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ilgi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alanlarını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belirleyerek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geliştirdikleri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güçlü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temelli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bir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yaklaşım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.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47813" lvl="3" algn="r">
              <a:buClr>
                <a:srgbClr val="EC7320"/>
              </a:buClr>
              <a:buSzPts val="2400"/>
            </a:pPr>
            <a:r>
              <a:rPr lang="en-US" sz="2000" b="0" i="0" u="none" strike="noStrike" cap="none" dirty="0" err="1">
                <a:solidFill>
                  <a:srgbClr val="00B0F0"/>
                </a:solidFill>
                <a:latin typeface="Helvetica Neue" panose="020B0604020202020204" charset="0"/>
                <a:sym typeface="Arial"/>
              </a:rPr>
              <a:t>Olumlu</a:t>
            </a:r>
            <a:r>
              <a:rPr lang="en-US" sz="2000" b="0" i="0" u="none" strike="noStrike" cap="none" dirty="0">
                <a:solidFill>
                  <a:srgbClr val="00B0F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B0F0"/>
                </a:solidFill>
                <a:latin typeface="Helvetica Neue" panose="020B0604020202020204" charset="0"/>
                <a:sym typeface="Arial"/>
              </a:rPr>
              <a:t>Gençlik</a:t>
            </a:r>
            <a:r>
              <a:rPr lang="en-US" sz="2000" b="0" i="0" u="none" strike="noStrike" cap="none" dirty="0">
                <a:solidFill>
                  <a:srgbClr val="00B0F0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B0F0"/>
                </a:solidFill>
                <a:latin typeface="Helvetica Neue" panose="020B0604020202020204" charset="0"/>
                <a:sym typeface="Arial"/>
              </a:rPr>
              <a:t>Gelişimi</a:t>
            </a:r>
            <a:endParaRPr lang="en-US" sz="2000" b="0" i="0" u="none" strike="noStrike" cap="none" dirty="0">
              <a:solidFill>
                <a:srgbClr val="00B0F0"/>
              </a:solidFill>
              <a:latin typeface="Helvetica Neue" panose="020B060402020202020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63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62" y="1409264"/>
            <a:ext cx="4200041" cy="4395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62E36C-2C3A-4F3A-85EC-3D4A888ED6EA}"/>
              </a:ext>
            </a:extLst>
          </p:cNvPr>
          <p:cNvSpPr/>
          <p:nvPr/>
        </p:nvSpPr>
        <p:spPr>
          <a:xfrm>
            <a:off x="9375495" y="2372810"/>
            <a:ext cx="810228" cy="23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/>
              <a:t>kapsayıcı</a:t>
            </a:r>
            <a:endParaRPr lang="en-GB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863D6B-2784-44AE-9A9E-363B8084B7DC}"/>
              </a:ext>
            </a:extLst>
          </p:cNvPr>
          <p:cNvSpPr/>
          <p:nvPr/>
        </p:nvSpPr>
        <p:spPr>
          <a:xfrm>
            <a:off x="10289894" y="3428999"/>
            <a:ext cx="1310742" cy="355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Ortak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gençlik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3570A8-C0E9-44ED-8214-91385B461AC4}"/>
              </a:ext>
            </a:extLst>
          </p:cNvPr>
          <p:cNvSpPr/>
          <p:nvPr/>
        </p:nvSpPr>
        <p:spPr>
          <a:xfrm>
            <a:off x="7527235" y="3081794"/>
            <a:ext cx="1431235" cy="3472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Güçlü</a:t>
            </a:r>
            <a:r>
              <a:rPr lang="en-GB" dirty="0"/>
              <a:t> </a:t>
            </a:r>
            <a:r>
              <a:rPr lang="en-GB" dirty="0" err="1"/>
              <a:t>yönlere</a:t>
            </a:r>
            <a:r>
              <a:rPr lang="en-GB" dirty="0"/>
              <a:t> </a:t>
            </a:r>
            <a:r>
              <a:rPr lang="en-GB" dirty="0" err="1"/>
              <a:t>dayalı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FF7FD8-30C4-432F-BF01-5675D2677F27}"/>
              </a:ext>
            </a:extLst>
          </p:cNvPr>
          <p:cNvSpPr/>
          <p:nvPr/>
        </p:nvSpPr>
        <p:spPr>
          <a:xfrm>
            <a:off x="7938052" y="4518991"/>
            <a:ext cx="1219200" cy="444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err="1"/>
              <a:t>sürdürülebilir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E6EE67-0B8B-42E8-A1DF-89C4A565CF1A}"/>
              </a:ext>
            </a:extLst>
          </p:cNvPr>
          <p:cNvSpPr/>
          <p:nvPr/>
        </p:nvSpPr>
        <p:spPr>
          <a:xfrm>
            <a:off x="9740348" y="4963156"/>
            <a:ext cx="1219200" cy="3559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işbirlikçi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50E9A75-7DA9-434B-A867-160B4D67766A}"/>
              </a:ext>
            </a:extLst>
          </p:cNvPr>
          <p:cNvSpPr/>
          <p:nvPr/>
        </p:nvSpPr>
        <p:spPr>
          <a:xfrm>
            <a:off x="8858659" y="2968487"/>
            <a:ext cx="1431235" cy="15372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Beceriler</a:t>
            </a:r>
            <a:endParaRPr lang="en-GB" dirty="0"/>
          </a:p>
          <a:p>
            <a:r>
              <a:rPr lang="en-GB" dirty="0" err="1"/>
              <a:t>Fırsatlar</a:t>
            </a:r>
            <a:endParaRPr lang="en-GB" dirty="0"/>
          </a:p>
          <a:p>
            <a:r>
              <a:rPr lang="en-GB" dirty="0" err="1"/>
              <a:t>Otantik</a:t>
            </a:r>
            <a:r>
              <a:rPr lang="en-GB" dirty="0"/>
              <a:t> </a:t>
            </a:r>
            <a:r>
              <a:rPr lang="en-GB" dirty="0" err="1"/>
              <a:t>ilişkiler</a:t>
            </a:r>
            <a:endParaRPr lang="en-GB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OLUMLU GENÇLİK GELİŞİMİ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65399671"/>
              </p:ext>
            </p:extLst>
          </p:nvPr>
        </p:nvGraphicFramePr>
        <p:xfrm>
          <a:off x="187701" y="1158047"/>
          <a:ext cx="91267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702570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53434" y="2116952"/>
            <a:ext cx="1194720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800" b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OGG </a:t>
            </a:r>
            <a:r>
              <a:rPr lang="en-US" sz="2800" b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800" b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ergenlik</a:t>
            </a:r>
            <a:r>
              <a:rPr lang="en-US" sz="2800" b="1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8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ergenlerde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yüksek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düzeyde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OGG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iyimser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olumlu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tutum</a:t>
            </a:r>
            <a:endParaRPr lang="en-US" sz="240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4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Ön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ergenlerde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düşük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b="1" u="none" strike="noStrike" cap="none" dirty="0" err="1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düzeyde</a:t>
            </a:r>
            <a:r>
              <a:rPr lang="en-US" sz="2400" b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OGG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Daha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fazla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olumsuz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davranışın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ortaya</a:t>
            </a:r>
            <a:r>
              <a:rPr lang="en-US" sz="240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çıkması</a:t>
            </a:r>
            <a:endParaRPr lang="en-US"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OLUMLU GENÇLİK GELİŞİMİ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903089" y="3172042"/>
            <a:ext cx="763928" cy="17048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03089" y="3849962"/>
            <a:ext cx="763928" cy="17048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1126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66197" y="2814380"/>
            <a:ext cx="10521600" cy="301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en-US" sz="6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ÖĞRENMEDE EVRENSEL TASARIM(ÖET)</a:t>
            </a:r>
          </a:p>
        </p:txBody>
      </p:sp>
    </p:spTree>
    <p:extLst>
      <p:ext uri="{BB962C8B-B14F-4D97-AF65-F5344CB8AC3E}">
        <p14:creationId xmlns="" xmlns:p14="http://schemas.microsoft.com/office/powerpoint/2010/main" val="159546489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93813" y="1686429"/>
            <a:ext cx="647939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0" lvl="0" indent="-457200">
              <a:buClr>
                <a:srgbClr val="EC7320"/>
              </a:buClr>
              <a:buSzPts val="2800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ÖET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Nedir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</a:p>
          <a:p>
            <a:pPr marL="635000" lvl="0" indent="-457200">
              <a:buClr>
                <a:srgbClr val="EC7320"/>
              </a:buClr>
              <a:buSzPts val="28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 algn="just">
              <a:buClr>
                <a:srgbClr val="EC7320"/>
              </a:buClr>
              <a:buSzPts val="2800"/>
            </a:pPr>
            <a:r>
              <a:rPr lang="en-US" sz="2800" dirty="0" err="1"/>
              <a:t>Öğretim</a:t>
            </a:r>
            <a:r>
              <a:rPr lang="en-US" sz="2800" dirty="0"/>
              <a:t> </a:t>
            </a:r>
            <a:r>
              <a:rPr lang="en-US" sz="2800" dirty="0" err="1"/>
              <a:t>hedefleri</a:t>
            </a:r>
            <a:r>
              <a:rPr lang="en-US" sz="2800" dirty="0"/>
              <a:t>, </a:t>
            </a:r>
            <a:r>
              <a:rPr lang="en-US" sz="2800" dirty="0" err="1"/>
              <a:t>yöntemleri</a:t>
            </a:r>
            <a:r>
              <a:rPr lang="en-US" sz="2800" dirty="0"/>
              <a:t>, </a:t>
            </a:r>
            <a:r>
              <a:rPr lang="en-US" sz="2800" dirty="0" err="1"/>
              <a:t>materyalleri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değerlendirmeleri</a:t>
            </a:r>
            <a:r>
              <a:rPr lang="en-US" sz="2800" dirty="0"/>
              <a:t> </a:t>
            </a:r>
            <a:r>
              <a:rPr lang="en-US" sz="2800" dirty="0" err="1"/>
              <a:t>dahil</a:t>
            </a:r>
            <a:r>
              <a:rPr lang="en-US" sz="2800" dirty="0"/>
              <a:t> </a:t>
            </a:r>
            <a:r>
              <a:rPr lang="en-US" sz="2800" dirty="0" err="1"/>
              <a:t>başlangıçtan</a:t>
            </a:r>
            <a:r>
              <a:rPr lang="en-US" sz="2800" dirty="0"/>
              <a:t> </a:t>
            </a:r>
            <a:r>
              <a:rPr lang="en-US" sz="2800" dirty="0" err="1"/>
              <a:t>itibaren</a:t>
            </a:r>
            <a:r>
              <a:rPr lang="en-US" sz="2800" dirty="0"/>
              <a:t> </a:t>
            </a:r>
            <a:r>
              <a:rPr lang="en-US" sz="2800" dirty="0" err="1"/>
              <a:t>öğrenci</a:t>
            </a:r>
            <a:r>
              <a:rPr lang="en-US" sz="2800" dirty="0"/>
              <a:t> </a:t>
            </a:r>
            <a:r>
              <a:rPr lang="en-US" sz="2800" dirty="0" err="1"/>
              <a:t>farklılıklarını</a:t>
            </a:r>
            <a:r>
              <a:rPr lang="en-US" sz="2800" dirty="0"/>
              <a:t> </a:t>
            </a:r>
            <a:r>
              <a:rPr lang="en-US" sz="2800" dirty="0" err="1"/>
              <a:t>barındıracak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esnek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müfredat</a:t>
            </a:r>
            <a:r>
              <a:rPr lang="en-US" sz="2800" dirty="0"/>
              <a:t> </a:t>
            </a:r>
            <a:r>
              <a:rPr lang="en-US" sz="2800" dirty="0" err="1"/>
              <a:t>tasarlamaya</a:t>
            </a:r>
            <a:r>
              <a:rPr lang="en-US" sz="2800" dirty="0"/>
              <a:t> </a:t>
            </a:r>
            <a:r>
              <a:rPr lang="en-US" sz="2800" dirty="0" err="1"/>
              <a:t>yönelik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yaklaşımdır</a:t>
            </a:r>
            <a:r>
              <a:rPr lang="en-US" sz="2800" dirty="0"/>
              <a:t>..</a:t>
            </a: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ÖĞRENMEDE EVRENSEL TASARIM(ÖET)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55" y1="16016" x2="34668" y2="15104"/>
                        <a14:foregroundMark x1="59180" y1="17057" x2="73438" y2="18880"/>
                        <a14:foregroundMark x1="73438" y1="39323" x2="74121" y2="54297"/>
                        <a14:foregroundMark x1="24512" y1="61719" x2="31836" y2="58984"/>
                        <a14:foregroundMark x1="45508" y1="15104" x2="54590" y2="18880"/>
                        <a14:foregroundMark x1="55957" y1="70182" x2="75195" y2="70182"/>
                        <a14:foregroundMark x1="28711" y1="79427" x2="58398" y2="79427"/>
                        <a14:foregroundMark x1="25586" y1="31901" x2="37109" y2="2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32" y="1485343"/>
            <a:ext cx="4731378" cy="3548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132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478563" y="2599318"/>
            <a:ext cx="114507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92150" indent="-514350" algn="just">
              <a:buClr>
                <a:srgbClr val="EC7320"/>
              </a:buClr>
              <a:buSzPct val="100000"/>
              <a:buFont typeface="Noto Sans Symbols"/>
              <a:buAutoNum type="arabicPeriod"/>
            </a:pPr>
            <a:r>
              <a:rPr lang="en-US" sz="2200" dirty="0" err="1">
                <a:latin typeface="Helvetica Neue" panose="020B0604020202020204" charset="0"/>
              </a:rPr>
              <a:t>Öğrenmenin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Helvetica Neue" panose="020B0604020202020204" charset="0"/>
              </a:rPr>
              <a:t>NEDEN</a:t>
            </a:r>
            <a:r>
              <a:rPr lang="en-US" sz="2200" dirty="0" err="1">
                <a:latin typeface="Helvetica Neue" panose="020B0604020202020204" charset="0"/>
              </a:rPr>
              <a:t>i</a:t>
            </a:r>
            <a:r>
              <a:rPr lang="en-US" sz="2200" dirty="0">
                <a:latin typeface="Helvetica Neue" panose="020B0604020202020204" charset="0"/>
              </a:rPr>
              <a:t>: </a:t>
            </a:r>
            <a:r>
              <a:rPr lang="en-US" sz="2200" dirty="0" err="1">
                <a:latin typeface="Helvetica Neue" panose="020B0604020202020204" charset="0"/>
              </a:rPr>
              <a:t>Birden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Fazla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Katılım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Aracı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Sağlamak</a:t>
            </a:r>
            <a:r>
              <a:rPr lang="en-US" sz="2200" dirty="0">
                <a:latin typeface="Helvetica Neue" panose="020B0604020202020204" charset="0"/>
              </a:rPr>
              <a:t>.</a:t>
            </a:r>
          </a:p>
          <a:p>
            <a:pPr marL="692150" indent="-514350" algn="just">
              <a:buClr>
                <a:srgbClr val="EC7320"/>
              </a:buClr>
              <a:buSzPct val="100000"/>
              <a:buFont typeface="Noto Sans Symbols"/>
              <a:buAutoNum type="arabicPeriod"/>
            </a:pPr>
            <a:endParaRPr lang="en-US" sz="2200" dirty="0">
              <a:latin typeface="Helvetica Neue" panose="020B0604020202020204" charset="0"/>
            </a:endParaRPr>
          </a:p>
          <a:p>
            <a:pPr marL="692150" indent="-514350" algn="just">
              <a:buClr>
                <a:srgbClr val="EC7320"/>
              </a:buClr>
              <a:buSzPct val="100000"/>
              <a:buFont typeface="Noto Sans Symbols"/>
              <a:buAutoNum type="arabicPeriod"/>
            </a:pPr>
            <a:r>
              <a:rPr lang="en-US" sz="2200" dirty="0" err="1">
                <a:latin typeface="Helvetica Neue" panose="020B0604020202020204" charset="0"/>
              </a:rPr>
              <a:t>Öğrenmenin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Helvetica Neue" panose="020B0604020202020204" charset="0"/>
              </a:rPr>
              <a:t>NE </a:t>
            </a:r>
            <a:r>
              <a:rPr lang="en-US" sz="2200" dirty="0" err="1">
                <a:latin typeface="Helvetica Neue" panose="020B0604020202020204" charset="0"/>
              </a:rPr>
              <a:t>si</a:t>
            </a:r>
            <a:r>
              <a:rPr lang="en-US" sz="2200" dirty="0">
                <a:latin typeface="Helvetica Neue" panose="020B0604020202020204" charset="0"/>
              </a:rPr>
              <a:t>: </a:t>
            </a:r>
            <a:r>
              <a:rPr lang="en-US" sz="2200" dirty="0" err="1">
                <a:latin typeface="Helvetica Neue" panose="020B0604020202020204" charset="0"/>
              </a:rPr>
              <a:t>Birden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Fazla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Temsil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Aracı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Sağlamak</a:t>
            </a:r>
            <a:r>
              <a:rPr lang="en-US" sz="2200" dirty="0">
                <a:latin typeface="Helvetica Neue" panose="020B0604020202020204" charset="0"/>
              </a:rPr>
              <a:t>.</a:t>
            </a:r>
          </a:p>
          <a:p>
            <a:pPr marL="692150" indent="-514350" algn="just">
              <a:buClr>
                <a:srgbClr val="EC7320"/>
              </a:buClr>
              <a:buSzPct val="100000"/>
              <a:buFont typeface="Noto Sans Symbols"/>
              <a:buAutoNum type="arabicPeriod"/>
            </a:pPr>
            <a:endParaRPr lang="en-US" sz="2200" dirty="0">
              <a:latin typeface="Helvetica Neue" panose="020B0604020202020204" charset="0"/>
            </a:endParaRPr>
          </a:p>
          <a:p>
            <a:pPr marL="692150" indent="-514350" algn="just">
              <a:buClr>
                <a:srgbClr val="EC7320"/>
              </a:buClr>
              <a:buSzPct val="100000"/>
              <a:buFont typeface="Noto Sans Symbols"/>
              <a:buAutoNum type="arabicPeriod"/>
            </a:pPr>
            <a:r>
              <a:rPr lang="en-US" sz="2200" dirty="0" err="1">
                <a:latin typeface="Helvetica Neue" panose="020B0604020202020204" charset="0"/>
              </a:rPr>
              <a:t>Öğrenmenin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Helvetica Neue" panose="020B0604020202020204" charset="0"/>
              </a:rPr>
              <a:t>NASIL</a:t>
            </a:r>
            <a:r>
              <a:rPr lang="en-US" sz="2200" dirty="0" err="1">
                <a:latin typeface="Helvetica Neue" panose="020B0604020202020204" charset="0"/>
              </a:rPr>
              <a:t>'ı</a:t>
            </a:r>
            <a:r>
              <a:rPr lang="en-US" sz="2200" dirty="0">
                <a:latin typeface="Helvetica Neue" panose="020B0604020202020204" charset="0"/>
              </a:rPr>
              <a:t>: </a:t>
            </a:r>
            <a:r>
              <a:rPr lang="en-US" sz="2200" dirty="0" err="1">
                <a:latin typeface="Helvetica Neue" panose="020B0604020202020204" charset="0"/>
              </a:rPr>
              <a:t>Birden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Çok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Eylem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İfadesi</a:t>
            </a:r>
            <a:r>
              <a:rPr lang="en-US" sz="2200" dirty="0">
                <a:latin typeface="Helvetica Neue" panose="020B0604020202020204" charset="0"/>
              </a:rPr>
              <a:t> </a:t>
            </a:r>
            <a:r>
              <a:rPr lang="en-US" sz="2200" dirty="0" err="1">
                <a:latin typeface="Helvetica Neue" panose="020B0604020202020204" charset="0"/>
              </a:rPr>
              <a:t>Sağlama</a:t>
            </a:r>
            <a:r>
              <a:rPr lang="en-US" sz="2200" dirty="0">
                <a:latin typeface="Helvetica Neue" panose="020B0604020202020204" charset="0"/>
              </a:rPr>
              <a:t>.</a:t>
            </a:r>
            <a:endParaRPr lang="en-US" sz="2200" i="1" dirty="0">
              <a:latin typeface="Helvetica Neue" panose="020B0604020202020204" charset="0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727274" y="1986418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6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-289878" y="1759618"/>
            <a:ext cx="6493791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</a:rPr>
              <a:t>TEMEL YÖNTEMLER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ÖĞRENMEDE EVRENSEL TASARIM(ÖET)</a:t>
            </a:r>
          </a:p>
        </p:txBody>
      </p:sp>
    </p:spTree>
    <p:extLst>
      <p:ext uri="{BB962C8B-B14F-4D97-AF65-F5344CB8AC3E}">
        <p14:creationId xmlns="" xmlns:p14="http://schemas.microsoft.com/office/powerpoint/2010/main" val="39361763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5720</TotalTime>
  <Words>1177</Words>
  <Application>Microsoft Office PowerPoint</Application>
  <PresentationFormat>Özel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5" baseType="lpstr">
      <vt:lpstr>Arial</vt:lpstr>
      <vt:lpstr>Helvetica Neue</vt:lpstr>
      <vt:lpstr>Times New Roman</vt:lpstr>
      <vt:lpstr>Wingdings</vt:lpstr>
      <vt:lpstr>Noto Sans Symbols</vt:lpstr>
      <vt:lpstr>Courier New</vt:lpstr>
      <vt:lpstr>Calibri</vt:lpstr>
      <vt:lpstr>Diseño personalizado</vt:lpstr>
      <vt:lpstr>2_Diseño personalizado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hakan ceylan</cp:lastModifiedBy>
  <cp:revision>163</cp:revision>
  <dcterms:created xsi:type="dcterms:W3CDTF">2021-02-16T14:32:26Z</dcterms:created>
  <dcterms:modified xsi:type="dcterms:W3CDTF">2022-11-19T22:15:16Z</dcterms:modified>
</cp:coreProperties>
</file>