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12192000"/>
  <p:notesSz cx="6858000" cy="9144000"/>
  <p:embeddedFontLst>
    <p:embeddedFont>
      <p:font typeface="Limelight"/>
      <p:regular r:id="rId24"/>
    </p:embeddedFont>
    <p:embeddedFont>
      <p:font typeface="Helvetica Neue"/>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9" roundtripDataSignature="AMtx7mhAF6n6JMSb5KIJrHtgGv+dtpn+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imelight-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1"/>
          </a:p>
          <a:p>
            <a:pPr indent="0" lvl="0" marL="0" rtl="0" algn="l">
              <a:lnSpc>
                <a:spcPct val="100000"/>
              </a:lnSpc>
              <a:spcBef>
                <a:spcPts val="0"/>
              </a:spcBef>
              <a:spcAft>
                <a:spcPts val="0"/>
              </a:spcAft>
              <a:buSzPts val="1400"/>
              <a:buNone/>
            </a:pPr>
            <a:r>
              <a:t/>
            </a:r>
            <a:endParaRPr/>
          </a:p>
        </p:txBody>
      </p:sp>
      <p:sp>
        <p:nvSpPr>
          <p:cNvPr id="160" name="Google Shape;160;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68" name="Google Shape;168;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78" name="Google Shape;178;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186" name="Google Shape;18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18" name="Google Shape;218;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c4d38af3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10c4d38af33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10c4d38af33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4" name="Google Shape;104;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12" name="Google Shape;112;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13" name="Shape 13"/>
        <p:cNvGrpSpPr/>
        <p:nvPr/>
      </p:nvGrpSpPr>
      <p:grpSpPr>
        <a:xfrm>
          <a:off x="0" y="0"/>
          <a:ext cx="0" cy="0"/>
          <a:chOff x="0" y="0"/>
          <a:chExt cx="0" cy="0"/>
        </a:xfrm>
      </p:grpSpPr>
      <p:sp>
        <p:nvSpPr>
          <p:cNvPr id="14" name="Google Shape;14;p28"/>
          <p:cNvSpPr txBox="1"/>
          <p:nvPr>
            <p:ph idx="1" type="body"/>
          </p:nvPr>
        </p:nvSpPr>
        <p:spPr>
          <a:xfrm>
            <a:off x="2933484" y="468416"/>
            <a:ext cx="8686946" cy="83978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5400"/>
              <a:buFont typeface="Arial"/>
              <a:buNone/>
              <a:defRPr b="1" i="0" sz="54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8"/>
          <p:cNvSpPr/>
          <p:nvPr/>
        </p:nvSpPr>
        <p:spPr>
          <a:xfrm>
            <a:off x="0" y="6708711"/>
            <a:ext cx="12192000" cy="149290"/>
          </a:xfrm>
          <a:prstGeom prst="rect">
            <a:avLst/>
          </a:prstGeom>
          <a:solidFill>
            <a:srgbClr val="EA91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botella, firmar, azul, naranja&#10;&#10;Descripción generada automáticamente" id="16" name="Google Shape;16;p28"/>
          <p:cNvPicPr preferRelativeResize="0"/>
          <p:nvPr/>
        </p:nvPicPr>
        <p:blipFill rotWithShape="1">
          <a:blip r:embed="rId2">
            <a:alphaModFix/>
          </a:blip>
          <a:srcRect b="0" l="0" r="0" t="0"/>
          <a:stretch/>
        </p:blipFill>
        <p:spPr>
          <a:xfrm>
            <a:off x="8977745" y="5974203"/>
            <a:ext cx="3214255" cy="734508"/>
          </a:xfrm>
          <a:prstGeom prst="rect">
            <a:avLst/>
          </a:prstGeom>
          <a:noFill/>
          <a:ln>
            <a:noFill/>
          </a:ln>
        </p:spPr>
      </p:pic>
      <p:pic>
        <p:nvPicPr>
          <p:cNvPr descr="Imagen que contiene Logotipo&#10;&#10;Descripción generada automáticamente" id="17" name="Google Shape;17;p28"/>
          <p:cNvPicPr preferRelativeResize="0"/>
          <p:nvPr/>
        </p:nvPicPr>
        <p:blipFill rotWithShape="1">
          <a:blip r:embed="rId3">
            <a:alphaModFix/>
          </a:blip>
          <a:srcRect b="0" l="0" r="0" t="0"/>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18" name="Shape 18"/>
        <p:cNvGrpSpPr/>
        <p:nvPr/>
      </p:nvGrpSpPr>
      <p:grpSpPr>
        <a:xfrm>
          <a:off x="0" y="0"/>
          <a:ext cx="0" cy="0"/>
          <a:chOff x="0" y="0"/>
          <a:chExt cx="0" cy="0"/>
        </a:xfrm>
      </p:grpSpPr>
      <p:sp>
        <p:nvSpPr>
          <p:cNvPr id="19" name="Google Shape;19;p39"/>
          <p:cNvSpPr/>
          <p:nvPr/>
        </p:nvSpPr>
        <p:spPr>
          <a:xfrm>
            <a:off x="0" y="800100"/>
            <a:ext cx="12192001" cy="1639888"/>
          </a:xfrm>
          <a:prstGeom prst="rect">
            <a:avLst/>
          </a:prstGeom>
          <a:solidFill>
            <a:srgbClr val="F2F1F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20" name="Google Shape;20;p39"/>
          <p:cNvSpPr txBox="1"/>
          <p:nvPr>
            <p:ph idx="1" type="body"/>
          </p:nvPr>
        </p:nvSpPr>
        <p:spPr>
          <a:xfrm>
            <a:off x="327025" y="996950"/>
            <a:ext cx="3400425" cy="36000"/>
          </a:xfrm>
          <a:prstGeom prst="rect">
            <a:avLst/>
          </a:prstGeom>
          <a:solidFill>
            <a:schemeClr val="accent2"/>
          </a:solid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39"/>
          <p:cNvSpPr txBox="1"/>
          <p:nvPr>
            <p:ph idx="2" type="body"/>
          </p:nvPr>
        </p:nvSpPr>
        <p:spPr>
          <a:xfrm>
            <a:off x="215899" y="2675731"/>
            <a:ext cx="11737975" cy="39536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 name="Google Shape;22;p39"/>
          <p:cNvSpPr txBox="1"/>
          <p:nvPr>
            <p:ph type="title"/>
          </p:nvPr>
        </p:nvSpPr>
        <p:spPr>
          <a:xfrm>
            <a:off x="216218" y="1089501"/>
            <a:ext cx="7803830" cy="48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39"/>
          <p:cNvSpPr txBox="1"/>
          <p:nvPr>
            <p:ph idx="3" type="subTitle"/>
          </p:nvPr>
        </p:nvSpPr>
        <p:spPr>
          <a:xfrm>
            <a:off x="216218" y="1590293"/>
            <a:ext cx="7803830" cy="6924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 name="Google Shape;24;p39"/>
          <p:cNvSpPr txBox="1"/>
          <p:nvPr>
            <p:ph idx="10" type="dt"/>
          </p:nvPr>
        </p:nvSpPr>
        <p:spPr>
          <a:xfrm>
            <a:off x="9210675" y="6484937"/>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39"/>
          <p:cNvSpPr txBox="1"/>
          <p:nvPr>
            <p:ph idx="11" type="ftr"/>
          </p:nvPr>
        </p:nvSpPr>
        <p:spPr>
          <a:xfrm>
            <a:off x="214312" y="6484937"/>
            <a:ext cx="6167437"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26" name="Google Shape;26;p39"/>
          <p:cNvGrpSpPr/>
          <p:nvPr/>
        </p:nvGrpSpPr>
        <p:grpSpPr>
          <a:xfrm>
            <a:off x="-3572972" y="-3176"/>
            <a:ext cx="3507558" cy="3279775"/>
            <a:chOff x="838199" y="1150069"/>
            <a:chExt cx="3507558" cy="3279775"/>
          </a:xfrm>
        </p:grpSpPr>
        <p:sp>
          <p:nvSpPr>
            <p:cNvPr id="27" name="Google Shape;27;p39"/>
            <p:cNvSpPr/>
            <p:nvPr/>
          </p:nvSpPr>
          <p:spPr>
            <a:xfrm>
              <a:off x="838200" y="1150069"/>
              <a:ext cx="3507557" cy="3279775"/>
            </a:xfrm>
            <a:prstGeom prst="rect">
              <a:avLst/>
            </a:prstGeom>
            <a:solidFill>
              <a:srgbClr val="F8F8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33333"/>
                </a:solidFill>
                <a:latin typeface="Arial"/>
                <a:ea typeface="Arial"/>
                <a:cs typeface="Arial"/>
                <a:sym typeface="Arial"/>
              </a:endParaRPr>
            </a:p>
          </p:txBody>
        </p:sp>
        <p:sp>
          <p:nvSpPr>
            <p:cNvPr id="28" name="Google Shape;28;p39"/>
            <p:cNvSpPr txBox="1"/>
            <p:nvPr/>
          </p:nvSpPr>
          <p:spPr>
            <a:xfrm>
              <a:off x="838200" y="1206435"/>
              <a:ext cx="350755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1400" u="none" cap="none" strike="noStrike">
                  <a:solidFill>
                    <a:srgbClr val="333333"/>
                  </a:solidFill>
                  <a:latin typeface="Arial"/>
                  <a:ea typeface="Arial"/>
                  <a:cs typeface="Arial"/>
                  <a:sym typeface="Arial"/>
                </a:rPr>
                <a:t>How to edit the size and colour of a line</a:t>
              </a:r>
              <a:endParaRPr/>
            </a:p>
          </p:txBody>
        </p:sp>
        <p:sp>
          <p:nvSpPr>
            <p:cNvPr id="29" name="Google Shape;29;p39"/>
            <p:cNvSpPr/>
            <p:nvPr/>
          </p:nvSpPr>
          <p:spPr>
            <a:xfrm>
              <a:off x="838200" y="1891131"/>
              <a:ext cx="3507557" cy="3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33333"/>
                </a:solidFill>
                <a:latin typeface="Arial"/>
                <a:ea typeface="Arial"/>
                <a:cs typeface="Arial"/>
                <a:sym typeface="Arial"/>
              </a:endParaRPr>
            </a:p>
          </p:txBody>
        </p:sp>
        <p:sp>
          <p:nvSpPr>
            <p:cNvPr id="30" name="Google Shape;30;p39"/>
            <p:cNvSpPr txBox="1"/>
            <p:nvPr/>
          </p:nvSpPr>
          <p:spPr>
            <a:xfrm>
              <a:off x="838200" y="2011513"/>
              <a:ext cx="341073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400" u="none" cap="none" strike="noStrike">
                  <a:solidFill>
                    <a:srgbClr val="333333"/>
                  </a:solidFill>
                  <a:latin typeface="Arial"/>
                  <a:ea typeface="Arial"/>
                  <a:cs typeface="Arial"/>
                  <a:sym typeface="Arial"/>
                </a:rPr>
                <a:t>1. </a:t>
              </a:r>
              <a:r>
                <a:rPr b="0" i="0" lang="es-ES" sz="1400" u="none" cap="none" strike="noStrike">
                  <a:solidFill>
                    <a:srgbClr val="333333"/>
                  </a:solidFill>
                  <a:latin typeface="Arial"/>
                  <a:ea typeface="Arial"/>
                  <a:cs typeface="Arial"/>
                  <a:sym typeface="Arial"/>
                </a:rPr>
                <a:t>Click on the line and click the </a:t>
              </a:r>
              <a:r>
                <a:rPr b="1" i="0" lang="es-ES" sz="1400" u="none" cap="none" strike="noStrike">
                  <a:solidFill>
                    <a:srgbClr val="333333"/>
                  </a:solidFill>
                  <a:latin typeface="Arial"/>
                  <a:ea typeface="Arial"/>
                  <a:cs typeface="Arial"/>
                  <a:sym typeface="Arial"/>
                </a:rPr>
                <a:t>Format tab </a:t>
              </a:r>
              <a:r>
                <a:rPr b="0" i="0" lang="es-ES" sz="1400" u="none" cap="none" strike="noStrike">
                  <a:solidFill>
                    <a:srgbClr val="333333"/>
                  </a:solidFill>
                  <a:latin typeface="Arial"/>
                  <a:ea typeface="Arial"/>
                  <a:cs typeface="Arial"/>
                  <a:sym typeface="Arial"/>
                </a:rPr>
                <a:t>in the ribbon.</a:t>
              </a:r>
              <a:endParaRPr/>
            </a:p>
          </p:txBody>
        </p:sp>
        <p:sp>
          <p:nvSpPr>
            <p:cNvPr id="31" name="Google Shape;31;p39"/>
            <p:cNvSpPr txBox="1"/>
            <p:nvPr/>
          </p:nvSpPr>
          <p:spPr>
            <a:xfrm>
              <a:off x="838199" y="2540968"/>
              <a:ext cx="350755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400" u="none" cap="none" strike="noStrike">
                  <a:solidFill>
                    <a:srgbClr val="333333"/>
                  </a:solidFill>
                  <a:latin typeface="Arial"/>
                  <a:ea typeface="Arial"/>
                  <a:cs typeface="Arial"/>
                  <a:sym typeface="Arial"/>
                </a:rPr>
                <a:t>2. </a:t>
              </a:r>
              <a:r>
                <a:rPr b="0" i="0" lang="es-ES" sz="1400" u="none" cap="none" strike="noStrike">
                  <a:solidFill>
                    <a:srgbClr val="333333"/>
                  </a:solidFill>
                  <a:latin typeface="Arial"/>
                  <a:ea typeface="Arial"/>
                  <a:cs typeface="Arial"/>
                  <a:sym typeface="Arial"/>
                </a:rPr>
                <a:t>Go to the </a:t>
              </a:r>
              <a:r>
                <a:rPr b="1" i="0" lang="es-ES" sz="1400" u="none" cap="none" strike="noStrike">
                  <a:solidFill>
                    <a:srgbClr val="333333"/>
                  </a:solidFill>
                  <a:latin typeface="Arial"/>
                  <a:ea typeface="Arial"/>
                  <a:cs typeface="Arial"/>
                  <a:sym typeface="Arial"/>
                </a:rPr>
                <a:t>Size</a:t>
              </a:r>
              <a:r>
                <a:rPr b="0" i="0" lang="es-ES" sz="1400" u="none" cap="none" strike="noStrike">
                  <a:solidFill>
                    <a:srgbClr val="333333"/>
                  </a:solidFill>
                  <a:latin typeface="Arial"/>
                  <a:ea typeface="Arial"/>
                  <a:cs typeface="Arial"/>
                  <a:sym typeface="Arial"/>
                </a:rPr>
                <a:t> section in the ribbon.</a:t>
              </a:r>
              <a:endParaRPr/>
            </a:p>
          </p:txBody>
        </p:sp>
        <p:sp>
          <p:nvSpPr>
            <p:cNvPr id="32" name="Google Shape;32;p39"/>
            <p:cNvSpPr txBox="1"/>
            <p:nvPr/>
          </p:nvSpPr>
          <p:spPr>
            <a:xfrm>
              <a:off x="838199" y="2894539"/>
              <a:ext cx="350755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400" u="none" cap="none" strike="noStrike">
                  <a:solidFill>
                    <a:srgbClr val="333333"/>
                  </a:solidFill>
                  <a:latin typeface="Arial"/>
                  <a:ea typeface="Arial"/>
                  <a:cs typeface="Arial"/>
                  <a:sym typeface="Arial"/>
                </a:rPr>
                <a:t>3. </a:t>
              </a:r>
              <a:r>
                <a:rPr b="0" i="0" lang="es-ES" sz="1400" u="none" cap="none" strike="noStrike">
                  <a:solidFill>
                    <a:srgbClr val="333333"/>
                  </a:solidFill>
                  <a:latin typeface="Arial"/>
                  <a:ea typeface="Arial"/>
                  <a:cs typeface="Arial"/>
                  <a:sym typeface="Arial"/>
                </a:rPr>
                <a:t>Use the width </a:t>
              </a:r>
              <a:r>
                <a:rPr b="1" i="0" lang="es-ES" sz="1400" u="none" cap="none" strike="noStrike">
                  <a:solidFill>
                    <a:srgbClr val="333333"/>
                  </a:solidFill>
                  <a:latin typeface="Arial"/>
                  <a:ea typeface="Arial"/>
                  <a:cs typeface="Arial"/>
                  <a:sym typeface="Arial"/>
                </a:rPr>
                <a:t>Arrow Buttons </a:t>
              </a:r>
              <a:r>
                <a:rPr b="0" i="0" lang="es-ES" sz="1400" u="none" cap="none" strike="noStrike">
                  <a:solidFill>
                    <a:srgbClr val="333333"/>
                  </a:solidFill>
                  <a:latin typeface="Arial"/>
                  <a:ea typeface="Arial"/>
                  <a:cs typeface="Arial"/>
                  <a:sym typeface="Arial"/>
                </a:rPr>
                <a:t>to increase or decrease the size of your line.</a:t>
              </a:r>
              <a:endParaRPr/>
            </a:p>
          </p:txBody>
        </p:sp>
        <p:sp>
          <p:nvSpPr>
            <p:cNvPr id="33" name="Google Shape;33;p39"/>
            <p:cNvSpPr txBox="1"/>
            <p:nvPr/>
          </p:nvSpPr>
          <p:spPr>
            <a:xfrm>
              <a:off x="838199" y="3434125"/>
              <a:ext cx="350755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400" u="none" cap="none" strike="noStrike">
                  <a:solidFill>
                    <a:srgbClr val="333333"/>
                  </a:solidFill>
                  <a:latin typeface="Arial"/>
                  <a:ea typeface="Arial"/>
                  <a:cs typeface="Arial"/>
                  <a:sym typeface="Arial"/>
                </a:rPr>
                <a:t>4. </a:t>
              </a:r>
              <a:r>
                <a:rPr b="0" i="0" lang="es-ES" sz="1400" u="none" cap="none" strike="noStrike">
                  <a:solidFill>
                    <a:srgbClr val="333333"/>
                  </a:solidFill>
                  <a:latin typeface="Arial"/>
                  <a:ea typeface="Arial"/>
                  <a:cs typeface="Arial"/>
                  <a:sym typeface="Arial"/>
                </a:rPr>
                <a:t>Align the line with the size of your text.</a:t>
              </a:r>
              <a:endParaRPr/>
            </a:p>
          </p:txBody>
        </p:sp>
        <p:sp>
          <p:nvSpPr>
            <p:cNvPr id="34" name="Google Shape;34;p39"/>
            <p:cNvSpPr txBox="1"/>
            <p:nvPr/>
          </p:nvSpPr>
          <p:spPr>
            <a:xfrm>
              <a:off x="838199" y="3803456"/>
              <a:ext cx="350755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400" u="none" cap="none" strike="noStrike">
                  <a:solidFill>
                    <a:srgbClr val="333333"/>
                  </a:solidFill>
                  <a:latin typeface="Arial"/>
                  <a:ea typeface="Arial"/>
                  <a:cs typeface="Arial"/>
                  <a:sym typeface="Arial"/>
                </a:rPr>
                <a:t>5. </a:t>
              </a:r>
              <a:r>
                <a:rPr b="0" i="0" lang="es-ES" sz="1400" u="none" cap="none" strike="noStrike">
                  <a:solidFill>
                    <a:srgbClr val="333333"/>
                  </a:solidFill>
                  <a:latin typeface="Arial"/>
                  <a:ea typeface="Arial"/>
                  <a:cs typeface="Arial"/>
                  <a:sym typeface="Arial"/>
                </a:rPr>
                <a:t>Click on the line to select it for a </a:t>
              </a:r>
              <a:r>
                <a:rPr b="1" i="0" lang="es-ES" sz="1400" u="none" cap="none" strike="noStrike">
                  <a:solidFill>
                    <a:srgbClr val="333333"/>
                  </a:solidFill>
                  <a:latin typeface="Arial"/>
                  <a:ea typeface="Arial"/>
                  <a:cs typeface="Arial"/>
                  <a:sym typeface="Arial"/>
                </a:rPr>
                <a:t>colour change. </a:t>
              </a:r>
              <a:r>
                <a:rPr b="0" i="0" lang="es-ES" sz="1400" u="none" cap="none" strike="noStrike">
                  <a:solidFill>
                    <a:srgbClr val="333333"/>
                  </a:solidFill>
                  <a:latin typeface="Arial"/>
                  <a:ea typeface="Arial"/>
                  <a:cs typeface="Arial"/>
                  <a:sym typeface="Arial"/>
                </a:rPr>
                <a:t>Use the </a:t>
              </a:r>
              <a:r>
                <a:rPr b="1" i="0" lang="es-ES" sz="1400" u="none" cap="none" strike="noStrike">
                  <a:solidFill>
                    <a:srgbClr val="333333"/>
                  </a:solidFill>
                  <a:latin typeface="Arial"/>
                  <a:ea typeface="Arial"/>
                  <a:cs typeface="Arial"/>
                  <a:sym typeface="Arial"/>
                </a:rPr>
                <a:t>Shape Fill </a:t>
              </a:r>
              <a:r>
                <a:rPr b="0" i="0" lang="es-ES" sz="1400" u="none" cap="none" strike="noStrike">
                  <a:solidFill>
                    <a:srgbClr val="333333"/>
                  </a:solidFill>
                  <a:latin typeface="Arial"/>
                  <a:ea typeface="Arial"/>
                  <a:cs typeface="Arial"/>
                  <a:sym typeface="Arial"/>
                </a:rPr>
                <a:t>button.</a:t>
              </a:r>
              <a:endParaRPr b="1" i="0" sz="1400" u="none" cap="none" strike="noStrike">
                <a:solidFill>
                  <a:srgbClr val="333333"/>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4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 name="Google Shape;38;p4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44" name="Shape 44"/>
        <p:cNvGrpSpPr/>
        <p:nvPr/>
      </p:nvGrpSpPr>
      <p:grpSpPr>
        <a:xfrm>
          <a:off x="0" y="0"/>
          <a:ext cx="0" cy="0"/>
          <a:chOff x="0" y="0"/>
          <a:chExt cx="0" cy="0"/>
        </a:xfrm>
      </p:grpSpPr>
      <p:sp>
        <p:nvSpPr>
          <p:cNvPr id="45" name="Google Shape;45;p27"/>
          <p:cNvSpPr txBox="1"/>
          <p:nvPr/>
        </p:nvSpPr>
        <p:spPr>
          <a:xfrm>
            <a:off x="1028700" y="435307"/>
            <a:ext cx="10248901" cy="1007391"/>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rgbClr val="00AEEF"/>
              </a:buClr>
              <a:buSzPts val="6600"/>
              <a:buFont typeface="Arial"/>
              <a:buNone/>
            </a:pPr>
            <a:r>
              <a:t/>
            </a:r>
            <a:endParaRPr b="1" i="0" sz="6600" u="none" cap="none" strike="noStrik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46" name="Shape 46"/>
        <p:cNvGrpSpPr/>
        <p:nvPr/>
      </p:nvGrpSpPr>
      <p:grpSpPr>
        <a:xfrm>
          <a:off x="0" y="0"/>
          <a:ext cx="0" cy="0"/>
          <a:chOff x="0" y="0"/>
          <a:chExt cx="0" cy="0"/>
        </a:xfrm>
      </p:grpSpPr>
      <p:sp>
        <p:nvSpPr>
          <p:cNvPr id="47" name="Google Shape;47;p29"/>
          <p:cNvSpPr txBox="1"/>
          <p:nvPr>
            <p:ph idx="1" type="body"/>
          </p:nvPr>
        </p:nvSpPr>
        <p:spPr>
          <a:xfrm>
            <a:off x="2933484" y="468416"/>
            <a:ext cx="8686946" cy="83978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5400"/>
              <a:buFont typeface="Arial"/>
              <a:buNone/>
              <a:defRPr b="1" i="0" sz="54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29"/>
          <p:cNvSpPr/>
          <p:nvPr/>
        </p:nvSpPr>
        <p:spPr>
          <a:xfrm>
            <a:off x="0" y="6708711"/>
            <a:ext cx="12192000" cy="149290"/>
          </a:xfrm>
          <a:prstGeom prst="rect">
            <a:avLst/>
          </a:prstGeom>
          <a:solidFill>
            <a:srgbClr val="EA91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botella, firmar, azul, naranja&#10;&#10;Descripción generada automáticamente" id="49" name="Google Shape;49;p29"/>
          <p:cNvPicPr preferRelativeResize="0"/>
          <p:nvPr/>
        </p:nvPicPr>
        <p:blipFill rotWithShape="1">
          <a:blip r:embed="rId2">
            <a:alphaModFix/>
          </a:blip>
          <a:srcRect b="0" l="0" r="0" t="0"/>
          <a:stretch/>
        </p:blipFill>
        <p:spPr>
          <a:xfrm>
            <a:off x="8977745" y="5974203"/>
            <a:ext cx="3214255" cy="734508"/>
          </a:xfrm>
          <a:prstGeom prst="rect">
            <a:avLst/>
          </a:prstGeom>
          <a:noFill/>
          <a:ln>
            <a:noFill/>
          </a:ln>
        </p:spPr>
      </p:pic>
      <p:pic>
        <p:nvPicPr>
          <p:cNvPr descr="Imagen que contiene Logotipo&#10;&#10;Descripción generada automáticamente" id="50" name="Google Shape;50;p29"/>
          <p:cNvPicPr preferRelativeResize="0"/>
          <p:nvPr/>
        </p:nvPicPr>
        <p:blipFill rotWithShape="1">
          <a:blip r:embed="rId3">
            <a:alphaModFix/>
          </a:blip>
          <a:srcRect b="0" l="0" r="0" t="0"/>
          <a:stretch/>
        </p:blipFill>
        <p:spPr>
          <a:xfrm>
            <a:off x="571570" y="318144"/>
            <a:ext cx="2361914" cy="9154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Un grupo de personas en un salón de clases&#10;&#10;Descripción generada automáticamente con confianza media" id="10" name="Google Shape;10;p24"/>
          <p:cNvPicPr preferRelativeResize="0"/>
          <p:nvPr/>
        </p:nvPicPr>
        <p:blipFill rotWithShape="1">
          <a:blip r:embed="rId1">
            <a:alphaModFix amt="25000"/>
          </a:blip>
          <a:srcRect b="0" l="0" r="0"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139"/>
        </a:solidFill>
      </p:bgPr>
    </p:bg>
    <p:spTree>
      <p:nvGrpSpPr>
        <p:cNvPr id="39" name="Shape 39"/>
        <p:cNvGrpSpPr/>
        <p:nvPr/>
      </p:nvGrpSpPr>
      <p:grpSpPr>
        <a:xfrm>
          <a:off x="0" y="0"/>
          <a:ext cx="0" cy="0"/>
          <a:chOff x="0" y="0"/>
          <a:chExt cx="0" cy="0"/>
        </a:xfrm>
      </p:grpSpPr>
      <p:pic>
        <p:nvPicPr>
          <p:cNvPr descr="Un grupo de personas en un salón de clases&#10;&#10;Descripción generada automáticamente con confianza media" id="40" name="Google Shape;40;p26"/>
          <p:cNvPicPr preferRelativeResize="0"/>
          <p:nvPr/>
        </p:nvPicPr>
        <p:blipFill rotWithShape="1">
          <a:blip r:embed="rId1">
            <a:alphaModFix amt="25000"/>
          </a:blip>
          <a:srcRect b="0" l="0" r="2024" t="17177"/>
          <a:stretch/>
        </p:blipFill>
        <p:spPr>
          <a:xfrm>
            <a:off x="1" y="0"/>
            <a:ext cx="12192000" cy="6858000"/>
          </a:xfrm>
          <a:prstGeom prst="rect">
            <a:avLst/>
          </a:prstGeom>
          <a:noFill/>
          <a:ln>
            <a:noFill/>
          </a:ln>
        </p:spPr>
      </p:pic>
      <p:pic>
        <p:nvPicPr>
          <p:cNvPr descr="Imagen que contiene botella, firmar, azul, naranja&#10;&#10;Descripción generada automáticamente" id="41" name="Google Shape;41;p26"/>
          <p:cNvPicPr preferRelativeResize="0"/>
          <p:nvPr/>
        </p:nvPicPr>
        <p:blipFill rotWithShape="1">
          <a:blip r:embed="rId2">
            <a:alphaModFix/>
          </a:blip>
          <a:srcRect b="0" l="0" r="0" t="0"/>
          <a:stretch/>
        </p:blipFill>
        <p:spPr>
          <a:xfrm>
            <a:off x="8116846" y="423168"/>
            <a:ext cx="3728085" cy="851926"/>
          </a:xfrm>
          <a:prstGeom prst="rect">
            <a:avLst/>
          </a:prstGeom>
          <a:noFill/>
          <a:ln>
            <a:noFill/>
          </a:ln>
        </p:spPr>
      </p:pic>
      <p:pic>
        <p:nvPicPr>
          <p:cNvPr descr="Imagen que contiene Logotipo&#10;&#10;Descripción generada automáticamente" id="42" name="Google Shape;42;p26"/>
          <p:cNvPicPr preferRelativeResize="0"/>
          <p:nvPr/>
        </p:nvPicPr>
        <p:blipFill rotWithShape="1">
          <a:blip r:embed="rId3">
            <a:alphaModFix/>
          </a:blip>
          <a:srcRect b="0" l="0" r="0" t="0"/>
          <a:stretch/>
        </p:blipFill>
        <p:spPr>
          <a:xfrm>
            <a:off x="571570" y="318144"/>
            <a:ext cx="2361914" cy="915414"/>
          </a:xfrm>
          <a:prstGeom prst="rect">
            <a:avLst/>
          </a:prstGeom>
          <a:noFill/>
          <a:ln>
            <a:noFill/>
          </a:ln>
        </p:spPr>
      </p:pic>
      <p:sp>
        <p:nvSpPr>
          <p:cNvPr id="43" name="Google Shape;43;p26"/>
          <p:cNvSpPr/>
          <p:nvPr/>
        </p:nvSpPr>
        <p:spPr>
          <a:xfrm>
            <a:off x="10885638" y="4305482"/>
            <a:ext cx="1759789" cy="508958"/>
          </a:xfrm>
          <a:prstGeom prst="ellipse">
            <a:avLst/>
          </a:prstGeom>
          <a:solidFill>
            <a:srgbClr val="E7A5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4" r:id="rId4"/>
    <p:sldLayoutId id="214748365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p:nvPr/>
        </p:nvSpPr>
        <p:spPr>
          <a:xfrm>
            <a:off x="1441580" y="3388331"/>
            <a:ext cx="913852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s-ES" sz="2800" u="none" cap="none" strike="noStrike">
                <a:solidFill>
                  <a:srgbClr val="EA9139"/>
                </a:solidFill>
                <a:latin typeface="Helvetica Neue"/>
                <a:ea typeface="Helvetica Neue"/>
                <a:cs typeface="Helvetica Neue"/>
                <a:sym typeface="Helvetica Neue"/>
              </a:rPr>
              <a:t>Inclusive CREAtivity through Educational Artmaking</a:t>
            </a:r>
            <a:endParaRPr b="1" i="0" sz="2800" u="none" cap="none" strike="noStrike">
              <a:solidFill>
                <a:srgbClr val="EA9139"/>
              </a:solidFill>
              <a:latin typeface="Helvetica Neue"/>
              <a:ea typeface="Helvetica Neue"/>
              <a:cs typeface="Helvetica Neue"/>
              <a:sym typeface="Helvetica Neue"/>
            </a:endParaRPr>
          </a:p>
        </p:txBody>
      </p:sp>
      <p:sp>
        <p:nvSpPr>
          <p:cNvPr id="56" name="Google Shape;56;p1"/>
          <p:cNvSpPr/>
          <p:nvPr/>
        </p:nvSpPr>
        <p:spPr>
          <a:xfrm>
            <a:off x="1940775" y="4002325"/>
            <a:ext cx="8284500" cy="5058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SzPts val="4840"/>
              <a:buNone/>
            </a:pPr>
            <a:r>
              <a:rPr b="1" lang="es-ES" sz="3000">
                <a:solidFill>
                  <a:schemeClr val="dk1"/>
                </a:solidFill>
                <a:latin typeface="Helvetica Neue"/>
                <a:ea typeface="Helvetica Neue"/>
                <a:cs typeface="Helvetica Neue"/>
                <a:sym typeface="Helvetica Neue"/>
              </a:rPr>
              <a:t>The 21st century skills and </a:t>
            </a:r>
            <a:endParaRPr b="1" sz="3000">
              <a:solidFill>
                <a:schemeClr val="dk1"/>
              </a:solidFill>
              <a:latin typeface="Helvetica Neue"/>
              <a:ea typeface="Helvetica Neue"/>
              <a:cs typeface="Helvetica Neue"/>
              <a:sym typeface="Helvetica Neue"/>
            </a:endParaRPr>
          </a:p>
          <a:p>
            <a:pPr indent="0" lvl="0" marL="0" rtl="0" algn="ctr">
              <a:lnSpc>
                <a:spcPct val="70000"/>
              </a:lnSpc>
              <a:spcBef>
                <a:spcPts val="0"/>
              </a:spcBef>
              <a:spcAft>
                <a:spcPts val="0"/>
              </a:spcAft>
              <a:buClr>
                <a:schemeClr val="lt1"/>
              </a:buClr>
              <a:buSzPts val="4840"/>
              <a:buFont typeface="Helvetica Neue"/>
              <a:buNone/>
            </a:pPr>
            <a:r>
              <a:rPr b="1" lang="es-ES" sz="3000">
                <a:solidFill>
                  <a:schemeClr val="dk1"/>
                </a:solidFill>
                <a:latin typeface="Helvetica Neue"/>
                <a:ea typeface="Helvetica Neue"/>
                <a:cs typeface="Helvetica Neue"/>
                <a:sym typeface="Helvetica Neue"/>
              </a:rPr>
              <a:t>Inclusive Education (IE)</a:t>
            </a:r>
            <a:endParaRPr sz="100">
              <a:solidFill>
                <a:schemeClr val="dk1"/>
              </a:solidFill>
            </a:endParaRPr>
          </a:p>
        </p:txBody>
      </p:sp>
      <p:sp>
        <p:nvSpPr>
          <p:cNvPr id="57" name="Google Shape;57;p1"/>
          <p:cNvSpPr txBox="1"/>
          <p:nvPr/>
        </p:nvSpPr>
        <p:spPr>
          <a:xfrm>
            <a:off x="6279959" y="5937933"/>
            <a:ext cx="5616575" cy="650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dk1"/>
                </a:solidFill>
                <a:latin typeface="Arial"/>
                <a:ea typeface="Arial"/>
                <a:cs typeface="Arial"/>
                <a:sym typeface="Arial"/>
              </a:rPr>
              <a:t>This project has been funded with the support from the European Union.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b="0" i="0" sz="1100" u="none" cap="none" strike="noStrike">
              <a:solidFill>
                <a:schemeClr val="dk1"/>
              </a:solidFill>
              <a:latin typeface="Times New Roman"/>
              <a:ea typeface="Times New Roman"/>
              <a:cs typeface="Times New Roman"/>
              <a:sym typeface="Times New Roman"/>
            </a:endParaRPr>
          </a:p>
        </p:txBody>
      </p:sp>
      <p:pic>
        <p:nvPicPr>
          <p:cNvPr descr="Imagen que contiene firmar, botella, azul, parada&#10;&#10;Descripción generada automáticamente" id="58" name="Google Shape;58;p1"/>
          <p:cNvPicPr preferRelativeResize="0"/>
          <p:nvPr/>
        </p:nvPicPr>
        <p:blipFill rotWithShape="1">
          <a:blip r:embed="rId3">
            <a:alphaModFix/>
          </a:blip>
          <a:srcRect b="0" l="0" r="0" t="0"/>
          <a:stretch/>
        </p:blipFill>
        <p:spPr>
          <a:xfrm>
            <a:off x="396135" y="5548717"/>
            <a:ext cx="4754706" cy="1040091"/>
          </a:xfrm>
          <a:prstGeom prst="rect">
            <a:avLst/>
          </a:prstGeom>
          <a:noFill/>
          <a:ln>
            <a:noFill/>
          </a:ln>
        </p:spPr>
      </p:pic>
      <p:pic>
        <p:nvPicPr>
          <p:cNvPr descr="Imagen que contiene Logotipo&#10;&#10;Descripción generada automáticamente" id="59" name="Google Shape;59;p1"/>
          <p:cNvPicPr preferRelativeResize="0"/>
          <p:nvPr/>
        </p:nvPicPr>
        <p:blipFill rotWithShape="1">
          <a:blip r:embed="rId4">
            <a:alphaModFix/>
          </a:blip>
          <a:srcRect b="0" l="0" r="0" t="0"/>
          <a:stretch/>
        </p:blipFill>
        <p:spPr>
          <a:xfrm>
            <a:off x="4068792" y="1920753"/>
            <a:ext cx="3884103" cy="1505373"/>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5"/>
          <p:cNvSpPr txBox="1"/>
          <p:nvPr/>
        </p:nvSpPr>
        <p:spPr>
          <a:xfrm>
            <a:off x="835200" y="2601276"/>
            <a:ext cx="10521600" cy="2618423"/>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None/>
            </a:pPr>
            <a:r>
              <a:rPr b="1" i="0" lang="es-ES" sz="6000" u="none" cap="none" strike="noStrike">
                <a:solidFill>
                  <a:schemeClr val="lt1"/>
                </a:solidFill>
                <a:latin typeface="Helvetica Neue"/>
                <a:ea typeface="Helvetica Neue"/>
                <a:cs typeface="Helvetica Neue"/>
                <a:sym typeface="Helvetica Neue"/>
              </a:rPr>
              <a:t>INCLUSIVE EDUCATION</a:t>
            </a:r>
            <a:endParaRPr b="1" i="0" sz="6000" u="none" cap="none" strike="noStrike">
              <a:solidFill>
                <a:schemeClr val="lt1"/>
              </a:solidFill>
              <a:latin typeface="Helvetica Neue"/>
              <a:ea typeface="Helvetica Neue"/>
              <a:cs typeface="Helvetica Neue"/>
              <a:sym typeface="Helvetica Neue"/>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txBox="1"/>
          <p:nvPr/>
        </p:nvSpPr>
        <p:spPr>
          <a:xfrm>
            <a:off x="517297" y="1438090"/>
            <a:ext cx="11450700" cy="538569"/>
          </a:xfrm>
          <a:prstGeom prst="rect">
            <a:avLst/>
          </a:prstGeom>
          <a:noFill/>
          <a:ln>
            <a:noFill/>
          </a:ln>
        </p:spPr>
        <p:txBody>
          <a:bodyPr anchorCtr="0" anchor="t" bIns="45700" lIns="91425" spcFirstLastPara="1" rIns="91425" wrap="square" tIns="45700">
            <a:spAutoFit/>
          </a:bodyPr>
          <a:lstStyle/>
          <a:p>
            <a:pPr indent="-165100" lvl="0" marL="342900" marR="0" rtl="0" algn="l">
              <a:lnSpc>
                <a:spcPct val="100000"/>
              </a:lnSpc>
              <a:spcBef>
                <a:spcPts val="0"/>
              </a:spcBef>
              <a:spcAft>
                <a:spcPts val="0"/>
              </a:spcAft>
              <a:buClr>
                <a:srgbClr val="EC7320"/>
              </a:buClr>
              <a:buSzPts val="2800"/>
              <a:buFont typeface="Noto Sans Symbols"/>
              <a:buNone/>
            </a:pPr>
            <a:r>
              <a:t/>
            </a:r>
            <a:endParaRPr b="0" i="0" sz="900" u="none" cap="none" strike="noStrike">
              <a:solidFill>
                <a:srgbClr val="0070C0"/>
              </a:solidFill>
              <a:latin typeface="Helvetica Neue"/>
              <a:ea typeface="Helvetica Neue"/>
              <a:cs typeface="Helvetica Neue"/>
              <a:sym typeface="Helvetica Neue"/>
            </a:endParaRPr>
          </a:p>
          <a:p>
            <a:pPr indent="-165100" lvl="0" marL="342900" marR="0" rtl="0" algn="l">
              <a:lnSpc>
                <a:spcPct val="100000"/>
              </a:lnSpc>
              <a:spcBef>
                <a:spcPts val="0"/>
              </a:spcBef>
              <a:spcAft>
                <a:spcPts val="0"/>
              </a:spcAft>
              <a:buClr>
                <a:srgbClr val="EC7320"/>
              </a:buClr>
              <a:buSzPts val="2800"/>
              <a:buFont typeface="Noto Sans Symbols"/>
              <a:buNone/>
            </a:pPr>
            <a:r>
              <a:rPr b="0" i="0" lang="es-ES" sz="2000" u="none" cap="none" strike="noStrike">
                <a:solidFill>
                  <a:schemeClr val="dk1"/>
                </a:solidFill>
                <a:latin typeface="Helvetica Neue"/>
                <a:ea typeface="Helvetica Neue"/>
                <a:cs typeface="Helvetica Neue"/>
                <a:sym typeface="Helvetica Neue"/>
              </a:rPr>
              <a:t> </a:t>
            </a:r>
            <a:endParaRPr b="0" i="0" sz="2000" u="none" cap="none" strike="noStrike">
              <a:solidFill>
                <a:schemeClr val="dk1"/>
              </a:solidFill>
              <a:latin typeface="Helvetica Neue"/>
              <a:ea typeface="Helvetica Neue"/>
              <a:cs typeface="Helvetica Neue"/>
              <a:sym typeface="Helvetica Neue"/>
            </a:endParaRPr>
          </a:p>
        </p:txBody>
      </p:sp>
      <p:grpSp>
        <p:nvGrpSpPr>
          <p:cNvPr id="142" name="Google Shape;142;p16"/>
          <p:cNvGrpSpPr/>
          <p:nvPr/>
        </p:nvGrpSpPr>
        <p:grpSpPr>
          <a:xfrm>
            <a:off x="871943" y="2920258"/>
            <a:ext cx="7857995" cy="3511353"/>
            <a:chOff x="871943" y="1061166"/>
            <a:chExt cx="7857995" cy="3511353"/>
          </a:xfrm>
        </p:grpSpPr>
        <p:sp>
          <p:nvSpPr>
            <p:cNvPr id="143" name="Google Shape;143;p16"/>
            <p:cNvSpPr/>
            <p:nvPr/>
          </p:nvSpPr>
          <p:spPr>
            <a:xfrm>
              <a:off x="2298093" y="1061166"/>
              <a:ext cx="6423229" cy="1342244"/>
            </a:xfrm>
            <a:prstGeom prst="rect">
              <a:avLst/>
            </a:prstGeom>
            <a:solidFill>
              <a:srgbClr val="F7D5CB">
                <a:alpha val="89803"/>
              </a:srgbClr>
            </a:solidFill>
            <a:ln cap="flat" cmpd="sng" w="25400">
              <a:solidFill>
                <a:srgbClr val="F7D5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txBox="1"/>
            <p:nvPr/>
          </p:nvSpPr>
          <p:spPr>
            <a:xfrm>
              <a:off x="3325810" y="1061166"/>
              <a:ext cx="5395513" cy="1342244"/>
            </a:xfrm>
            <a:prstGeom prst="rect">
              <a:avLst/>
            </a:prstGeom>
            <a:noFill/>
            <a:ln>
              <a:noFill/>
            </a:ln>
          </p:spPr>
          <p:txBody>
            <a:bodyPr anchorCtr="0" anchor="ctr" bIns="142225" lIns="0" spcFirstLastPara="1" rIns="142225" wrap="square" tIns="142225">
              <a:noAutofit/>
            </a:bodyPr>
            <a:lstStyle/>
            <a:p>
              <a:pPr indent="0" lvl="0" marL="0" marR="0" rtl="0" algn="l">
                <a:lnSpc>
                  <a:spcPct val="90000"/>
                </a:lnSpc>
                <a:spcBef>
                  <a:spcPts val="0"/>
                </a:spcBef>
                <a:spcAft>
                  <a:spcPts val="0"/>
                </a:spcAft>
                <a:buNone/>
              </a:pPr>
              <a:r>
                <a:rPr b="0" i="0" lang="es-ES" sz="2000" u="none" cap="none" strike="noStrike">
                  <a:solidFill>
                    <a:srgbClr val="000000"/>
                  </a:solidFill>
                  <a:latin typeface="Helvetica Neue"/>
                  <a:ea typeface="Helvetica Neue"/>
                  <a:cs typeface="Helvetica Neue"/>
                  <a:sym typeface="Helvetica Neue"/>
                </a:rPr>
                <a:t>a fundamental right that everyone has access to education without discrimination  </a:t>
              </a:r>
              <a:endParaRPr b="0" i="0" sz="2000" u="none" cap="none" strike="noStrike">
                <a:solidFill>
                  <a:srgbClr val="000000"/>
                </a:solidFill>
                <a:latin typeface="Arial"/>
                <a:ea typeface="Arial"/>
                <a:cs typeface="Arial"/>
                <a:sym typeface="Arial"/>
              </a:endParaRPr>
            </a:p>
          </p:txBody>
        </p:sp>
        <p:sp>
          <p:nvSpPr>
            <p:cNvPr id="145" name="Google Shape;145;p16"/>
            <p:cNvSpPr/>
            <p:nvPr/>
          </p:nvSpPr>
          <p:spPr>
            <a:xfrm>
              <a:off x="2289476" y="2403410"/>
              <a:ext cx="6440462" cy="1120048"/>
            </a:xfrm>
            <a:prstGeom prst="rect">
              <a:avLst/>
            </a:prstGeom>
            <a:solidFill>
              <a:srgbClr val="E0E0E0">
                <a:alpha val="89803"/>
              </a:srgbClr>
            </a:solidFill>
            <a:ln cap="flat" cmpd="sng" w="25400">
              <a:solidFill>
                <a:srgbClr val="E0E0E0">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txBox="1"/>
            <p:nvPr/>
          </p:nvSpPr>
          <p:spPr>
            <a:xfrm>
              <a:off x="3319950" y="2403410"/>
              <a:ext cx="5409988" cy="1120048"/>
            </a:xfrm>
            <a:prstGeom prst="rect">
              <a:avLst/>
            </a:prstGeom>
            <a:noFill/>
            <a:ln>
              <a:noFill/>
            </a:ln>
          </p:spPr>
          <p:txBody>
            <a:bodyPr anchorCtr="0" anchor="ctr" bIns="142225" lIns="0" spcFirstLastPara="1" rIns="142225" wrap="square" tIns="142225">
              <a:noAutofit/>
            </a:bodyPr>
            <a:lstStyle/>
            <a:p>
              <a:pPr indent="0" lvl="0" marL="0" marR="0" rtl="0" algn="just">
                <a:lnSpc>
                  <a:spcPct val="90000"/>
                </a:lnSpc>
                <a:spcBef>
                  <a:spcPts val="0"/>
                </a:spcBef>
                <a:spcAft>
                  <a:spcPts val="0"/>
                </a:spcAft>
                <a:buNone/>
              </a:pPr>
              <a:r>
                <a:rPr b="0" i="0" lang="es-ES" sz="2000" u="none" cap="none" strike="noStrike">
                  <a:solidFill>
                    <a:srgbClr val="000000"/>
                  </a:solidFill>
                  <a:latin typeface="Helvetica Neue"/>
                  <a:ea typeface="Helvetica Neue"/>
                  <a:cs typeface="Helvetica Neue"/>
                  <a:sym typeface="Helvetica Neue"/>
                </a:rPr>
                <a:t>aims at eliminating </a:t>
              </a:r>
              <a:r>
                <a:rPr b="0" i="1" lang="es-ES" sz="2000" u="none" cap="none" strike="noStrike">
                  <a:solidFill>
                    <a:srgbClr val="000000"/>
                  </a:solidFill>
                  <a:latin typeface="Helvetica Neue"/>
                  <a:ea typeface="Helvetica Neue"/>
                  <a:cs typeface="Helvetica Neue"/>
                  <a:sym typeface="Helvetica Neue"/>
                </a:rPr>
                <a:t>exclusion</a:t>
              </a:r>
              <a:r>
                <a:rPr b="0" i="0" lang="es-ES" sz="2000" u="none" cap="none" strike="noStrike">
                  <a:solidFill>
                    <a:srgbClr val="000000"/>
                  </a:solidFill>
                  <a:latin typeface="Helvetica Neue"/>
                  <a:ea typeface="Helvetica Neue"/>
                  <a:cs typeface="Helvetica Neue"/>
                  <a:sym typeface="Helvetica Neue"/>
                </a:rPr>
                <a:t> and </a:t>
              </a:r>
              <a:r>
                <a:rPr b="0" i="1" lang="es-ES" sz="2000" u="none" cap="none" strike="noStrike">
                  <a:solidFill>
                    <a:srgbClr val="000000"/>
                  </a:solidFill>
                  <a:latin typeface="Helvetica Neue"/>
                  <a:ea typeface="Helvetica Neue"/>
                  <a:cs typeface="Helvetica Neue"/>
                  <a:sym typeface="Helvetica Neue"/>
                </a:rPr>
                <a:t>discrimination</a:t>
              </a:r>
              <a:endParaRPr b="0" i="0" sz="2000" u="none" cap="none" strike="noStrike">
                <a:solidFill>
                  <a:srgbClr val="000000"/>
                </a:solidFill>
                <a:latin typeface="Arial"/>
                <a:ea typeface="Arial"/>
                <a:cs typeface="Arial"/>
                <a:sym typeface="Arial"/>
              </a:endParaRPr>
            </a:p>
          </p:txBody>
        </p:sp>
        <p:sp>
          <p:nvSpPr>
            <p:cNvPr id="147" name="Google Shape;147;p16"/>
            <p:cNvSpPr/>
            <p:nvPr/>
          </p:nvSpPr>
          <p:spPr>
            <a:xfrm>
              <a:off x="2298093" y="3523459"/>
              <a:ext cx="6423229" cy="1049060"/>
            </a:xfrm>
            <a:prstGeom prst="rect">
              <a:avLst/>
            </a:prstGeom>
            <a:solidFill>
              <a:srgbClr val="FFE8CA">
                <a:alpha val="89803"/>
              </a:srgbClr>
            </a:solidFill>
            <a:ln cap="flat" cmpd="sng" w="25400">
              <a:solidFill>
                <a:srgbClr val="FFE8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txBox="1"/>
            <p:nvPr/>
          </p:nvSpPr>
          <p:spPr>
            <a:xfrm>
              <a:off x="3325810" y="3523459"/>
              <a:ext cx="5395513" cy="1049060"/>
            </a:xfrm>
            <a:prstGeom prst="rect">
              <a:avLst/>
            </a:prstGeom>
            <a:noFill/>
            <a:ln>
              <a:noFill/>
            </a:ln>
          </p:spPr>
          <p:txBody>
            <a:bodyPr anchorCtr="0" anchor="ctr" bIns="142225" lIns="0" spcFirstLastPara="1" rIns="142225" wrap="square" tIns="142225">
              <a:noAutofit/>
            </a:bodyPr>
            <a:lstStyle/>
            <a:p>
              <a:pPr indent="0" lvl="0" marL="0" marR="0" rtl="0" algn="just">
                <a:lnSpc>
                  <a:spcPct val="90000"/>
                </a:lnSpc>
                <a:spcBef>
                  <a:spcPts val="0"/>
                </a:spcBef>
                <a:spcAft>
                  <a:spcPts val="0"/>
                </a:spcAft>
                <a:buNone/>
              </a:pPr>
              <a:r>
                <a:rPr b="0" i="0" lang="es-ES" sz="2000" u="none" cap="none" strike="noStrike">
                  <a:solidFill>
                    <a:srgbClr val="000000"/>
                  </a:solidFill>
                  <a:latin typeface="Helvetica Neue"/>
                  <a:ea typeface="Helvetica Neue"/>
                  <a:cs typeface="Helvetica Neue"/>
                  <a:sym typeface="Helvetica Neue"/>
                </a:rPr>
                <a:t>is necessary for every person to participate in the society  </a:t>
              </a:r>
              <a:endParaRPr b="0" i="0" sz="2000" u="none" cap="none" strike="noStrike">
                <a:solidFill>
                  <a:srgbClr val="000000"/>
                </a:solidFill>
                <a:latin typeface="Arial"/>
                <a:ea typeface="Arial"/>
                <a:cs typeface="Arial"/>
                <a:sym typeface="Arial"/>
              </a:endParaRPr>
            </a:p>
          </p:txBody>
        </p:sp>
        <p:sp>
          <p:nvSpPr>
            <p:cNvPr id="149" name="Google Shape;149;p16"/>
            <p:cNvSpPr/>
            <p:nvPr/>
          </p:nvSpPr>
          <p:spPr>
            <a:xfrm>
              <a:off x="871943" y="2150889"/>
              <a:ext cx="1761051" cy="1711749"/>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txBox="1"/>
            <p:nvPr/>
          </p:nvSpPr>
          <p:spPr>
            <a:xfrm>
              <a:off x="1129843" y="2401569"/>
              <a:ext cx="1245251" cy="121038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i="0" lang="es-ES" sz="2000" u="none" cap="none" strike="noStrike">
                  <a:solidFill>
                    <a:schemeClr val="lt1"/>
                  </a:solidFill>
                  <a:latin typeface="Helvetica Neue"/>
                  <a:ea typeface="Helvetica Neue"/>
                  <a:cs typeface="Helvetica Neue"/>
                  <a:sym typeface="Helvetica Neue"/>
                </a:rPr>
                <a:t>Inclusive education</a:t>
              </a:r>
              <a:endParaRPr b="0" i="0" sz="2000" u="none" cap="none" strike="noStrike">
                <a:solidFill>
                  <a:schemeClr val="lt1"/>
                </a:solidFill>
                <a:latin typeface="Arial"/>
                <a:ea typeface="Arial"/>
                <a:cs typeface="Arial"/>
                <a:sym typeface="Arial"/>
              </a:endParaRPr>
            </a:p>
          </p:txBody>
        </p:sp>
      </p:grpSp>
      <p:grpSp>
        <p:nvGrpSpPr>
          <p:cNvPr id="151" name="Google Shape;151;p16"/>
          <p:cNvGrpSpPr/>
          <p:nvPr/>
        </p:nvGrpSpPr>
        <p:grpSpPr>
          <a:xfrm>
            <a:off x="851790" y="1438090"/>
            <a:ext cx="7924062" cy="1734259"/>
            <a:chOff x="914386" y="0"/>
            <a:chExt cx="7924062" cy="1734259"/>
          </a:xfrm>
        </p:grpSpPr>
        <p:sp>
          <p:nvSpPr>
            <p:cNvPr id="152" name="Google Shape;152;p16"/>
            <p:cNvSpPr/>
            <p:nvPr/>
          </p:nvSpPr>
          <p:spPr>
            <a:xfrm>
              <a:off x="2299913" y="139860"/>
              <a:ext cx="6538535" cy="1244606"/>
            </a:xfrm>
            <a:prstGeom prst="rect">
              <a:avLst/>
            </a:prstGeom>
            <a:solidFill>
              <a:srgbClr val="CCD3EA">
                <a:alpha val="89803"/>
              </a:srgbClr>
            </a:solidFill>
            <a:ln cap="flat" cmpd="sng" w="25400">
              <a:solidFill>
                <a:srgbClr val="CCD3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txBox="1"/>
            <p:nvPr/>
          </p:nvSpPr>
          <p:spPr>
            <a:xfrm>
              <a:off x="3346079" y="139860"/>
              <a:ext cx="5492369" cy="1244606"/>
            </a:xfrm>
            <a:prstGeom prst="rect">
              <a:avLst/>
            </a:prstGeom>
            <a:noFill/>
            <a:ln>
              <a:noFill/>
            </a:ln>
          </p:spPr>
          <p:txBody>
            <a:bodyPr anchorCtr="0" anchor="ctr" bIns="156450" lIns="0" spcFirstLastPara="1" rIns="156450" wrap="square" tIns="156450">
              <a:noAutofit/>
            </a:bodyPr>
            <a:lstStyle/>
            <a:p>
              <a:pPr indent="0" lvl="0" marL="0" marR="0" rtl="0" algn="l">
                <a:lnSpc>
                  <a:spcPct val="90000"/>
                </a:lnSpc>
                <a:spcBef>
                  <a:spcPts val="0"/>
                </a:spcBef>
                <a:spcAft>
                  <a:spcPts val="0"/>
                </a:spcAft>
                <a:buNone/>
              </a:pPr>
              <a:r>
                <a:rPr b="0" i="0" lang="es-ES" sz="2200" u="none" cap="none" strike="noStrike">
                  <a:solidFill>
                    <a:schemeClr val="dk1"/>
                  </a:solidFill>
                  <a:latin typeface="Helvetica Neue"/>
                  <a:ea typeface="Helvetica Neue"/>
                  <a:cs typeface="Helvetica Neue"/>
                  <a:sym typeface="Helvetica Neue"/>
                </a:rPr>
                <a:t>a fundamental human right</a:t>
              </a:r>
              <a:endParaRPr b="0" i="0" sz="2200" u="none" cap="none" strike="noStrike">
                <a:solidFill>
                  <a:srgbClr val="000000"/>
                </a:solidFill>
                <a:latin typeface="Arial"/>
                <a:ea typeface="Arial"/>
                <a:cs typeface="Arial"/>
                <a:sym typeface="Arial"/>
              </a:endParaRPr>
            </a:p>
          </p:txBody>
        </p:sp>
        <p:sp>
          <p:nvSpPr>
            <p:cNvPr id="154" name="Google Shape;154;p16"/>
            <p:cNvSpPr/>
            <p:nvPr/>
          </p:nvSpPr>
          <p:spPr>
            <a:xfrm>
              <a:off x="914386" y="0"/>
              <a:ext cx="1713329" cy="1734259"/>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txBox="1"/>
            <p:nvPr/>
          </p:nvSpPr>
          <p:spPr>
            <a:xfrm>
              <a:off x="1165297" y="253976"/>
              <a:ext cx="1211507" cy="122630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i="0" lang="es-ES" sz="1900" u="none" cap="none" strike="noStrike">
                  <a:solidFill>
                    <a:schemeClr val="lt1"/>
                  </a:solidFill>
                  <a:latin typeface="Arial"/>
                  <a:ea typeface="Arial"/>
                  <a:cs typeface="Arial"/>
                  <a:sym typeface="Arial"/>
                </a:rPr>
                <a:t>Education</a:t>
              </a:r>
              <a:endParaRPr b="1" i="0" sz="1900" u="none" cap="none" strike="noStrike">
                <a:solidFill>
                  <a:schemeClr val="lt1"/>
                </a:solidFill>
                <a:latin typeface="Arial"/>
                <a:ea typeface="Arial"/>
                <a:cs typeface="Arial"/>
                <a:sym typeface="Arial"/>
              </a:endParaRPr>
            </a:p>
          </p:txBody>
        </p:sp>
      </p:grpSp>
      <p:sp>
        <p:nvSpPr>
          <p:cNvPr id="156" name="Google Shape;156;p16"/>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1" i="0" lang="es-ES" sz="2400" u="none" cap="none" strike="noStrike">
                <a:solidFill>
                  <a:srgbClr val="00B0F0"/>
                </a:solidFill>
                <a:latin typeface="Helvetica Neue"/>
                <a:ea typeface="Helvetica Neue"/>
                <a:cs typeface="Helvetica Neue"/>
                <a:sym typeface="Helvetica Neue"/>
              </a:rPr>
              <a:t>INCLUSIVE EDUCATION</a:t>
            </a:r>
            <a:endParaRPr sz="1800"/>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nvSpPr>
        <p:spPr>
          <a:xfrm>
            <a:off x="517297" y="1438090"/>
            <a:ext cx="11450700" cy="538569"/>
          </a:xfrm>
          <a:prstGeom prst="rect">
            <a:avLst/>
          </a:prstGeom>
          <a:noFill/>
          <a:ln>
            <a:noFill/>
          </a:ln>
        </p:spPr>
        <p:txBody>
          <a:bodyPr anchorCtr="0" anchor="t" bIns="45700" lIns="91425" spcFirstLastPara="1" rIns="91425" wrap="square" tIns="45700">
            <a:spAutoFit/>
          </a:bodyPr>
          <a:lstStyle/>
          <a:p>
            <a:pPr indent="-165100" lvl="0" marL="342900" marR="0" rtl="0" algn="l">
              <a:lnSpc>
                <a:spcPct val="100000"/>
              </a:lnSpc>
              <a:spcBef>
                <a:spcPts val="0"/>
              </a:spcBef>
              <a:spcAft>
                <a:spcPts val="0"/>
              </a:spcAft>
              <a:buClr>
                <a:srgbClr val="EC7320"/>
              </a:buClr>
              <a:buSzPts val="2800"/>
              <a:buFont typeface="Noto Sans Symbols"/>
              <a:buNone/>
            </a:pPr>
            <a:r>
              <a:t/>
            </a:r>
            <a:endParaRPr b="0" i="0" sz="900" u="none" cap="none" strike="noStrike">
              <a:solidFill>
                <a:srgbClr val="0070C0"/>
              </a:solidFill>
              <a:latin typeface="Helvetica Neue"/>
              <a:ea typeface="Helvetica Neue"/>
              <a:cs typeface="Helvetica Neue"/>
              <a:sym typeface="Helvetica Neue"/>
            </a:endParaRPr>
          </a:p>
          <a:p>
            <a:pPr indent="-165100" lvl="0" marL="342900" marR="0" rtl="0" algn="l">
              <a:lnSpc>
                <a:spcPct val="100000"/>
              </a:lnSpc>
              <a:spcBef>
                <a:spcPts val="0"/>
              </a:spcBef>
              <a:spcAft>
                <a:spcPts val="0"/>
              </a:spcAft>
              <a:buClr>
                <a:srgbClr val="EC7320"/>
              </a:buClr>
              <a:buSzPts val="2800"/>
              <a:buFont typeface="Noto Sans Symbols"/>
              <a:buNone/>
            </a:pPr>
            <a:r>
              <a:rPr b="0" i="0" lang="es-ES" sz="2000" u="none" cap="none" strike="noStrike">
                <a:solidFill>
                  <a:schemeClr val="dk1"/>
                </a:solidFill>
                <a:latin typeface="Helvetica Neue"/>
                <a:ea typeface="Helvetica Neue"/>
                <a:cs typeface="Helvetica Neue"/>
                <a:sym typeface="Helvetica Neue"/>
              </a:rPr>
              <a:t> </a:t>
            </a:r>
            <a:endParaRPr b="0" i="0" sz="2000" u="none" cap="none" strike="noStrike">
              <a:solidFill>
                <a:schemeClr val="dk1"/>
              </a:solidFill>
              <a:latin typeface="Helvetica Neue"/>
              <a:ea typeface="Helvetica Neue"/>
              <a:cs typeface="Helvetica Neue"/>
              <a:sym typeface="Helvetica Neue"/>
            </a:endParaRPr>
          </a:p>
        </p:txBody>
      </p:sp>
      <p:sp>
        <p:nvSpPr>
          <p:cNvPr id="163" name="Google Shape;163;p17"/>
          <p:cNvSpPr txBox="1"/>
          <p:nvPr/>
        </p:nvSpPr>
        <p:spPr>
          <a:xfrm>
            <a:off x="517297" y="1598645"/>
            <a:ext cx="11226770" cy="38863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000" u="none" cap="none" strike="noStrike">
                <a:solidFill>
                  <a:srgbClr val="C55A11"/>
                </a:solidFill>
              </a:rPr>
              <a:t>What are the basic principles of IE?</a:t>
            </a:r>
            <a:endParaRPr/>
          </a:p>
          <a:p>
            <a:pPr indent="0" lvl="0" marL="0" marR="0" rtl="0" algn="just">
              <a:lnSpc>
                <a:spcPct val="100000"/>
              </a:lnSpc>
              <a:spcBef>
                <a:spcPts val="0"/>
              </a:spcBef>
              <a:spcAft>
                <a:spcPts val="0"/>
              </a:spcAft>
              <a:buNone/>
            </a:pPr>
            <a:r>
              <a:t/>
            </a:r>
            <a:endParaRPr b="1" i="1" sz="2000" u="none" cap="none" strike="noStrike">
              <a:solidFill>
                <a:srgbClr val="000000"/>
              </a:solidFill>
            </a:endParaRPr>
          </a:p>
          <a:p>
            <a:pPr indent="-514350" lvl="0" marL="627063" marR="0" rtl="0" algn="just">
              <a:lnSpc>
                <a:spcPct val="150000"/>
              </a:lnSpc>
              <a:spcBef>
                <a:spcPts val="0"/>
              </a:spcBef>
              <a:spcAft>
                <a:spcPts val="0"/>
              </a:spcAft>
              <a:buClr>
                <a:schemeClr val="accent2"/>
              </a:buClr>
              <a:buSzPts val="2000"/>
              <a:buChar char="o"/>
            </a:pPr>
            <a:r>
              <a:rPr i="0" lang="es-ES" sz="2000" u="none" cap="none" strike="noStrike">
                <a:solidFill>
                  <a:srgbClr val="000000"/>
                </a:solidFill>
              </a:rPr>
              <a:t>All children should be given the opportunity to alternately express and use the way/aspect they are good at.</a:t>
            </a:r>
            <a:endParaRPr/>
          </a:p>
          <a:p>
            <a:pPr indent="-514350" lvl="0" marL="627063" marR="0" rtl="0" algn="just">
              <a:lnSpc>
                <a:spcPct val="150000"/>
              </a:lnSpc>
              <a:spcBef>
                <a:spcPts val="0"/>
              </a:spcBef>
              <a:spcAft>
                <a:spcPts val="0"/>
              </a:spcAft>
              <a:buClr>
                <a:schemeClr val="accent2"/>
              </a:buClr>
              <a:buSzPts val="2000"/>
              <a:buChar char="o"/>
            </a:pPr>
            <a:r>
              <a:rPr i="0" lang="es-ES" sz="2000" u="none" cap="none" strike="noStrike">
                <a:solidFill>
                  <a:srgbClr val="000000"/>
                </a:solidFill>
              </a:rPr>
              <a:t>Adaptations should be tailored to the needs of all students.</a:t>
            </a:r>
            <a:endParaRPr/>
          </a:p>
          <a:p>
            <a:pPr indent="-514350" lvl="0" marL="627063" marR="0" rtl="0" algn="just">
              <a:lnSpc>
                <a:spcPct val="150000"/>
              </a:lnSpc>
              <a:spcBef>
                <a:spcPts val="0"/>
              </a:spcBef>
              <a:spcAft>
                <a:spcPts val="0"/>
              </a:spcAft>
              <a:buClr>
                <a:schemeClr val="accent2"/>
              </a:buClr>
              <a:buSzPts val="2000"/>
              <a:buChar char="o"/>
            </a:pPr>
            <a:r>
              <a:rPr i="0" lang="es-ES" sz="2000" u="none" cap="none" strike="noStrike">
                <a:solidFill>
                  <a:srgbClr val="000000"/>
                </a:solidFill>
              </a:rPr>
              <a:t>Current technology should be used effectively.</a:t>
            </a:r>
            <a:endParaRPr/>
          </a:p>
          <a:p>
            <a:pPr indent="-514350" lvl="0" marL="627063" marR="0" rtl="0" algn="just">
              <a:lnSpc>
                <a:spcPct val="150000"/>
              </a:lnSpc>
              <a:spcBef>
                <a:spcPts val="0"/>
              </a:spcBef>
              <a:spcAft>
                <a:spcPts val="0"/>
              </a:spcAft>
              <a:buClr>
                <a:schemeClr val="accent2"/>
              </a:buClr>
              <a:buSzPts val="2000"/>
              <a:buChar char="o"/>
            </a:pPr>
            <a:r>
              <a:rPr i="0" lang="es-ES" sz="2000" u="none" cap="none" strike="noStrike">
                <a:solidFill>
                  <a:srgbClr val="000000"/>
                </a:solidFill>
              </a:rPr>
              <a:t>Inclusiveness should not only be considered in a physical context, but also in terms of cognitive, social, affective, educational practices.</a:t>
            </a:r>
            <a:endParaRPr/>
          </a:p>
          <a:p>
            <a:pPr indent="-514350" lvl="0" marL="627063" marR="0" rtl="0" algn="just">
              <a:lnSpc>
                <a:spcPct val="150000"/>
              </a:lnSpc>
              <a:spcBef>
                <a:spcPts val="0"/>
              </a:spcBef>
              <a:spcAft>
                <a:spcPts val="0"/>
              </a:spcAft>
              <a:buClr>
                <a:schemeClr val="accent2"/>
              </a:buClr>
              <a:buSzPts val="2000"/>
              <a:buChar char="o"/>
            </a:pPr>
            <a:r>
              <a:rPr i="0" lang="es-ES" sz="2000" u="none" cap="none" strike="noStrike">
                <a:solidFill>
                  <a:srgbClr val="C55A11"/>
                </a:solidFill>
              </a:rPr>
              <a:t>Arrangements for the students should be made without parsing them.</a:t>
            </a:r>
            <a:endParaRPr i="0" sz="2000" u="none" cap="none" strike="noStrike">
              <a:solidFill>
                <a:srgbClr val="C55A11"/>
              </a:solidFill>
            </a:endParaRPr>
          </a:p>
          <a:p>
            <a:pPr indent="0" lvl="0" marL="0" marR="0" rtl="0" algn="l">
              <a:lnSpc>
                <a:spcPct val="100000"/>
              </a:lnSpc>
              <a:spcBef>
                <a:spcPts val="0"/>
              </a:spcBef>
              <a:spcAft>
                <a:spcPts val="0"/>
              </a:spcAft>
              <a:buNone/>
            </a:pPr>
            <a:r>
              <a:t/>
            </a:r>
            <a:endParaRPr b="1" i="1" sz="2000" u="none" cap="none" strike="noStrike">
              <a:solidFill>
                <a:srgbClr val="FF0000"/>
              </a:solidFill>
            </a:endParaRPr>
          </a:p>
          <a:p>
            <a:pPr indent="0" lvl="0" marL="0" marR="0" rtl="0" algn="l">
              <a:lnSpc>
                <a:spcPct val="100000"/>
              </a:lnSpc>
              <a:spcBef>
                <a:spcPts val="0"/>
              </a:spcBef>
              <a:spcAft>
                <a:spcPts val="0"/>
              </a:spcAft>
              <a:buNone/>
            </a:pPr>
            <a:r>
              <a:t/>
            </a:r>
            <a:endParaRPr b="1" i="1" sz="2000" u="none" cap="none" strike="noStrike">
              <a:solidFill>
                <a:srgbClr val="000000"/>
              </a:solidFill>
            </a:endParaRPr>
          </a:p>
        </p:txBody>
      </p:sp>
      <p:sp>
        <p:nvSpPr>
          <p:cNvPr id="164" name="Google Shape;164;p17"/>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1" i="0" lang="es-ES" sz="2500" u="none" cap="none" strike="noStrike">
                <a:solidFill>
                  <a:srgbClr val="00B0F0"/>
                </a:solidFill>
              </a:rPr>
              <a:t>INCLUSIVE EDUCATION</a:t>
            </a:r>
            <a:endParaRPr sz="1900"/>
          </a:p>
          <a:p>
            <a:pPr indent="0" lvl="0" marL="0" marR="0" rtl="0" algn="r">
              <a:lnSpc>
                <a:spcPct val="90000"/>
              </a:lnSpc>
              <a:spcBef>
                <a:spcPts val="0"/>
              </a:spcBef>
              <a:spcAft>
                <a:spcPts val="0"/>
              </a:spcAft>
              <a:buNone/>
            </a:pPr>
            <a:r>
              <a:rPr b="1" i="0" lang="es-ES" sz="2500" u="none" cap="none" strike="noStrike">
                <a:solidFill>
                  <a:schemeClr val="accent4"/>
                </a:solidFill>
              </a:rPr>
              <a:t>Principles</a:t>
            </a:r>
            <a:endParaRPr b="1" i="0" sz="2500" u="none" cap="none" strike="noStrike">
              <a:solidFill>
                <a:schemeClr val="accent4"/>
              </a:solidFill>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8"/>
          <p:cNvSpPr txBox="1"/>
          <p:nvPr/>
        </p:nvSpPr>
        <p:spPr>
          <a:xfrm>
            <a:off x="517297" y="1438090"/>
            <a:ext cx="11450700" cy="538569"/>
          </a:xfrm>
          <a:prstGeom prst="rect">
            <a:avLst/>
          </a:prstGeom>
          <a:noFill/>
          <a:ln>
            <a:noFill/>
          </a:ln>
        </p:spPr>
        <p:txBody>
          <a:bodyPr anchorCtr="0" anchor="t" bIns="45700" lIns="91425" spcFirstLastPara="1" rIns="91425" wrap="square" tIns="45700">
            <a:spAutoFit/>
          </a:bodyPr>
          <a:lstStyle/>
          <a:p>
            <a:pPr indent="-165100" lvl="0" marL="342900" marR="0" rtl="0" algn="l">
              <a:lnSpc>
                <a:spcPct val="100000"/>
              </a:lnSpc>
              <a:spcBef>
                <a:spcPts val="0"/>
              </a:spcBef>
              <a:spcAft>
                <a:spcPts val="0"/>
              </a:spcAft>
              <a:buClr>
                <a:srgbClr val="EC7320"/>
              </a:buClr>
              <a:buSzPts val="2800"/>
              <a:buFont typeface="Noto Sans Symbols"/>
              <a:buNone/>
            </a:pPr>
            <a:r>
              <a:t/>
            </a:r>
            <a:endParaRPr b="0" i="0" sz="900" u="none" cap="none" strike="noStrike">
              <a:solidFill>
                <a:srgbClr val="0070C0"/>
              </a:solidFill>
              <a:latin typeface="Helvetica Neue"/>
              <a:ea typeface="Helvetica Neue"/>
              <a:cs typeface="Helvetica Neue"/>
              <a:sym typeface="Helvetica Neue"/>
            </a:endParaRPr>
          </a:p>
          <a:p>
            <a:pPr indent="-165100" lvl="0" marL="342900" marR="0" rtl="0" algn="l">
              <a:lnSpc>
                <a:spcPct val="100000"/>
              </a:lnSpc>
              <a:spcBef>
                <a:spcPts val="0"/>
              </a:spcBef>
              <a:spcAft>
                <a:spcPts val="0"/>
              </a:spcAft>
              <a:buClr>
                <a:srgbClr val="EC7320"/>
              </a:buClr>
              <a:buSzPts val="2800"/>
              <a:buFont typeface="Noto Sans Symbols"/>
              <a:buNone/>
            </a:pPr>
            <a:r>
              <a:rPr b="0" i="0" lang="es-ES" sz="2000" u="none" cap="none" strike="noStrike">
                <a:solidFill>
                  <a:schemeClr val="dk1"/>
                </a:solidFill>
                <a:latin typeface="Helvetica Neue"/>
                <a:ea typeface="Helvetica Neue"/>
                <a:cs typeface="Helvetica Neue"/>
                <a:sym typeface="Helvetica Neue"/>
              </a:rPr>
              <a:t> </a:t>
            </a:r>
            <a:endParaRPr b="0" i="0" sz="2000" u="none" cap="none" strike="noStrike">
              <a:solidFill>
                <a:schemeClr val="dk1"/>
              </a:solidFill>
              <a:latin typeface="Helvetica Neue"/>
              <a:ea typeface="Helvetica Neue"/>
              <a:cs typeface="Helvetica Neue"/>
              <a:sym typeface="Helvetica Neue"/>
            </a:endParaRPr>
          </a:p>
        </p:txBody>
      </p:sp>
      <p:sp>
        <p:nvSpPr>
          <p:cNvPr id="171" name="Google Shape;171;p18"/>
          <p:cNvSpPr txBox="1"/>
          <p:nvPr/>
        </p:nvSpPr>
        <p:spPr>
          <a:xfrm>
            <a:off x="681400" y="1258347"/>
            <a:ext cx="11122500" cy="270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000" u="none" cap="none" strike="noStrike">
              <a:solidFill>
                <a:srgbClr val="0070C0"/>
              </a:solidFill>
            </a:endParaRPr>
          </a:p>
          <a:p>
            <a:pPr indent="0" lvl="0" marL="0" marR="0" rtl="0" algn="l">
              <a:lnSpc>
                <a:spcPct val="100000"/>
              </a:lnSpc>
              <a:spcBef>
                <a:spcPts val="0"/>
              </a:spcBef>
              <a:spcAft>
                <a:spcPts val="0"/>
              </a:spcAft>
              <a:buNone/>
            </a:pPr>
            <a:r>
              <a:rPr i="0" lang="es-ES" sz="2000" u="none" cap="none" strike="noStrike">
                <a:solidFill>
                  <a:srgbClr val="0070C0"/>
                </a:solidFill>
              </a:rPr>
              <a:t>                                          </a:t>
            </a:r>
            <a:endParaRPr i="0" sz="2000" u="none" cap="none" strike="noStrike">
              <a:solidFill>
                <a:schemeClr val="accent2"/>
              </a:solidFill>
            </a:endParaRPr>
          </a:p>
          <a:p>
            <a:pPr indent="0" lvl="0" marL="0" marR="0" rtl="0" algn="l">
              <a:lnSpc>
                <a:spcPct val="100000"/>
              </a:lnSpc>
              <a:spcBef>
                <a:spcPts val="0"/>
              </a:spcBef>
              <a:spcAft>
                <a:spcPts val="0"/>
              </a:spcAft>
              <a:buNone/>
            </a:pPr>
            <a:r>
              <a:rPr i="0" lang="es-ES" sz="2000" u="none" cap="none" strike="noStrike">
                <a:solidFill>
                  <a:schemeClr val="accent2"/>
                </a:solidFill>
              </a:rPr>
              <a:t>			                               </a:t>
            </a:r>
            <a:r>
              <a:rPr b="1" i="0" lang="es-ES" sz="2400" u="none" cap="none" strike="noStrike">
                <a:solidFill>
                  <a:schemeClr val="accent2"/>
                </a:solidFill>
              </a:rPr>
              <a:t>DISCRIMINATION</a:t>
            </a:r>
            <a:r>
              <a:rPr i="0" lang="es-ES" sz="2000" u="none" cap="none" strike="noStrike">
                <a:solidFill>
                  <a:schemeClr val="accent2"/>
                </a:solidFill>
              </a:rPr>
              <a:t> </a:t>
            </a:r>
            <a:endParaRPr i="0" sz="2000" u="none" cap="none" strike="noStrike">
              <a:solidFill>
                <a:schemeClr val="accent2"/>
              </a:solidFill>
            </a:endParaRPr>
          </a:p>
          <a:p>
            <a:pPr indent="0" lvl="0" marL="0" marR="0" rtl="0" algn="l">
              <a:lnSpc>
                <a:spcPct val="100000"/>
              </a:lnSpc>
              <a:spcBef>
                <a:spcPts val="0"/>
              </a:spcBef>
              <a:spcAft>
                <a:spcPts val="0"/>
              </a:spcAft>
              <a:buNone/>
            </a:pPr>
            <a:r>
              <a:t/>
            </a:r>
            <a:endParaRPr sz="2000">
              <a:solidFill>
                <a:schemeClr val="accent2"/>
              </a:solidFill>
            </a:endParaRPr>
          </a:p>
          <a:p>
            <a:pPr indent="0" lvl="0" marL="0" marR="0" rtl="0" algn="ctr">
              <a:lnSpc>
                <a:spcPct val="100000"/>
              </a:lnSpc>
              <a:spcBef>
                <a:spcPts val="0"/>
              </a:spcBef>
              <a:spcAft>
                <a:spcPts val="0"/>
              </a:spcAft>
              <a:buNone/>
            </a:pPr>
            <a:r>
              <a:t/>
            </a:r>
            <a:endParaRPr i="0" sz="2000" u="none" cap="none" strike="noStrike">
              <a:solidFill>
                <a:srgbClr val="0070C0"/>
              </a:solidFill>
            </a:endParaRPr>
          </a:p>
          <a:p>
            <a:pPr indent="0" lvl="0" marL="0" marR="0" rtl="0" algn="ctr">
              <a:lnSpc>
                <a:spcPct val="100000"/>
              </a:lnSpc>
              <a:spcBef>
                <a:spcPts val="0"/>
              </a:spcBef>
              <a:spcAft>
                <a:spcPts val="0"/>
              </a:spcAft>
              <a:buNone/>
            </a:pPr>
            <a:r>
              <a:rPr i="0" lang="es-ES" sz="2000" u="none" cap="none" strike="noStrike">
                <a:solidFill>
                  <a:srgbClr val="000000"/>
                </a:solidFill>
              </a:rPr>
              <a:t>A situation in which a person cannot enjoy human rights and other legal rights equally with others due to an unfair distinction in terms of policy, law, or treatment </a:t>
            </a:r>
            <a:r>
              <a:rPr i="1" lang="es-ES" sz="2000" u="none" cap="none" strike="noStrike">
                <a:solidFill>
                  <a:srgbClr val="000000"/>
                </a:solidFill>
              </a:rPr>
              <a:t>(Amnesty International).</a:t>
            </a:r>
            <a:endParaRPr/>
          </a:p>
          <a:p>
            <a:pPr indent="0" lvl="0" marL="0" marR="0" rtl="0" algn="l">
              <a:lnSpc>
                <a:spcPct val="100000"/>
              </a:lnSpc>
              <a:spcBef>
                <a:spcPts val="0"/>
              </a:spcBef>
              <a:spcAft>
                <a:spcPts val="0"/>
              </a:spcAft>
              <a:buNone/>
            </a:pPr>
            <a:r>
              <a:t/>
            </a:r>
            <a:endParaRPr i="1" sz="2000" u="none" cap="none" strike="noStrike">
              <a:solidFill>
                <a:srgbClr val="00B0F0"/>
              </a:solidFill>
            </a:endParaRPr>
          </a:p>
          <a:p>
            <a:pPr indent="0" lvl="0" marL="0" marR="0" rtl="0" algn="l">
              <a:lnSpc>
                <a:spcPct val="100000"/>
              </a:lnSpc>
              <a:spcBef>
                <a:spcPts val="0"/>
              </a:spcBef>
              <a:spcAft>
                <a:spcPts val="0"/>
              </a:spcAft>
              <a:buClr>
                <a:srgbClr val="000000"/>
              </a:buClr>
              <a:buFont typeface="Arial"/>
              <a:buNone/>
            </a:pPr>
            <a:r>
              <a:rPr i="1" lang="es-ES" sz="2000" u="none" cap="none" strike="noStrike">
                <a:solidFill>
                  <a:srgbClr val="00B0F0"/>
                </a:solidFill>
              </a:rPr>
              <a:t>                   </a:t>
            </a:r>
            <a:r>
              <a:rPr b="1" i="1" lang="es-ES" sz="2000" u="none" cap="none" strike="noStrike">
                <a:solidFill>
                  <a:srgbClr val="00B0F0"/>
                </a:solidFill>
              </a:rPr>
              <a:t>Direct discrimination                                          Indirect discrimination </a:t>
            </a:r>
            <a:endParaRPr b="1" i="1" sz="2000">
              <a:solidFill>
                <a:srgbClr val="00B0F0"/>
              </a:solidFill>
            </a:endParaRPr>
          </a:p>
          <a:p>
            <a:pPr indent="0" lvl="0" marL="0" marR="0" rtl="0" algn="l">
              <a:lnSpc>
                <a:spcPct val="100000"/>
              </a:lnSpc>
              <a:spcBef>
                <a:spcPts val="0"/>
              </a:spcBef>
              <a:spcAft>
                <a:spcPts val="0"/>
              </a:spcAft>
              <a:buNone/>
            </a:pPr>
            <a:r>
              <a:t/>
            </a:r>
            <a:endParaRPr i="0" sz="2000" u="none" cap="none" strike="noStrike">
              <a:solidFill>
                <a:schemeClr val="dk1"/>
              </a:solidFill>
            </a:endParaRPr>
          </a:p>
        </p:txBody>
      </p:sp>
      <p:sp>
        <p:nvSpPr>
          <p:cNvPr id="172" name="Google Shape;172;p18"/>
          <p:cNvSpPr txBox="1"/>
          <p:nvPr/>
        </p:nvSpPr>
        <p:spPr>
          <a:xfrm>
            <a:off x="3057122" y="738154"/>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1" i="0" lang="es-ES" sz="2500" u="none" cap="none" strike="noStrike">
                <a:solidFill>
                  <a:srgbClr val="00B0F0"/>
                </a:solidFill>
                <a:latin typeface="Helvetica Neue"/>
                <a:ea typeface="Helvetica Neue"/>
                <a:cs typeface="Helvetica Neue"/>
                <a:sym typeface="Helvetica Neue"/>
              </a:rPr>
              <a:t>INCLUSIVE EDUCATION</a:t>
            </a:r>
            <a:endParaRPr sz="1900"/>
          </a:p>
          <a:p>
            <a:pPr indent="0" lvl="0" marL="0" marR="0" rtl="0" algn="r">
              <a:lnSpc>
                <a:spcPct val="90000"/>
              </a:lnSpc>
              <a:spcBef>
                <a:spcPts val="0"/>
              </a:spcBef>
              <a:spcAft>
                <a:spcPts val="0"/>
              </a:spcAft>
              <a:buNone/>
            </a:pPr>
            <a:r>
              <a:t/>
            </a:r>
            <a:endParaRPr b="1" i="0" sz="2500" u="none" cap="none" strike="noStrike">
              <a:solidFill>
                <a:srgbClr val="00B0F0"/>
              </a:solidFill>
              <a:latin typeface="Helvetica Neue"/>
              <a:ea typeface="Helvetica Neue"/>
              <a:cs typeface="Helvetica Neue"/>
              <a:sym typeface="Helvetica Neue"/>
            </a:endParaRPr>
          </a:p>
        </p:txBody>
      </p:sp>
      <p:sp>
        <p:nvSpPr>
          <p:cNvPr id="173" name="Google Shape;173;p18"/>
          <p:cNvSpPr txBox="1"/>
          <p:nvPr/>
        </p:nvSpPr>
        <p:spPr>
          <a:xfrm>
            <a:off x="1009675" y="4218800"/>
            <a:ext cx="4369200" cy="1293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400"/>
              <a:buFont typeface="Arial"/>
              <a:buNone/>
            </a:pPr>
            <a:r>
              <a:rPr lang="es-ES" sz="1800">
                <a:solidFill>
                  <a:schemeClr val="dk1"/>
                </a:solidFill>
              </a:rPr>
              <a:t>the unequal treatment of a person, group, or segment of society due to differences in faith, language, religion, or ethnicity, and so on.</a:t>
            </a:r>
            <a:endParaRPr sz="1800"/>
          </a:p>
        </p:txBody>
      </p:sp>
      <p:sp>
        <p:nvSpPr>
          <p:cNvPr id="174" name="Google Shape;174;p18"/>
          <p:cNvSpPr txBox="1"/>
          <p:nvPr/>
        </p:nvSpPr>
        <p:spPr>
          <a:xfrm>
            <a:off x="6775675" y="4218800"/>
            <a:ext cx="4369200" cy="1293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ES" sz="1800">
                <a:solidFill>
                  <a:schemeClr val="dk1"/>
                </a:solidFill>
              </a:rPr>
              <a:t>attitudes that are difficult to recognize, operate through indirect forms of expression, although they do not create any seemingly problematic situations.</a:t>
            </a:r>
            <a:endParaRPr sz="1800"/>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2"/>
          <p:cNvSpPr txBox="1"/>
          <p:nvPr/>
        </p:nvSpPr>
        <p:spPr>
          <a:xfrm>
            <a:off x="517297" y="1438090"/>
            <a:ext cx="11450700" cy="538569"/>
          </a:xfrm>
          <a:prstGeom prst="rect">
            <a:avLst/>
          </a:prstGeom>
          <a:noFill/>
          <a:ln>
            <a:noFill/>
          </a:ln>
        </p:spPr>
        <p:txBody>
          <a:bodyPr anchorCtr="0" anchor="t" bIns="45700" lIns="91425" spcFirstLastPara="1" rIns="91425" wrap="square" tIns="45700">
            <a:spAutoFit/>
          </a:bodyPr>
          <a:lstStyle/>
          <a:p>
            <a:pPr indent="-165100" lvl="0" marL="342900" marR="0" rtl="0" algn="l">
              <a:lnSpc>
                <a:spcPct val="100000"/>
              </a:lnSpc>
              <a:spcBef>
                <a:spcPts val="0"/>
              </a:spcBef>
              <a:spcAft>
                <a:spcPts val="0"/>
              </a:spcAft>
              <a:buClr>
                <a:srgbClr val="EC7320"/>
              </a:buClr>
              <a:buSzPts val="2800"/>
              <a:buFont typeface="Noto Sans Symbols"/>
              <a:buNone/>
            </a:pPr>
            <a:r>
              <a:t/>
            </a:r>
            <a:endParaRPr b="0" i="0" sz="900" u="none" cap="none" strike="noStrike">
              <a:solidFill>
                <a:srgbClr val="0070C0"/>
              </a:solidFill>
              <a:latin typeface="Helvetica Neue"/>
              <a:ea typeface="Helvetica Neue"/>
              <a:cs typeface="Helvetica Neue"/>
              <a:sym typeface="Helvetica Neue"/>
            </a:endParaRPr>
          </a:p>
          <a:p>
            <a:pPr indent="-165100" lvl="0" marL="342900" marR="0" rtl="0" algn="l">
              <a:lnSpc>
                <a:spcPct val="100000"/>
              </a:lnSpc>
              <a:spcBef>
                <a:spcPts val="0"/>
              </a:spcBef>
              <a:spcAft>
                <a:spcPts val="0"/>
              </a:spcAft>
              <a:buClr>
                <a:srgbClr val="EC7320"/>
              </a:buClr>
              <a:buSzPts val="2800"/>
              <a:buFont typeface="Noto Sans Symbols"/>
              <a:buNone/>
            </a:pPr>
            <a:r>
              <a:rPr b="0" i="0" lang="es-ES" sz="2000" u="none" cap="none" strike="noStrike">
                <a:solidFill>
                  <a:schemeClr val="dk1"/>
                </a:solidFill>
                <a:latin typeface="Helvetica Neue"/>
                <a:ea typeface="Helvetica Neue"/>
                <a:cs typeface="Helvetica Neue"/>
                <a:sym typeface="Helvetica Neue"/>
              </a:rPr>
              <a:t> </a:t>
            </a:r>
            <a:endParaRPr b="0" i="0" sz="2000" u="none" cap="none" strike="noStrike">
              <a:solidFill>
                <a:schemeClr val="dk1"/>
              </a:solidFill>
              <a:latin typeface="Helvetica Neue"/>
              <a:ea typeface="Helvetica Neue"/>
              <a:cs typeface="Helvetica Neue"/>
              <a:sym typeface="Helvetica Neue"/>
            </a:endParaRPr>
          </a:p>
        </p:txBody>
      </p:sp>
      <p:sp>
        <p:nvSpPr>
          <p:cNvPr id="181" name="Google Shape;181;p22"/>
          <p:cNvSpPr txBox="1"/>
          <p:nvPr/>
        </p:nvSpPr>
        <p:spPr>
          <a:xfrm>
            <a:off x="517300" y="1370550"/>
            <a:ext cx="11014500" cy="47148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1" lang="es-ES" sz="1800" u="none" cap="none" strike="noStrike">
                <a:solidFill>
                  <a:srgbClr val="EC7320"/>
                </a:solidFill>
              </a:rPr>
              <a:t>Justifications for Inclusive Education</a:t>
            </a:r>
            <a:endParaRPr b="1" i="1" sz="1800" u="none" cap="none" strike="noStrike">
              <a:solidFill>
                <a:srgbClr val="EC7320"/>
              </a:solidFill>
            </a:endParaRPr>
          </a:p>
          <a:p>
            <a:pPr indent="-666750" lvl="0" marL="1254125" marR="0" rtl="0" algn="just">
              <a:lnSpc>
                <a:spcPct val="150000"/>
              </a:lnSpc>
              <a:spcBef>
                <a:spcPts val="0"/>
              </a:spcBef>
              <a:spcAft>
                <a:spcPts val="0"/>
              </a:spcAft>
              <a:buClr>
                <a:schemeClr val="accent2"/>
              </a:buClr>
              <a:buSzPts val="1800"/>
              <a:buChar char="❖"/>
            </a:pPr>
            <a:r>
              <a:rPr b="1" i="0" lang="es-ES" sz="1800" u="none" cap="none" strike="noStrike">
                <a:solidFill>
                  <a:schemeClr val="dk1"/>
                </a:solidFill>
              </a:rPr>
              <a:t>Educational Justification</a:t>
            </a:r>
            <a:endParaRPr sz="1800"/>
          </a:p>
          <a:p>
            <a:pPr indent="0" lvl="0" marL="0" rtl="0" algn="just">
              <a:lnSpc>
                <a:spcPct val="150000"/>
              </a:lnSpc>
              <a:spcBef>
                <a:spcPts val="0"/>
              </a:spcBef>
              <a:spcAft>
                <a:spcPts val="0"/>
              </a:spcAft>
              <a:buNone/>
            </a:pPr>
            <a:r>
              <a:rPr lang="es-ES" sz="1800"/>
              <a:t>In a differentiated/diversified teaching method, based on the student's educational performance and individual needs instead of standard teaching, it is much more likely that all students will participate in and benefit from learning processes.</a:t>
            </a:r>
            <a:endParaRPr sz="1800">
              <a:solidFill>
                <a:schemeClr val="dk1"/>
              </a:solidFill>
            </a:endParaRPr>
          </a:p>
          <a:p>
            <a:pPr indent="-666750" lvl="0" marL="1254125" marR="0" rtl="0" algn="just">
              <a:lnSpc>
                <a:spcPct val="150000"/>
              </a:lnSpc>
              <a:spcBef>
                <a:spcPts val="0"/>
              </a:spcBef>
              <a:spcAft>
                <a:spcPts val="0"/>
              </a:spcAft>
              <a:buClr>
                <a:schemeClr val="accent2"/>
              </a:buClr>
              <a:buSzPts val="1800"/>
              <a:buChar char="❖"/>
            </a:pPr>
            <a:r>
              <a:rPr b="1" i="0" lang="es-ES" sz="1800" u="none" cap="none" strike="noStrike">
                <a:solidFill>
                  <a:schemeClr val="dk1"/>
                </a:solidFill>
              </a:rPr>
              <a:t>Social Justification</a:t>
            </a:r>
            <a:endParaRPr b="1" i="0" sz="1800" u="none" cap="none" strike="noStrike">
              <a:solidFill>
                <a:schemeClr val="dk1"/>
              </a:solidFill>
            </a:endParaRPr>
          </a:p>
          <a:p>
            <a:pPr indent="0" lvl="0" marL="0" rtl="0" algn="just">
              <a:lnSpc>
                <a:spcPct val="150000"/>
              </a:lnSpc>
              <a:spcBef>
                <a:spcPts val="0"/>
              </a:spcBef>
              <a:spcAft>
                <a:spcPts val="0"/>
              </a:spcAft>
              <a:buNone/>
            </a:pPr>
            <a:r>
              <a:rPr lang="es-ES" sz="1800">
                <a:solidFill>
                  <a:schemeClr val="dk1"/>
                </a:solidFill>
              </a:rPr>
              <a:t>Inclusive schools will create the foundation for a more just and inclusive society by creating an attitude change.</a:t>
            </a:r>
            <a:endParaRPr sz="1800">
              <a:solidFill>
                <a:schemeClr val="dk1"/>
              </a:solidFill>
            </a:endParaRPr>
          </a:p>
          <a:p>
            <a:pPr indent="-666750" lvl="0" marL="1254125" marR="0" rtl="0" algn="just">
              <a:lnSpc>
                <a:spcPct val="150000"/>
              </a:lnSpc>
              <a:spcBef>
                <a:spcPts val="0"/>
              </a:spcBef>
              <a:spcAft>
                <a:spcPts val="0"/>
              </a:spcAft>
              <a:buClr>
                <a:schemeClr val="accent2"/>
              </a:buClr>
              <a:buSzPts val="1800"/>
              <a:buChar char="❖"/>
            </a:pPr>
            <a:r>
              <a:rPr b="1" i="0" lang="es-ES" sz="1800" u="none" cap="none" strike="noStrike">
                <a:solidFill>
                  <a:schemeClr val="dk1"/>
                </a:solidFill>
              </a:rPr>
              <a:t>Economic Justification</a:t>
            </a:r>
            <a:endParaRPr b="1" i="0" sz="1800" u="none" cap="none" strike="noStrike">
              <a:solidFill>
                <a:schemeClr val="dk1"/>
              </a:solidFill>
            </a:endParaRPr>
          </a:p>
          <a:p>
            <a:pPr indent="0" lvl="0" marL="0" rtl="0" algn="just">
              <a:lnSpc>
                <a:spcPct val="150000"/>
              </a:lnSpc>
              <a:spcBef>
                <a:spcPts val="0"/>
              </a:spcBef>
              <a:spcAft>
                <a:spcPts val="0"/>
              </a:spcAft>
              <a:buNone/>
            </a:pPr>
            <a:r>
              <a:rPr lang="es-ES" sz="1800"/>
              <a:t>Schools that teach all students together cost less than a more complex education system in which different schools are established for different groups of students.</a:t>
            </a:r>
            <a:endParaRPr sz="1800">
              <a:solidFill>
                <a:schemeClr val="dk1"/>
              </a:solidFill>
            </a:endParaRPr>
          </a:p>
          <a:p>
            <a:pPr indent="-679450" lvl="0" marL="1254125" marR="0" rtl="0" algn="just">
              <a:lnSpc>
                <a:spcPct val="150000"/>
              </a:lnSpc>
              <a:spcBef>
                <a:spcPts val="0"/>
              </a:spcBef>
              <a:spcAft>
                <a:spcPts val="0"/>
              </a:spcAft>
              <a:buNone/>
            </a:pPr>
            <a:r>
              <a:t/>
            </a:r>
            <a:endParaRPr i="0" sz="1800" u="none" cap="none" strike="noStrike">
              <a:solidFill>
                <a:schemeClr val="dk1"/>
              </a:solidFill>
            </a:endParaRPr>
          </a:p>
          <a:p>
            <a:pPr indent="0" lvl="0" marL="0" marR="0" rtl="0" algn="just">
              <a:lnSpc>
                <a:spcPct val="150000"/>
              </a:lnSpc>
              <a:spcBef>
                <a:spcPts val="0"/>
              </a:spcBef>
              <a:spcAft>
                <a:spcPts val="0"/>
              </a:spcAft>
              <a:buNone/>
            </a:pPr>
            <a:r>
              <a:t/>
            </a:r>
            <a:endParaRPr i="0" sz="1800" u="none" cap="none" strike="noStrike">
              <a:solidFill>
                <a:schemeClr val="dk1"/>
              </a:solidFill>
            </a:endParaRPr>
          </a:p>
        </p:txBody>
      </p:sp>
      <p:sp>
        <p:nvSpPr>
          <p:cNvPr id="182" name="Google Shape;182;p22"/>
          <p:cNvSpPr txBox="1"/>
          <p:nvPr/>
        </p:nvSpPr>
        <p:spPr>
          <a:xfrm>
            <a:off x="3057122" y="667529"/>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1" i="0" lang="es-ES" sz="2500" u="none" cap="none" strike="noStrike">
                <a:solidFill>
                  <a:srgbClr val="00B0F0"/>
                </a:solidFill>
                <a:latin typeface="Helvetica Neue"/>
                <a:ea typeface="Helvetica Neue"/>
                <a:cs typeface="Helvetica Neue"/>
                <a:sym typeface="Helvetica Neue"/>
              </a:rPr>
              <a:t>INCLUSIVE EDUCATION</a:t>
            </a:r>
            <a:endParaRPr sz="1900"/>
          </a:p>
          <a:p>
            <a:pPr indent="0" lvl="0" marL="0" marR="0" rtl="0" algn="r">
              <a:lnSpc>
                <a:spcPct val="90000"/>
              </a:lnSpc>
              <a:spcBef>
                <a:spcPts val="0"/>
              </a:spcBef>
              <a:spcAft>
                <a:spcPts val="0"/>
              </a:spcAft>
              <a:buNone/>
            </a:pPr>
            <a:r>
              <a:t/>
            </a:r>
            <a:endParaRPr sz="1900"/>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nvSpPr>
        <p:spPr>
          <a:xfrm>
            <a:off x="-1259125" y="1376922"/>
            <a:ext cx="827421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2000" u="none" cap="none" strike="noStrike">
                <a:solidFill>
                  <a:schemeClr val="dk1"/>
                </a:solidFill>
                <a:latin typeface="Helvetica Neue"/>
                <a:ea typeface="Helvetica Neue"/>
                <a:cs typeface="Helvetica Neue"/>
                <a:sym typeface="Helvetica Neue"/>
              </a:rPr>
              <a:t>What are the benefits of IE for students? </a:t>
            </a:r>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Helvetica Neue"/>
              <a:ea typeface="Helvetica Neue"/>
              <a:cs typeface="Helvetica Neue"/>
              <a:sym typeface="Helvetica Neue"/>
            </a:endParaRPr>
          </a:p>
        </p:txBody>
      </p:sp>
      <p:grpSp>
        <p:nvGrpSpPr>
          <p:cNvPr id="189" name="Google Shape;189;p30"/>
          <p:cNvGrpSpPr/>
          <p:nvPr/>
        </p:nvGrpSpPr>
        <p:grpSpPr>
          <a:xfrm>
            <a:off x="5300132" y="1936905"/>
            <a:ext cx="1591582" cy="1866900"/>
            <a:chOff x="6488272" y="2209800"/>
            <a:chExt cx="1591582" cy="1866900"/>
          </a:xfrm>
        </p:grpSpPr>
        <p:sp>
          <p:nvSpPr>
            <p:cNvPr id="190" name="Google Shape;190;p30"/>
            <p:cNvSpPr/>
            <p:nvPr/>
          </p:nvSpPr>
          <p:spPr>
            <a:xfrm>
              <a:off x="6488272" y="2209800"/>
              <a:ext cx="1591582" cy="1866900"/>
            </a:xfrm>
            <a:prstGeom prst="round2SameRect">
              <a:avLst>
                <a:gd fmla="val 12063" name="adj1"/>
                <a:gd fmla="val 0" name="adj2"/>
              </a:avLst>
            </a:prstGeom>
            <a:solidFill>
              <a:srgbClr val="FEC6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1" name="Google Shape;191;p30"/>
            <p:cNvSpPr txBox="1"/>
            <p:nvPr/>
          </p:nvSpPr>
          <p:spPr>
            <a:xfrm>
              <a:off x="6836846" y="2563851"/>
              <a:ext cx="89443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6000" u="none" cap="none" strike="noStrike">
                  <a:solidFill>
                    <a:srgbClr val="F2F2F2"/>
                  </a:solidFill>
                  <a:latin typeface="Twentieth Century"/>
                  <a:ea typeface="Twentieth Century"/>
                  <a:cs typeface="Twentieth Century"/>
                  <a:sym typeface="Twentieth Century"/>
                </a:rPr>
                <a:t>3</a:t>
              </a:r>
              <a:endParaRPr/>
            </a:p>
          </p:txBody>
        </p:sp>
      </p:grpSp>
      <p:grpSp>
        <p:nvGrpSpPr>
          <p:cNvPr id="192" name="Google Shape;192;p30"/>
          <p:cNvGrpSpPr/>
          <p:nvPr/>
        </p:nvGrpSpPr>
        <p:grpSpPr>
          <a:xfrm>
            <a:off x="3087046" y="1917365"/>
            <a:ext cx="1591582" cy="1866900"/>
            <a:chOff x="3991395" y="2209800"/>
            <a:chExt cx="1591582" cy="1866900"/>
          </a:xfrm>
        </p:grpSpPr>
        <p:sp>
          <p:nvSpPr>
            <p:cNvPr id="193" name="Google Shape;193;p30"/>
            <p:cNvSpPr/>
            <p:nvPr/>
          </p:nvSpPr>
          <p:spPr>
            <a:xfrm>
              <a:off x="3991395" y="2209800"/>
              <a:ext cx="1591582" cy="1866900"/>
            </a:xfrm>
            <a:prstGeom prst="round2SameRect">
              <a:avLst>
                <a:gd fmla="val 12063" name="adj1"/>
                <a:gd fmla="val 0" name="adj2"/>
              </a:avLst>
            </a:prstGeom>
            <a:solidFill>
              <a:srgbClr val="52CB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4" name="Google Shape;194;p30"/>
            <p:cNvSpPr txBox="1"/>
            <p:nvPr/>
          </p:nvSpPr>
          <p:spPr>
            <a:xfrm>
              <a:off x="4339969" y="2563851"/>
              <a:ext cx="89443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6000" u="none" cap="none" strike="noStrike">
                  <a:solidFill>
                    <a:srgbClr val="F2F2F2"/>
                  </a:solidFill>
                  <a:latin typeface="Twentieth Century"/>
                  <a:ea typeface="Twentieth Century"/>
                  <a:cs typeface="Twentieth Century"/>
                  <a:sym typeface="Twentieth Century"/>
                </a:rPr>
                <a:t>2</a:t>
              </a:r>
              <a:endParaRPr/>
            </a:p>
          </p:txBody>
        </p:sp>
      </p:grpSp>
      <p:grpSp>
        <p:nvGrpSpPr>
          <p:cNvPr id="195" name="Google Shape;195;p30"/>
          <p:cNvGrpSpPr/>
          <p:nvPr/>
        </p:nvGrpSpPr>
        <p:grpSpPr>
          <a:xfrm>
            <a:off x="857405" y="1914234"/>
            <a:ext cx="1591582" cy="1866900"/>
            <a:chOff x="1494518" y="2209800"/>
            <a:chExt cx="1591582" cy="1866900"/>
          </a:xfrm>
        </p:grpSpPr>
        <p:sp>
          <p:nvSpPr>
            <p:cNvPr id="196" name="Google Shape;196;p30"/>
            <p:cNvSpPr/>
            <p:nvPr/>
          </p:nvSpPr>
          <p:spPr>
            <a:xfrm>
              <a:off x="1494518" y="2209800"/>
              <a:ext cx="1591582" cy="1866900"/>
            </a:xfrm>
            <a:prstGeom prst="round2SameRect">
              <a:avLst>
                <a:gd fmla="val 12063" name="adj1"/>
                <a:gd fmla="val 0" name="adj2"/>
              </a:avLst>
            </a:prstGeom>
            <a:solidFill>
              <a:srgbClr val="FF59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7" name="Google Shape;197;p30"/>
            <p:cNvSpPr txBox="1"/>
            <p:nvPr/>
          </p:nvSpPr>
          <p:spPr>
            <a:xfrm>
              <a:off x="1843092" y="2563851"/>
              <a:ext cx="89443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6000" u="none" cap="none" strike="noStrike">
                  <a:solidFill>
                    <a:srgbClr val="F2F2F2"/>
                  </a:solidFill>
                  <a:latin typeface="Twentieth Century"/>
                  <a:ea typeface="Twentieth Century"/>
                  <a:cs typeface="Twentieth Century"/>
                  <a:sym typeface="Twentieth Century"/>
                </a:rPr>
                <a:t>1</a:t>
              </a:r>
              <a:endParaRPr/>
            </a:p>
          </p:txBody>
        </p:sp>
      </p:grpSp>
      <p:sp>
        <p:nvSpPr>
          <p:cNvPr id="198" name="Google Shape;198;p30"/>
          <p:cNvSpPr/>
          <p:nvPr/>
        </p:nvSpPr>
        <p:spPr>
          <a:xfrm flipH="1" rot="10800000">
            <a:off x="867435" y="2847684"/>
            <a:ext cx="1581551" cy="2424183"/>
          </a:xfrm>
          <a:custGeom>
            <a:rect b="b" l="l" r="r" t="t"/>
            <a:pathLst>
              <a:path extrusionOk="0" h="3031986" w="1591582">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F2F2F2"/>
          </a:solidFill>
          <a:ln>
            <a:noFill/>
          </a:ln>
          <a:effectLst>
            <a:outerShdw blurRad="127000" sx="107000" rotWithShape="0" algn="ctr" sy="107000">
              <a:srgbClr val="000000">
                <a:alpha val="2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9" name="Google Shape;199;p30"/>
          <p:cNvSpPr/>
          <p:nvPr/>
        </p:nvSpPr>
        <p:spPr>
          <a:xfrm flipH="1" rot="10800000">
            <a:off x="3087046" y="2850813"/>
            <a:ext cx="1591582" cy="2421053"/>
          </a:xfrm>
          <a:custGeom>
            <a:rect b="b" l="l" r="r" t="t"/>
            <a:pathLst>
              <a:path extrusionOk="0" h="3031986" w="1591582">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F2F2F2"/>
          </a:solidFill>
          <a:ln>
            <a:noFill/>
          </a:ln>
          <a:effectLst>
            <a:outerShdw blurRad="127000" sx="107000" rotWithShape="0" algn="ctr" sy="107000">
              <a:srgbClr val="000000">
                <a:alpha val="2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0" name="Google Shape;200;p30"/>
          <p:cNvSpPr/>
          <p:nvPr/>
        </p:nvSpPr>
        <p:spPr>
          <a:xfrm flipH="1" rot="10800000">
            <a:off x="5300132" y="2870355"/>
            <a:ext cx="1591582" cy="2424183"/>
          </a:xfrm>
          <a:custGeom>
            <a:rect b="b" l="l" r="r" t="t"/>
            <a:pathLst>
              <a:path extrusionOk="0" h="3031986" w="1591582">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F2F2F2"/>
          </a:solidFill>
          <a:ln>
            <a:noFill/>
          </a:ln>
          <a:effectLst>
            <a:outerShdw blurRad="127000" sx="107000" rotWithShape="0" algn="ctr" sy="107000">
              <a:srgbClr val="000000">
                <a:alpha val="2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1" name="Google Shape;201;p30"/>
          <p:cNvSpPr txBox="1"/>
          <p:nvPr/>
        </p:nvSpPr>
        <p:spPr>
          <a:xfrm>
            <a:off x="863929" y="3219029"/>
            <a:ext cx="1591582" cy="116955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400" u="none" cap="none" strike="noStrike">
                <a:solidFill>
                  <a:srgbClr val="000000"/>
                </a:solidFill>
                <a:latin typeface="Helvetica Neue"/>
                <a:ea typeface="Helvetica Neue"/>
                <a:cs typeface="Helvetica Neue"/>
                <a:sym typeface="Helvetica Neue"/>
              </a:rPr>
              <a:t>All students have equal rights, regardless of their age, gender or ability.</a:t>
            </a:r>
            <a:endParaRPr b="0" i="0" sz="1400" u="none" cap="none" strike="noStrike">
              <a:solidFill>
                <a:srgbClr val="FF5969"/>
              </a:solidFill>
              <a:latin typeface="Helvetica Neue"/>
              <a:ea typeface="Helvetica Neue"/>
              <a:cs typeface="Helvetica Neue"/>
              <a:sym typeface="Helvetica Neue"/>
            </a:endParaRPr>
          </a:p>
        </p:txBody>
      </p:sp>
      <p:sp>
        <p:nvSpPr>
          <p:cNvPr id="202" name="Google Shape;202;p30"/>
          <p:cNvSpPr txBox="1"/>
          <p:nvPr/>
        </p:nvSpPr>
        <p:spPr>
          <a:xfrm>
            <a:off x="3087046" y="3230519"/>
            <a:ext cx="1591582"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400" u="none" cap="none" strike="noStrike">
                <a:solidFill>
                  <a:srgbClr val="000000"/>
                </a:solidFill>
                <a:latin typeface="Helvetica Neue"/>
                <a:ea typeface="Helvetica Neue"/>
                <a:cs typeface="Helvetica Neue"/>
                <a:sym typeface="Helvetica Neue"/>
              </a:rPr>
              <a:t>All students can get individual help from teachers.</a:t>
            </a:r>
            <a:endParaRPr b="0" i="0" sz="1400" u="none" cap="none" strike="noStrike">
              <a:solidFill>
                <a:srgbClr val="52CBBE"/>
              </a:solidFill>
              <a:latin typeface="Limelight"/>
              <a:ea typeface="Limelight"/>
              <a:cs typeface="Limelight"/>
              <a:sym typeface="Limelight"/>
            </a:endParaRPr>
          </a:p>
        </p:txBody>
      </p:sp>
      <p:sp>
        <p:nvSpPr>
          <p:cNvPr id="203" name="Google Shape;203;p30"/>
          <p:cNvSpPr txBox="1"/>
          <p:nvPr/>
        </p:nvSpPr>
        <p:spPr>
          <a:xfrm>
            <a:off x="5176761" y="3242161"/>
            <a:ext cx="1838400" cy="13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400" u="none" cap="none" strike="noStrike">
                <a:solidFill>
                  <a:srgbClr val="000000"/>
                </a:solidFill>
                <a:latin typeface="Helvetica Neue"/>
                <a:ea typeface="Helvetica Neue"/>
                <a:cs typeface="Helvetica Neue"/>
                <a:sym typeface="Helvetica Neue"/>
              </a:rPr>
              <a:t>Students with special needs</a:t>
            </a:r>
            <a:r>
              <a:rPr lang="es-ES">
                <a:latin typeface="Helvetica Neue"/>
                <a:ea typeface="Helvetica Neue"/>
                <a:cs typeface="Helvetica Neue"/>
                <a:sym typeface="Helvetica Neue"/>
              </a:rPr>
              <a:t> </a:t>
            </a:r>
            <a:endParaRPr>
              <a:latin typeface="Helvetica Neue"/>
              <a:ea typeface="Helvetica Neue"/>
              <a:cs typeface="Helvetica Neue"/>
              <a:sym typeface="Helvetica Neue"/>
            </a:endParaRPr>
          </a:p>
          <a:p>
            <a:pPr indent="0" lvl="0" marL="0" marR="0" rtl="0" algn="ctr">
              <a:lnSpc>
                <a:spcPct val="100000"/>
              </a:lnSpc>
              <a:spcBef>
                <a:spcPts val="0"/>
              </a:spcBef>
              <a:spcAft>
                <a:spcPts val="0"/>
              </a:spcAft>
              <a:buNone/>
            </a:pPr>
            <a:r>
              <a:rPr lang="es-ES">
                <a:latin typeface="Helvetica Neue"/>
                <a:ea typeface="Helvetica Neue"/>
                <a:cs typeface="Helvetica Neue"/>
                <a:sym typeface="Helvetica Neue"/>
              </a:rPr>
              <a:t>(SEN) </a:t>
            </a:r>
            <a:endParaRPr>
              <a:latin typeface="Helvetica Neue"/>
              <a:ea typeface="Helvetica Neue"/>
              <a:cs typeface="Helvetica Neue"/>
              <a:sym typeface="Helvetica Neue"/>
            </a:endParaRPr>
          </a:p>
          <a:p>
            <a:pPr indent="0" lvl="0" marL="0" marR="0" rtl="0" algn="ctr">
              <a:lnSpc>
                <a:spcPct val="100000"/>
              </a:lnSpc>
              <a:spcBef>
                <a:spcPts val="0"/>
              </a:spcBef>
              <a:spcAft>
                <a:spcPts val="0"/>
              </a:spcAft>
              <a:buNone/>
            </a:pPr>
            <a:r>
              <a:rPr b="0" i="0" lang="es-ES" sz="1400" u="none" cap="none" strike="noStrike">
                <a:solidFill>
                  <a:srgbClr val="000000"/>
                </a:solidFill>
                <a:latin typeface="Helvetica Neue"/>
                <a:ea typeface="Helvetica Neue"/>
                <a:cs typeface="Helvetica Neue"/>
                <a:sym typeface="Helvetica Neue"/>
              </a:rPr>
              <a:t>can acquire social and communication skills.</a:t>
            </a:r>
            <a:endParaRPr b="1" i="0" sz="1200" u="none" cap="none" strike="noStrike">
              <a:solidFill>
                <a:srgbClr val="FEC630"/>
              </a:solidFill>
              <a:latin typeface="Helvetica Neue"/>
              <a:ea typeface="Helvetica Neue"/>
              <a:cs typeface="Helvetica Neue"/>
              <a:sym typeface="Helvetica Neue"/>
            </a:endParaRPr>
          </a:p>
        </p:txBody>
      </p:sp>
      <p:grpSp>
        <p:nvGrpSpPr>
          <p:cNvPr id="204" name="Google Shape;204;p30"/>
          <p:cNvGrpSpPr/>
          <p:nvPr/>
        </p:nvGrpSpPr>
        <p:grpSpPr>
          <a:xfrm>
            <a:off x="7513218" y="1936905"/>
            <a:ext cx="1591582" cy="1866900"/>
            <a:chOff x="6488272" y="2209800"/>
            <a:chExt cx="1591582" cy="1866900"/>
          </a:xfrm>
        </p:grpSpPr>
        <p:sp>
          <p:nvSpPr>
            <p:cNvPr id="205" name="Google Shape;205;p30"/>
            <p:cNvSpPr/>
            <p:nvPr/>
          </p:nvSpPr>
          <p:spPr>
            <a:xfrm>
              <a:off x="6488272" y="2209800"/>
              <a:ext cx="1591582" cy="1866900"/>
            </a:xfrm>
            <a:prstGeom prst="round2SameRect">
              <a:avLst>
                <a:gd fmla="val 12063"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6" name="Google Shape;206;p30"/>
            <p:cNvSpPr txBox="1"/>
            <p:nvPr/>
          </p:nvSpPr>
          <p:spPr>
            <a:xfrm>
              <a:off x="6836846" y="2563851"/>
              <a:ext cx="89443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6000" u="none" cap="none" strike="noStrike">
                  <a:solidFill>
                    <a:srgbClr val="F2F2F2"/>
                  </a:solidFill>
                  <a:latin typeface="Twentieth Century"/>
                  <a:ea typeface="Twentieth Century"/>
                  <a:cs typeface="Twentieth Century"/>
                  <a:sym typeface="Twentieth Century"/>
                </a:rPr>
                <a:t>4</a:t>
              </a:r>
              <a:endParaRPr/>
            </a:p>
          </p:txBody>
        </p:sp>
      </p:grpSp>
      <p:sp>
        <p:nvSpPr>
          <p:cNvPr id="207" name="Google Shape;207;p30"/>
          <p:cNvSpPr/>
          <p:nvPr/>
        </p:nvSpPr>
        <p:spPr>
          <a:xfrm flipH="1" rot="10800000">
            <a:off x="7513218" y="2870355"/>
            <a:ext cx="1591582" cy="2401511"/>
          </a:xfrm>
          <a:custGeom>
            <a:rect b="b" l="l" r="r" t="t"/>
            <a:pathLst>
              <a:path extrusionOk="0" h="3031986" w="1591582">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F2F2F2"/>
          </a:solidFill>
          <a:ln>
            <a:noFill/>
          </a:ln>
          <a:effectLst>
            <a:outerShdw blurRad="127000" sx="107000" rotWithShape="0" algn="ctr" sy="107000">
              <a:srgbClr val="000000">
                <a:alpha val="2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8" name="Google Shape;208;p30"/>
          <p:cNvSpPr txBox="1"/>
          <p:nvPr/>
        </p:nvSpPr>
        <p:spPr>
          <a:xfrm>
            <a:off x="7494248" y="3219029"/>
            <a:ext cx="1610552" cy="20928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300" u="none" cap="none" strike="noStrike">
                <a:solidFill>
                  <a:srgbClr val="000000"/>
                </a:solidFill>
                <a:latin typeface="Helvetica Neue"/>
                <a:ea typeface="Helvetica Neue"/>
                <a:cs typeface="Helvetica Neue"/>
                <a:sym typeface="Helvetica Neue"/>
              </a:rPr>
              <a:t>SEN students can get a quality education to study at university, master a profession and become full and independent  members of society.</a:t>
            </a:r>
            <a:endParaRPr b="0" i="0" sz="1300" u="none" cap="none" strike="noStrike">
              <a:solidFill>
                <a:schemeClr val="accent1"/>
              </a:solidFill>
              <a:latin typeface="Helvetica Neue"/>
              <a:ea typeface="Helvetica Neue"/>
              <a:cs typeface="Helvetica Neue"/>
              <a:sym typeface="Helvetica Neue"/>
            </a:endParaRPr>
          </a:p>
        </p:txBody>
      </p:sp>
      <p:grpSp>
        <p:nvGrpSpPr>
          <p:cNvPr id="209" name="Google Shape;209;p30"/>
          <p:cNvGrpSpPr/>
          <p:nvPr/>
        </p:nvGrpSpPr>
        <p:grpSpPr>
          <a:xfrm>
            <a:off x="9726304" y="1914234"/>
            <a:ext cx="1591582" cy="1866900"/>
            <a:chOff x="6488272" y="2209800"/>
            <a:chExt cx="1591582" cy="1866900"/>
          </a:xfrm>
        </p:grpSpPr>
        <p:sp>
          <p:nvSpPr>
            <p:cNvPr id="210" name="Google Shape;210;p30"/>
            <p:cNvSpPr/>
            <p:nvPr/>
          </p:nvSpPr>
          <p:spPr>
            <a:xfrm>
              <a:off x="6488272" y="2209800"/>
              <a:ext cx="1591582" cy="1866900"/>
            </a:xfrm>
            <a:prstGeom prst="round2SameRect">
              <a:avLst>
                <a:gd fmla="val 12063" name="adj1"/>
                <a:gd fmla="val 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1" name="Google Shape;211;p30"/>
            <p:cNvSpPr txBox="1"/>
            <p:nvPr/>
          </p:nvSpPr>
          <p:spPr>
            <a:xfrm>
              <a:off x="6836846" y="2563851"/>
              <a:ext cx="89443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6000" u="none" cap="none" strike="noStrike">
                  <a:solidFill>
                    <a:srgbClr val="F2F2F2"/>
                  </a:solidFill>
                  <a:latin typeface="Twentieth Century"/>
                  <a:ea typeface="Twentieth Century"/>
                  <a:cs typeface="Twentieth Century"/>
                  <a:sym typeface="Twentieth Century"/>
                </a:rPr>
                <a:t>5</a:t>
              </a:r>
              <a:endParaRPr/>
            </a:p>
          </p:txBody>
        </p:sp>
      </p:grpSp>
      <p:sp>
        <p:nvSpPr>
          <p:cNvPr id="212" name="Google Shape;212;p30"/>
          <p:cNvSpPr/>
          <p:nvPr/>
        </p:nvSpPr>
        <p:spPr>
          <a:xfrm flipH="1" rot="10800000">
            <a:off x="9726304" y="2847684"/>
            <a:ext cx="1591582" cy="2424182"/>
          </a:xfrm>
          <a:custGeom>
            <a:rect b="b" l="l" r="r" t="t"/>
            <a:pathLst>
              <a:path extrusionOk="0" h="3031986" w="1591582">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F2F2F2"/>
          </a:solidFill>
          <a:ln>
            <a:noFill/>
          </a:ln>
          <a:effectLst>
            <a:outerShdw blurRad="127000" sx="107000" rotWithShape="0" algn="ctr" sy="107000">
              <a:srgbClr val="000000">
                <a:alpha val="2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3" name="Google Shape;213;p30"/>
          <p:cNvSpPr txBox="1"/>
          <p:nvPr/>
        </p:nvSpPr>
        <p:spPr>
          <a:xfrm>
            <a:off x="9732828" y="3199444"/>
            <a:ext cx="1591582"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400" u="none" cap="none" strike="noStrike">
                <a:solidFill>
                  <a:srgbClr val="000000"/>
                </a:solidFill>
                <a:latin typeface="Helvetica Neue"/>
                <a:ea typeface="Helvetica Neue"/>
                <a:cs typeface="Helvetica Neue"/>
                <a:sym typeface="Helvetica Neue"/>
              </a:rPr>
              <a:t>All students can  develop human qualities such as empathy, tolerance, patience etc.</a:t>
            </a:r>
            <a:endParaRPr b="0" i="0" sz="1400" u="none" cap="none" strike="noStrike">
              <a:solidFill>
                <a:schemeClr val="accent6"/>
              </a:solidFill>
              <a:latin typeface="Helvetica Neue"/>
              <a:ea typeface="Helvetica Neue"/>
              <a:cs typeface="Helvetica Neue"/>
              <a:sym typeface="Helvetica Neue"/>
            </a:endParaRPr>
          </a:p>
        </p:txBody>
      </p:sp>
      <p:sp>
        <p:nvSpPr>
          <p:cNvPr id="214" name="Google Shape;214;p30"/>
          <p:cNvSpPr txBox="1"/>
          <p:nvPr/>
        </p:nvSpPr>
        <p:spPr>
          <a:xfrm>
            <a:off x="3169745" y="648585"/>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1" i="0" lang="es-ES" sz="2500" u="none" cap="none" strike="noStrike">
                <a:solidFill>
                  <a:srgbClr val="00B0F0"/>
                </a:solidFill>
                <a:latin typeface="Helvetica Neue"/>
                <a:ea typeface="Helvetica Neue"/>
                <a:cs typeface="Helvetica Neue"/>
                <a:sym typeface="Helvetica Neue"/>
              </a:rPr>
              <a:t>INCLUSIVE EDUCATION</a:t>
            </a:r>
            <a:endParaRPr sz="1900"/>
          </a:p>
          <a:p>
            <a:pPr indent="0" lvl="0" marL="0" marR="0" rtl="0" algn="r">
              <a:lnSpc>
                <a:spcPct val="90000"/>
              </a:lnSpc>
              <a:spcBef>
                <a:spcPts val="0"/>
              </a:spcBef>
              <a:spcAft>
                <a:spcPts val="0"/>
              </a:spcAft>
              <a:buNone/>
            </a:pPr>
            <a:r>
              <a:rPr b="1" i="0" lang="es-ES" sz="2500" u="none" cap="none" strike="noStrike">
                <a:solidFill>
                  <a:schemeClr val="accent4"/>
                </a:solidFill>
                <a:latin typeface="Helvetica Neue"/>
                <a:ea typeface="Helvetica Neue"/>
                <a:cs typeface="Helvetica Neue"/>
                <a:sym typeface="Helvetica Neue"/>
              </a:rPr>
              <a:t>Benefits</a:t>
            </a:r>
            <a:endParaRPr b="1" i="0" sz="2500" u="none" cap="none" strike="noStrike">
              <a:solidFill>
                <a:schemeClr val="accent4"/>
              </a:solidFill>
              <a:latin typeface="Helvetica Neue"/>
              <a:ea typeface="Helvetica Neue"/>
              <a:cs typeface="Helvetica Neue"/>
              <a:sym typeface="Helvetica Neue"/>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400"/>
                                        <p:tgtEl>
                                          <p:spTgt spid="188"/>
                                        </p:tgtEl>
                                      </p:cBhvr>
                                    </p:animEffect>
                                  </p:childTnLst>
                                </p:cTn>
                              </p:par>
                            </p:childTnLst>
                          </p:cTn>
                        </p:par>
                        <p:par>
                          <p:cTn fill="hold">
                            <p:stCondLst>
                              <p:cond delay="400"/>
                            </p:stCondLst>
                            <p:childTnLst>
                              <p:par>
                                <p:cTn fill="hold" nodeType="after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250"/>
                                        <p:tgtEl>
                                          <p:spTgt spid="198"/>
                                        </p:tgtEl>
                                      </p:cBhvr>
                                    </p:animEffect>
                                  </p:childTnLst>
                                </p:cTn>
                              </p:par>
                            </p:childTnLst>
                          </p:cTn>
                        </p:par>
                        <p:par>
                          <p:cTn fill="hold">
                            <p:stCondLst>
                              <p:cond delay="65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750"/>
                                        <p:tgtEl>
                                          <p:spTgt spid="201"/>
                                        </p:tgtEl>
                                      </p:cBhvr>
                                    </p:animEffect>
                                  </p:childTnLst>
                                </p:cTn>
                              </p:par>
                            </p:childTnLst>
                          </p:cTn>
                        </p:par>
                        <p:par>
                          <p:cTn fill="hold">
                            <p:stCondLst>
                              <p:cond delay="1400"/>
                            </p:stCondLst>
                            <p:childTnLst>
                              <p:par>
                                <p:cTn fill="hold" nodeType="afterEffect" presetClass="entr" presetID="10" presetSubtype="0">
                                  <p:stCondLst>
                                    <p:cond delay="25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par>
                          <p:cTn fill="hold">
                            <p:stCondLst>
                              <p:cond delay="1900"/>
                            </p:stCondLst>
                            <p:childTnLst>
                              <p:par>
                                <p:cTn fill="hold" nodeType="after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750"/>
                                        <p:tgtEl>
                                          <p:spTgt spid="202"/>
                                        </p:tgtEl>
                                      </p:cBhvr>
                                    </p:animEffect>
                                  </p:childTnLst>
                                </p:cTn>
                              </p:par>
                            </p:childTnLst>
                          </p:cTn>
                        </p:par>
                        <p:par>
                          <p:cTn fill="hold">
                            <p:stCondLst>
                              <p:cond delay="2650"/>
                            </p:stCondLst>
                            <p:childTnLst>
                              <p:par>
                                <p:cTn fill="hold" nodeType="afterEffect" presetClass="entr" presetID="10" presetSubtype="0">
                                  <p:stCondLst>
                                    <p:cond delay="25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par>
                          <p:cTn fill="hold">
                            <p:stCondLst>
                              <p:cond delay="315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750"/>
                                        <p:tgtEl>
                                          <p:spTgt spid="203"/>
                                        </p:tgtEl>
                                      </p:cBhvr>
                                    </p:animEffect>
                                  </p:childTnLst>
                                </p:cTn>
                              </p:par>
                            </p:childTnLst>
                          </p:cTn>
                        </p:par>
                        <p:par>
                          <p:cTn fill="hold">
                            <p:stCondLst>
                              <p:cond delay="3900"/>
                            </p:stCondLst>
                            <p:childTnLst>
                              <p:par>
                                <p:cTn fill="hold" nodeType="afterEffect" presetClass="entr" presetID="10" presetSubtype="0">
                                  <p:stCondLst>
                                    <p:cond delay="25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par>
                          <p:cTn fill="hold">
                            <p:stCondLst>
                              <p:cond delay="4400"/>
                            </p:stCondLst>
                            <p:childTnLst>
                              <p:par>
                                <p:cTn fill="hold" nodeType="afterEffect" presetClass="entr" presetID="10" presetSubtype="0">
                                  <p:stCondLst>
                                    <p:cond delay="25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par>
                          <p:cTn fill="hold">
                            <p:stCondLst>
                              <p:cond delay="4900"/>
                            </p:stCondLst>
                            <p:childTnLst>
                              <p:par>
                                <p:cTn fill="hold" nodeType="afterEffect" presetClass="entr" presetID="10" presetSubtype="0">
                                  <p:stCondLst>
                                    <p:cond delay="25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par>
                          <p:cTn fill="hold">
                            <p:stCondLst>
                              <p:cond delay="5400"/>
                            </p:stCondLst>
                            <p:childTnLst>
                              <p:par>
                                <p:cTn fill="hold" nodeType="after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750"/>
                                        <p:tgtEl>
                                          <p:spTgt spid="208"/>
                                        </p:tgtEl>
                                      </p:cBhvr>
                                    </p:animEffect>
                                  </p:childTnLst>
                                </p:cTn>
                              </p:par>
                            </p:childTnLst>
                          </p:cTn>
                        </p:par>
                        <p:par>
                          <p:cTn fill="hold">
                            <p:stCondLst>
                              <p:cond delay="6150"/>
                            </p:stCondLst>
                            <p:childTnLst>
                              <p:par>
                                <p:cTn fill="hold" nodeType="afterEffect" presetClass="entr" presetID="10" presetSubtype="0">
                                  <p:stCondLst>
                                    <p:cond delay="25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par>
                          <p:cTn fill="hold">
                            <p:stCondLst>
                              <p:cond delay="6650"/>
                            </p:stCondLst>
                            <p:childTnLst>
                              <p:par>
                                <p:cTn fill="hold" nodeType="afterEffect" presetClass="entr" presetID="10" presetSubtype="0">
                                  <p:stCondLst>
                                    <p:cond delay="25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par>
                          <p:cTn fill="hold">
                            <p:stCondLst>
                              <p:cond delay="715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750"/>
                                        <p:tgtEl>
                                          <p:spTgt spid="213"/>
                                        </p:tgtEl>
                                      </p:cBhvr>
                                    </p:animEffect>
                                  </p:childTnLst>
                                </p:cTn>
                              </p:par>
                            </p:childTnLst>
                          </p:cTn>
                        </p:par>
                        <p:par>
                          <p:cTn fill="hold">
                            <p:stCondLst>
                              <p:cond delay="7900"/>
                            </p:stCondLst>
                            <p:childTnLst>
                              <p:par>
                                <p:cTn fill="hold" nodeType="afterEffect" presetClass="entr" presetID="10" presetSubtype="0">
                                  <p:stCondLst>
                                    <p:cond delay="25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par>
                          <p:cTn fill="hold">
                            <p:stCondLst>
                              <p:cond delay="8400"/>
                            </p:stCondLst>
                            <p:childTnLst>
                              <p:par>
                                <p:cTn fill="hold" nodeType="afterEffect" presetClass="entr" presetID="10" presetSubtype="0">
                                  <p:stCondLst>
                                    <p:cond delay="25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1"/>
          <p:cNvSpPr txBox="1"/>
          <p:nvPr/>
        </p:nvSpPr>
        <p:spPr>
          <a:xfrm>
            <a:off x="517297" y="1438090"/>
            <a:ext cx="11450700" cy="538569"/>
          </a:xfrm>
          <a:prstGeom prst="rect">
            <a:avLst/>
          </a:prstGeom>
          <a:noFill/>
          <a:ln>
            <a:noFill/>
          </a:ln>
        </p:spPr>
        <p:txBody>
          <a:bodyPr anchorCtr="0" anchor="t" bIns="45700" lIns="91425" spcFirstLastPara="1" rIns="91425" wrap="square" tIns="45700">
            <a:spAutoFit/>
          </a:bodyPr>
          <a:lstStyle/>
          <a:p>
            <a:pPr indent="-165100" lvl="0" marL="342900" marR="0" rtl="0" algn="l">
              <a:lnSpc>
                <a:spcPct val="100000"/>
              </a:lnSpc>
              <a:spcBef>
                <a:spcPts val="0"/>
              </a:spcBef>
              <a:spcAft>
                <a:spcPts val="0"/>
              </a:spcAft>
              <a:buClr>
                <a:srgbClr val="EC7320"/>
              </a:buClr>
              <a:buSzPts val="2800"/>
              <a:buFont typeface="Noto Sans Symbols"/>
              <a:buNone/>
            </a:pPr>
            <a:r>
              <a:t/>
            </a:r>
            <a:endParaRPr b="0" i="0" sz="900" u="none" cap="none" strike="noStrike">
              <a:solidFill>
                <a:srgbClr val="0070C0"/>
              </a:solidFill>
              <a:latin typeface="Helvetica Neue"/>
              <a:ea typeface="Helvetica Neue"/>
              <a:cs typeface="Helvetica Neue"/>
              <a:sym typeface="Helvetica Neue"/>
            </a:endParaRPr>
          </a:p>
          <a:p>
            <a:pPr indent="-165100" lvl="0" marL="342900" marR="0" rtl="0" algn="l">
              <a:lnSpc>
                <a:spcPct val="100000"/>
              </a:lnSpc>
              <a:spcBef>
                <a:spcPts val="0"/>
              </a:spcBef>
              <a:spcAft>
                <a:spcPts val="0"/>
              </a:spcAft>
              <a:buClr>
                <a:srgbClr val="EC7320"/>
              </a:buClr>
              <a:buSzPts val="2800"/>
              <a:buFont typeface="Noto Sans Symbols"/>
              <a:buNone/>
            </a:pPr>
            <a:r>
              <a:rPr b="0" i="0" lang="es-ES" sz="2000" u="none" cap="none" strike="noStrike">
                <a:solidFill>
                  <a:schemeClr val="dk1"/>
                </a:solidFill>
                <a:latin typeface="Helvetica Neue"/>
                <a:ea typeface="Helvetica Neue"/>
                <a:cs typeface="Helvetica Neue"/>
                <a:sym typeface="Helvetica Neue"/>
              </a:rPr>
              <a:t> </a:t>
            </a:r>
            <a:endParaRPr b="0" i="0" sz="2000" u="none" cap="none" strike="noStrike">
              <a:solidFill>
                <a:schemeClr val="dk1"/>
              </a:solidFill>
              <a:latin typeface="Helvetica Neue"/>
              <a:ea typeface="Helvetica Neue"/>
              <a:cs typeface="Helvetica Neue"/>
              <a:sym typeface="Helvetica Neue"/>
            </a:endParaRPr>
          </a:p>
        </p:txBody>
      </p:sp>
      <p:sp>
        <p:nvSpPr>
          <p:cNvPr id="221" name="Google Shape;221;p31"/>
          <p:cNvSpPr txBox="1"/>
          <p:nvPr/>
        </p:nvSpPr>
        <p:spPr>
          <a:xfrm>
            <a:off x="3169745" y="648585"/>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1" i="0" lang="es-ES" sz="2500" u="none" cap="none" strike="noStrike">
                <a:solidFill>
                  <a:srgbClr val="00B0F0"/>
                </a:solidFill>
                <a:latin typeface="Helvetica Neue"/>
                <a:ea typeface="Helvetica Neue"/>
                <a:cs typeface="Helvetica Neue"/>
                <a:sym typeface="Helvetica Neue"/>
              </a:rPr>
              <a:t>INCLUSIVE EDUCATION</a:t>
            </a:r>
            <a:endParaRPr sz="1900"/>
          </a:p>
          <a:p>
            <a:pPr indent="0" lvl="0" marL="0" marR="0" rtl="0" algn="r">
              <a:lnSpc>
                <a:spcPct val="90000"/>
              </a:lnSpc>
              <a:spcBef>
                <a:spcPts val="0"/>
              </a:spcBef>
              <a:spcAft>
                <a:spcPts val="0"/>
              </a:spcAft>
              <a:buNone/>
            </a:pPr>
            <a:r>
              <a:rPr b="1" i="0" lang="es-ES" sz="2500" u="none" cap="none" strike="noStrike">
                <a:solidFill>
                  <a:schemeClr val="accent4"/>
                </a:solidFill>
                <a:latin typeface="Helvetica Neue"/>
                <a:ea typeface="Helvetica Neue"/>
                <a:cs typeface="Helvetica Neue"/>
                <a:sym typeface="Helvetica Neue"/>
              </a:rPr>
              <a:t>Inclusive Schools</a:t>
            </a:r>
            <a:endParaRPr b="1" i="0" sz="2500" u="none" cap="none" strike="noStrike">
              <a:solidFill>
                <a:schemeClr val="accent4"/>
              </a:solidFill>
              <a:latin typeface="Helvetica Neue"/>
              <a:ea typeface="Helvetica Neue"/>
              <a:cs typeface="Helvetica Neue"/>
              <a:sym typeface="Helvetica Neue"/>
            </a:endParaRPr>
          </a:p>
        </p:txBody>
      </p:sp>
      <p:grpSp>
        <p:nvGrpSpPr>
          <p:cNvPr id="222" name="Google Shape;222;p31"/>
          <p:cNvGrpSpPr/>
          <p:nvPr/>
        </p:nvGrpSpPr>
        <p:grpSpPr>
          <a:xfrm>
            <a:off x="660398" y="1733523"/>
            <a:ext cx="10971308" cy="3970486"/>
            <a:chOff x="0" y="0"/>
            <a:chExt cx="10971308" cy="3970486"/>
          </a:xfrm>
        </p:grpSpPr>
        <p:cxnSp>
          <p:nvCxnSpPr>
            <p:cNvPr id="223" name="Google Shape;223;p31"/>
            <p:cNvCxnSpPr/>
            <p:nvPr/>
          </p:nvCxnSpPr>
          <p:spPr>
            <a:xfrm>
              <a:off x="0" y="62971"/>
              <a:ext cx="10971308" cy="0"/>
            </a:xfrm>
            <a:prstGeom prst="straightConnector1">
              <a:avLst/>
            </a:prstGeom>
            <a:solidFill>
              <a:schemeClr val="accent2"/>
            </a:solidFill>
            <a:ln cap="flat" cmpd="sng" w="25400">
              <a:solidFill>
                <a:schemeClr val="accent2"/>
              </a:solidFill>
              <a:prstDash val="solid"/>
              <a:round/>
              <a:headEnd len="sm" w="sm" type="none"/>
              <a:tailEnd len="sm" w="sm" type="none"/>
            </a:ln>
          </p:spPr>
        </p:cxnSp>
        <p:sp>
          <p:nvSpPr>
            <p:cNvPr id="224" name="Google Shape;224;p31"/>
            <p:cNvSpPr/>
            <p:nvPr/>
          </p:nvSpPr>
          <p:spPr>
            <a:xfrm>
              <a:off x="0" y="0"/>
              <a:ext cx="2194261" cy="397048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1"/>
            <p:cNvSpPr txBox="1"/>
            <p:nvPr/>
          </p:nvSpPr>
          <p:spPr>
            <a:xfrm>
              <a:off x="0" y="0"/>
              <a:ext cx="2194261" cy="3970486"/>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None/>
              </a:pPr>
              <a:r>
                <a:rPr b="1" i="0" lang="es-ES" sz="3200" u="none" cap="none" strike="noStrike">
                  <a:solidFill>
                    <a:srgbClr val="C55A11"/>
                  </a:solidFill>
                  <a:latin typeface="Helvetica Neue"/>
                  <a:ea typeface="Helvetica Neue"/>
                  <a:cs typeface="Helvetica Neue"/>
                  <a:sym typeface="Helvetica Neue"/>
                </a:rPr>
                <a:t>Inclusive Schools                           </a:t>
              </a:r>
              <a:endParaRPr b="0" i="0" sz="3200" u="none" cap="none" strike="noStrike">
                <a:solidFill>
                  <a:srgbClr val="C55A11"/>
                </a:solidFill>
                <a:latin typeface="Arial"/>
                <a:ea typeface="Arial"/>
                <a:cs typeface="Arial"/>
                <a:sym typeface="Arial"/>
              </a:endParaRPr>
            </a:p>
          </p:txBody>
        </p:sp>
        <p:sp>
          <p:nvSpPr>
            <p:cNvPr id="226" name="Google Shape;226;p31"/>
            <p:cNvSpPr/>
            <p:nvPr/>
          </p:nvSpPr>
          <p:spPr>
            <a:xfrm>
              <a:off x="2358831" y="452089"/>
              <a:ext cx="8612476" cy="12407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1"/>
            <p:cNvSpPr txBox="1"/>
            <p:nvPr/>
          </p:nvSpPr>
          <p:spPr>
            <a:xfrm>
              <a:off x="2358831" y="452089"/>
              <a:ext cx="8612476" cy="1240776"/>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None/>
              </a:pPr>
              <a:r>
                <a:rPr b="0" i="0" lang="es-ES" sz="2200" u="none" cap="none" strike="noStrike">
                  <a:solidFill>
                    <a:srgbClr val="000000"/>
                  </a:solidFill>
                  <a:latin typeface="Helvetica Neue"/>
                  <a:ea typeface="Helvetica Neue"/>
                  <a:cs typeface="Helvetica Neue"/>
                  <a:sym typeface="Helvetica Neue"/>
                </a:rPr>
                <a:t>all students can achieve success despite their differences.</a:t>
              </a:r>
              <a:endParaRPr b="0" i="0" sz="2200" u="none" cap="none" strike="noStrike">
                <a:solidFill>
                  <a:srgbClr val="000000"/>
                </a:solidFill>
                <a:latin typeface="Arial"/>
                <a:ea typeface="Arial"/>
                <a:cs typeface="Arial"/>
                <a:sym typeface="Arial"/>
              </a:endParaRPr>
            </a:p>
          </p:txBody>
        </p:sp>
        <p:cxnSp>
          <p:nvCxnSpPr>
            <p:cNvPr id="228" name="Google Shape;228;p31"/>
            <p:cNvCxnSpPr/>
            <p:nvPr/>
          </p:nvCxnSpPr>
          <p:spPr>
            <a:xfrm>
              <a:off x="2194261" y="1302815"/>
              <a:ext cx="8777046" cy="0"/>
            </a:xfrm>
            <a:prstGeom prst="straightConnector1">
              <a:avLst/>
            </a:prstGeom>
            <a:solidFill>
              <a:schemeClr val="accent2"/>
            </a:solidFill>
            <a:ln cap="flat" cmpd="sng" w="25400">
              <a:solidFill>
                <a:srgbClr val="F5CBBC"/>
              </a:solidFill>
              <a:prstDash val="solid"/>
              <a:round/>
              <a:headEnd len="sm" w="sm" type="none"/>
              <a:tailEnd len="sm" w="sm" type="none"/>
            </a:ln>
          </p:spPr>
        </p:cxnSp>
        <p:sp>
          <p:nvSpPr>
            <p:cNvPr id="229" name="Google Shape;229;p31"/>
            <p:cNvSpPr/>
            <p:nvPr/>
          </p:nvSpPr>
          <p:spPr>
            <a:xfrm>
              <a:off x="2358831" y="1391680"/>
              <a:ext cx="8363231" cy="12407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1"/>
            <p:cNvSpPr txBox="1"/>
            <p:nvPr/>
          </p:nvSpPr>
          <p:spPr>
            <a:xfrm>
              <a:off x="2358831" y="1391680"/>
              <a:ext cx="8363231" cy="1240776"/>
            </a:xfrm>
            <a:prstGeom prst="rect">
              <a:avLst/>
            </a:prstGeom>
            <a:noFill/>
            <a:ln>
              <a:noFill/>
            </a:ln>
          </p:spPr>
          <p:txBody>
            <a:bodyPr anchorCtr="0" anchor="t" bIns="83800" lIns="83800" spcFirstLastPara="1" rIns="83800" wrap="square" tIns="83800">
              <a:noAutofit/>
            </a:bodyPr>
            <a:lstStyle/>
            <a:p>
              <a:pPr indent="0" lvl="0" marL="0" marR="0" rtl="0" algn="just">
                <a:lnSpc>
                  <a:spcPct val="90000"/>
                </a:lnSpc>
                <a:spcBef>
                  <a:spcPts val="0"/>
                </a:spcBef>
                <a:spcAft>
                  <a:spcPts val="0"/>
                </a:spcAft>
                <a:buNone/>
              </a:pPr>
              <a:r>
                <a:rPr b="0" i="0" lang="es-ES" sz="2200" u="none" cap="none" strike="noStrike">
                  <a:solidFill>
                    <a:srgbClr val="000000"/>
                  </a:solidFill>
                  <a:latin typeface="Helvetica Neue"/>
                  <a:ea typeface="Helvetica Neue"/>
                  <a:cs typeface="Helvetica Neue"/>
                  <a:sym typeface="Helvetica Neue"/>
                </a:rPr>
                <a:t>students coming from different cultural, ethnic, linguistic, and socio-economic environments are considered important for the school. </a:t>
              </a:r>
              <a:endParaRPr b="0" i="0" sz="2200" u="none" cap="none" strike="noStrike">
                <a:solidFill>
                  <a:srgbClr val="000000"/>
                </a:solidFill>
                <a:latin typeface="Arial"/>
                <a:ea typeface="Arial"/>
                <a:cs typeface="Arial"/>
                <a:sym typeface="Arial"/>
              </a:endParaRPr>
            </a:p>
          </p:txBody>
        </p:sp>
        <p:cxnSp>
          <p:nvCxnSpPr>
            <p:cNvPr id="231" name="Google Shape;231;p31"/>
            <p:cNvCxnSpPr/>
            <p:nvPr/>
          </p:nvCxnSpPr>
          <p:spPr>
            <a:xfrm>
              <a:off x="2194261" y="2551843"/>
              <a:ext cx="8777046" cy="0"/>
            </a:xfrm>
            <a:prstGeom prst="straightConnector1">
              <a:avLst/>
            </a:prstGeom>
            <a:solidFill>
              <a:schemeClr val="accent2"/>
            </a:solidFill>
            <a:ln cap="flat" cmpd="sng" w="25400">
              <a:solidFill>
                <a:srgbClr val="F5CBBC"/>
              </a:solidFill>
              <a:prstDash val="solid"/>
              <a:round/>
              <a:headEnd len="sm" w="sm" type="none"/>
              <a:tailEnd len="sm" w="sm" type="none"/>
            </a:ln>
          </p:spPr>
        </p:cxnSp>
        <p:sp>
          <p:nvSpPr>
            <p:cNvPr id="232" name="Google Shape;232;p31"/>
            <p:cNvSpPr/>
            <p:nvPr/>
          </p:nvSpPr>
          <p:spPr>
            <a:xfrm>
              <a:off x="2358831" y="2729709"/>
              <a:ext cx="8612476" cy="12407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1"/>
            <p:cNvSpPr txBox="1"/>
            <p:nvPr/>
          </p:nvSpPr>
          <p:spPr>
            <a:xfrm>
              <a:off x="2358831" y="2729709"/>
              <a:ext cx="8612476" cy="1240776"/>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None/>
              </a:pPr>
              <a:r>
                <a:rPr b="0" i="0" lang="es-ES" sz="2200" u="none" cap="none" strike="noStrike">
                  <a:solidFill>
                    <a:srgbClr val="000000"/>
                  </a:solidFill>
                  <a:latin typeface="Helvetica Neue"/>
                  <a:ea typeface="Helvetica Neue"/>
                  <a:cs typeface="Helvetica Neue"/>
                  <a:sym typeface="Helvetica Neue"/>
                </a:rPr>
                <a:t>their educational orientations value differences rather than   strategies and policies.</a:t>
              </a:r>
              <a:endParaRPr b="0" i="0" sz="2200" u="none" cap="none" strike="noStrike">
                <a:solidFill>
                  <a:srgbClr val="000000"/>
                </a:solidFill>
                <a:latin typeface="Arial"/>
                <a:ea typeface="Arial"/>
                <a:cs typeface="Arial"/>
                <a:sym typeface="Arial"/>
              </a:endParaRPr>
            </a:p>
          </p:txBody>
        </p:sp>
        <p:cxnSp>
          <p:nvCxnSpPr>
            <p:cNvPr id="234" name="Google Shape;234;p31"/>
            <p:cNvCxnSpPr/>
            <p:nvPr/>
          </p:nvCxnSpPr>
          <p:spPr>
            <a:xfrm>
              <a:off x="2194261" y="3908447"/>
              <a:ext cx="8777046" cy="0"/>
            </a:xfrm>
            <a:prstGeom prst="straightConnector1">
              <a:avLst/>
            </a:prstGeom>
            <a:solidFill>
              <a:schemeClr val="accent2"/>
            </a:solidFill>
            <a:ln cap="flat" cmpd="sng" w="25400">
              <a:solidFill>
                <a:srgbClr val="F5CBBC"/>
              </a:solidFill>
              <a:prstDash val="solid"/>
              <a:round/>
              <a:headEnd len="sm" w="sm" type="none"/>
              <a:tailEnd len="sm" w="sm" type="none"/>
            </a:ln>
          </p:spPr>
        </p:cxnSp>
      </p:gr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8"/>
          <p:cNvSpPr txBox="1"/>
          <p:nvPr/>
        </p:nvSpPr>
        <p:spPr>
          <a:xfrm>
            <a:off x="938231" y="2190972"/>
            <a:ext cx="10521600" cy="1007391"/>
          </a:xfrm>
          <a:prstGeom prst="rect">
            <a:avLst/>
          </a:prstGeom>
          <a:noFill/>
          <a:ln>
            <a:noFill/>
          </a:ln>
        </p:spPr>
        <p:txBody>
          <a:bodyPr anchorCtr="0" anchor="t" bIns="45700" lIns="91425" spcFirstLastPara="1" rIns="91425" wrap="square" tIns="45700">
            <a:normAutofit fontScale="62500" lnSpcReduction="20000"/>
          </a:bodyPr>
          <a:lstStyle/>
          <a:p>
            <a:pPr indent="0" lvl="0" marL="0" marR="0" rtl="0" algn="ctr">
              <a:lnSpc>
                <a:spcPct val="90000"/>
              </a:lnSpc>
              <a:spcBef>
                <a:spcPts val="0"/>
              </a:spcBef>
              <a:spcAft>
                <a:spcPts val="0"/>
              </a:spcAft>
              <a:buClr>
                <a:schemeClr val="lt1"/>
              </a:buClr>
              <a:buSzPct val="100000"/>
              <a:buFont typeface="Helvetica Neue"/>
              <a:buNone/>
            </a:pPr>
            <a:r>
              <a:rPr b="1" i="0" lang="es-ES" sz="8800" u="none" cap="none" strike="noStrike">
                <a:solidFill>
                  <a:schemeClr val="lt1"/>
                </a:solidFill>
                <a:latin typeface="Helvetica Neue"/>
                <a:ea typeface="Helvetica Neue"/>
                <a:cs typeface="Helvetica Neue"/>
                <a:sym typeface="Helvetica Neue"/>
              </a:rPr>
              <a:t>Thank you for your attention!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AEEF"/>
              </a:buClr>
              <a:buSzPct val="100000"/>
              <a:buFont typeface="Arial"/>
              <a:buNone/>
            </a:pPr>
            <a:r>
              <a:t/>
            </a:r>
            <a:endParaRPr b="1" i="0" sz="6600" u="none" cap="none" strike="noStrike">
              <a:solidFill>
                <a:srgbClr val="00AEEF"/>
              </a:solidFill>
              <a:latin typeface="Helvetica Neue"/>
              <a:ea typeface="Helvetica Neue"/>
              <a:cs typeface="Helvetica Neue"/>
              <a:sym typeface="Helvetica Neue"/>
            </a:endParaRPr>
          </a:p>
        </p:txBody>
      </p:sp>
      <p:pic>
        <p:nvPicPr>
          <p:cNvPr id="240" name="Google Shape;240;p38"/>
          <p:cNvPicPr preferRelativeResize="0"/>
          <p:nvPr/>
        </p:nvPicPr>
        <p:blipFill rotWithShape="1">
          <a:blip r:embed="rId3">
            <a:alphaModFix/>
          </a:blip>
          <a:srcRect b="0" l="0" r="0" t="0"/>
          <a:stretch/>
        </p:blipFill>
        <p:spPr>
          <a:xfrm>
            <a:off x="3238232" y="3073753"/>
            <a:ext cx="5377735" cy="3301929"/>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3"/>
          <p:cNvSpPr txBox="1"/>
          <p:nvPr/>
        </p:nvSpPr>
        <p:spPr>
          <a:xfrm>
            <a:off x="857598" y="1459725"/>
            <a:ext cx="6790200" cy="4694700"/>
          </a:xfrm>
          <a:prstGeom prst="rect">
            <a:avLst/>
          </a:prstGeom>
          <a:noFill/>
          <a:ln>
            <a:noFill/>
          </a:ln>
        </p:spPr>
        <p:txBody>
          <a:bodyPr anchorCtr="0" anchor="t" bIns="45700" lIns="91425" spcFirstLastPara="1" rIns="91425" wrap="square" tIns="45700">
            <a:spAutoFit/>
          </a:bodyPr>
          <a:lstStyle/>
          <a:p>
            <a:pPr indent="-330200" lvl="0" marL="520700" marR="0" rtl="0" algn="l">
              <a:lnSpc>
                <a:spcPct val="150000"/>
              </a:lnSpc>
              <a:spcBef>
                <a:spcPts val="0"/>
              </a:spcBef>
              <a:spcAft>
                <a:spcPts val="0"/>
              </a:spcAft>
              <a:buClr>
                <a:srgbClr val="EC7320"/>
              </a:buClr>
              <a:buSzPts val="2600"/>
              <a:buChar char="❖"/>
            </a:pPr>
            <a:r>
              <a:rPr i="0" lang="es-ES" sz="2200" u="none" cap="none" strike="noStrike">
                <a:solidFill>
                  <a:srgbClr val="000000"/>
                </a:solidFill>
              </a:rPr>
              <a:t>Key competences</a:t>
            </a:r>
            <a:endParaRPr sz="1200"/>
          </a:p>
          <a:p>
            <a:pPr indent="-330200" lvl="0" marL="520700" marR="0" rtl="0" algn="l">
              <a:lnSpc>
                <a:spcPct val="150000"/>
              </a:lnSpc>
              <a:spcBef>
                <a:spcPts val="0"/>
              </a:spcBef>
              <a:spcAft>
                <a:spcPts val="0"/>
              </a:spcAft>
              <a:buClr>
                <a:srgbClr val="EC7320"/>
              </a:buClr>
              <a:buSzPts val="2600"/>
              <a:buChar char="❖"/>
            </a:pPr>
            <a:r>
              <a:rPr i="0" lang="es-ES" sz="2200" u="none" cap="none" strike="noStrike">
                <a:solidFill>
                  <a:srgbClr val="000000"/>
                </a:solidFill>
              </a:rPr>
              <a:t>21st century skills </a:t>
            </a:r>
            <a:endParaRPr i="0" sz="2200" u="none" cap="none" strike="noStrike">
              <a:solidFill>
                <a:srgbClr val="000000"/>
              </a:solidFill>
            </a:endParaRPr>
          </a:p>
          <a:p>
            <a:pPr indent="-330200" lvl="0" marL="520700" marR="0" rtl="0" algn="l">
              <a:lnSpc>
                <a:spcPct val="150000"/>
              </a:lnSpc>
              <a:spcBef>
                <a:spcPts val="0"/>
              </a:spcBef>
              <a:spcAft>
                <a:spcPts val="0"/>
              </a:spcAft>
              <a:buClr>
                <a:srgbClr val="EC7320"/>
              </a:buClr>
              <a:buSzPts val="2600"/>
              <a:buChar char="❖"/>
            </a:pPr>
            <a:r>
              <a:rPr i="0" lang="es-ES" sz="2200" u="none" cap="none" strike="noStrike">
                <a:solidFill>
                  <a:srgbClr val="000000"/>
                </a:solidFill>
              </a:rPr>
              <a:t>Inclusive Education</a:t>
            </a:r>
            <a:endParaRPr sz="1200"/>
          </a:p>
          <a:p>
            <a:pPr indent="-330200" lvl="0" marL="914400" marR="0" rtl="0" algn="l">
              <a:lnSpc>
                <a:spcPct val="150000"/>
              </a:lnSpc>
              <a:spcBef>
                <a:spcPts val="0"/>
              </a:spcBef>
              <a:spcAft>
                <a:spcPts val="0"/>
              </a:spcAft>
              <a:buClr>
                <a:srgbClr val="EC7320"/>
              </a:buClr>
              <a:buSzPts val="2600"/>
              <a:buChar char="o"/>
            </a:pPr>
            <a:r>
              <a:rPr i="0" lang="es-ES" sz="2000" u="none" cap="none" strike="noStrike">
                <a:solidFill>
                  <a:srgbClr val="000000"/>
                </a:solidFill>
              </a:rPr>
              <a:t>Principles of Inclusive Education</a:t>
            </a:r>
            <a:endParaRPr i="0" sz="2000" u="none" cap="none" strike="noStrike">
              <a:solidFill>
                <a:srgbClr val="000000"/>
              </a:solidFill>
            </a:endParaRPr>
          </a:p>
          <a:p>
            <a:pPr indent="-330200" lvl="0" marL="914400" marR="0" rtl="0" algn="l">
              <a:lnSpc>
                <a:spcPct val="150000"/>
              </a:lnSpc>
              <a:spcBef>
                <a:spcPts val="0"/>
              </a:spcBef>
              <a:spcAft>
                <a:spcPts val="0"/>
              </a:spcAft>
              <a:buClr>
                <a:srgbClr val="EC7320"/>
              </a:buClr>
              <a:buSzPts val="2600"/>
              <a:buChar char="o"/>
            </a:pPr>
            <a:r>
              <a:rPr i="0" lang="es-ES" sz="2000" u="none" cap="none" strike="noStrike">
                <a:solidFill>
                  <a:srgbClr val="000000"/>
                </a:solidFill>
              </a:rPr>
              <a:t>Justifications for Inclusive Education</a:t>
            </a:r>
            <a:endParaRPr sz="1200"/>
          </a:p>
          <a:p>
            <a:pPr indent="-330200" lvl="0" marL="914400" marR="0" rtl="0" algn="l">
              <a:lnSpc>
                <a:spcPct val="150000"/>
              </a:lnSpc>
              <a:spcBef>
                <a:spcPts val="0"/>
              </a:spcBef>
              <a:spcAft>
                <a:spcPts val="0"/>
              </a:spcAft>
              <a:buClr>
                <a:srgbClr val="EC7320"/>
              </a:buClr>
              <a:buSzPts val="2600"/>
              <a:buChar char="o"/>
            </a:pPr>
            <a:r>
              <a:rPr i="0" lang="es-ES" sz="2000" u="none" cap="none" strike="noStrike">
                <a:solidFill>
                  <a:srgbClr val="000000"/>
                </a:solidFill>
              </a:rPr>
              <a:t>Features of Inclusive Education</a:t>
            </a:r>
            <a:endParaRPr sz="1200"/>
          </a:p>
          <a:p>
            <a:pPr indent="-330200" lvl="0" marL="914400" marR="0" rtl="0" algn="l">
              <a:lnSpc>
                <a:spcPct val="150000"/>
              </a:lnSpc>
              <a:spcBef>
                <a:spcPts val="0"/>
              </a:spcBef>
              <a:spcAft>
                <a:spcPts val="0"/>
              </a:spcAft>
              <a:buClr>
                <a:srgbClr val="EC7320"/>
              </a:buClr>
              <a:buSzPts val="2600"/>
              <a:buChar char="o"/>
            </a:pPr>
            <a:r>
              <a:rPr i="0" lang="es-ES" sz="2000" u="none" cap="none" strike="noStrike">
                <a:solidFill>
                  <a:srgbClr val="000000"/>
                </a:solidFill>
              </a:rPr>
              <a:t>Benefits of Inclusive Education</a:t>
            </a:r>
            <a:endParaRPr sz="1200"/>
          </a:p>
          <a:p>
            <a:pPr indent="-330200" lvl="0" marL="914400" marR="0" rtl="0" algn="l">
              <a:lnSpc>
                <a:spcPct val="150000"/>
              </a:lnSpc>
              <a:spcBef>
                <a:spcPts val="0"/>
              </a:spcBef>
              <a:spcAft>
                <a:spcPts val="0"/>
              </a:spcAft>
              <a:buClr>
                <a:srgbClr val="EC7320"/>
              </a:buClr>
              <a:buSzPts val="2600"/>
              <a:buChar char="o"/>
            </a:pPr>
            <a:r>
              <a:rPr i="0" lang="es-ES" sz="2000" u="none" cap="none" strike="noStrike">
                <a:solidFill>
                  <a:srgbClr val="000000"/>
                </a:solidFill>
              </a:rPr>
              <a:t>Inclusive Schools</a:t>
            </a:r>
            <a:endParaRPr i="0" sz="2000" u="none" cap="none" strike="noStrike">
              <a:solidFill>
                <a:srgbClr val="000000"/>
              </a:solidFill>
            </a:endParaRPr>
          </a:p>
        </p:txBody>
      </p:sp>
      <p:sp>
        <p:nvSpPr>
          <p:cNvPr id="66" name="Google Shape;66;p3"/>
          <p:cNvSpPr txBox="1"/>
          <p:nvPr/>
        </p:nvSpPr>
        <p:spPr>
          <a:xfrm>
            <a:off x="2920011" y="469210"/>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Arial"/>
              <a:buNone/>
            </a:pPr>
            <a:r>
              <a:rPr b="1" i="0" lang="es-ES" sz="4200" u="none" cap="none" strike="noStrike">
                <a:solidFill>
                  <a:srgbClr val="C55A11"/>
                </a:solidFill>
                <a:latin typeface="Helvetica Neue"/>
                <a:ea typeface="Helvetica Neue"/>
                <a:cs typeface="Helvetica Neue"/>
                <a:sym typeface="Helvetica Neue"/>
              </a:rPr>
              <a:t>Objectives</a:t>
            </a:r>
            <a:endParaRPr b="1" i="0" sz="4200" u="none" cap="none" strike="noStrike">
              <a:solidFill>
                <a:srgbClr val="C55A11"/>
              </a:solidFill>
              <a:latin typeface="Helvetica Neue"/>
              <a:ea typeface="Helvetica Neue"/>
              <a:cs typeface="Helvetica Neue"/>
              <a:sym typeface="Helvetica Neue"/>
            </a:endParaRPr>
          </a:p>
        </p:txBody>
      </p:sp>
      <p:pic>
        <p:nvPicPr>
          <p:cNvPr id="67" name="Google Shape;67;p3"/>
          <p:cNvPicPr preferRelativeResize="0"/>
          <p:nvPr/>
        </p:nvPicPr>
        <p:blipFill rotWithShape="1">
          <a:blip r:embed="rId3">
            <a:alphaModFix/>
          </a:blip>
          <a:srcRect b="0" l="0" r="0" t="0"/>
          <a:stretch/>
        </p:blipFill>
        <p:spPr>
          <a:xfrm>
            <a:off x="6944387" y="1312247"/>
            <a:ext cx="4041076" cy="4233508"/>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nvSpPr>
        <p:spPr>
          <a:xfrm>
            <a:off x="835200" y="2601276"/>
            <a:ext cx="10521600" cy="2618423"/>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None/>
            </a:pPr>
            <a:r>
              <a:rPr b="1" i="0" lang="es-ES" sz="6000" u="none" cap="none" strike="noStrike">
                <a:solidFill>
                  <a:schemeClr val="lt1"/>
                </a:solidFill>
                <a:latin typeface="Helvetica Neue"/>
                <a:ea typeface="Helvetica Neue"/>
                <a:cs typeface="Helvetica Neue"/>
                <a:sym typeface="Helvetica Neue"/>
              </a:rPr>
              <a:t>KEY COMPETENCES</a:t>
            </a:r>
            <a:endParaRPr b="1" i="0" sz="6000" u="none" cap="none" strike="noStrike">
              <a:solidFill>
                <a:schemeClr val="lt1"/>
              </a:solidFill>
              <a:latin typeface="Helvetica Neue"/>
              <a:ea typeface="Helvetica Neue"/>
              <a:cs typeface="Helvetica Neue"/>
              <a:sym typeface="Helvetica Neue"/>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7"/>
          <p:cNvSpPr txBox="1"/>
          <p:nvPr/>
        </p:nvSpPr>
        <p:spPr>
          <a:xfrm>
            <a:off x="664025" y="1744075"/>
            <a:ext cx="7276500" cy="40944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0" lang="es-ES" sz="2000" u="none" cap="none" strike="noStrike">
                <a:solidFill>
                  <a:schemeClr val="dk1"/>
                </a:solidFill>
              </a:rPr>
              <a:t>T</a:t>
            </a:r>
            <a:r>
              <a:rPr i="0" lang="es-ES" sz="2000" u="none" cap="none" strike="noStrike">
                <a:solidFill>
                  <a:srgbClr val="000000"/>
                </a:solidFill>
              </a:rPr>
              <a:t>hose </a:t>
            </a:r>
            <a:r>
              <a:rPr lang="es-ES" sz="2000"/>
              <a:t>competences</a:t>
            </a:r>
            <a:r>
              <a:rPr i="0" lang="es-ES" sz="2000" u="none" cap="none" strike="noStrike">
                <a:solidFill>
                  <a:srgbClr val="000000"/>
                </a:solidFill>
              </a:rPr>
              <a:t> needed by all – </a:t>
            </a:r>
            <a:r>
              <a:rPr lang="es-ES" sz="2000"/>
              <a:t>fulfilment </a:t>
            </a:r>
            <a:r>
              <a:rPr i="0" lang="es-ES" sz="2000" u="none" cap="none" strike="noStrike">
                <a:solidFill>
                  <a:srgbClr val="000000"/>
                </a:solidFill>
              </a:rPr>
              <a:t>and personal development, employment, social inclusion, a sustainable lifestyle, a successful life in a peaceful society, healthy life management and active citizenship.</a:t>
            </a:r>
            <a:endParaRPr i="0" sz="2000" u="none" cap="none" strike="noStrike">
              <a:solidFill>
                <a:srgbClr val="000000"/>
              </a:solidFill>
            </a:endParaRPr>
          </a:p>
          <a:p>
            <a:pPr indent="0" lvl="0" marL="0" marR="0" rtl="0" algn="just">
              <a:lnSpc>
                <a:spcPct val="150000"/>
              </a:lnSpc>
              <a:spcBef>
                <a:spcPts val="0"/>
              </a:spcBef>
              <a:spcAft>
                <a:spcPts val="0"/>
              </a:spcAft>
              <a:buNone/>
            </a:pPr>
            <a:r>
              <a:t/>
            </a:r>
            <a:endParaRPr sz="2000"/>
          </a:p>
          <a:p>
            <a:pPr indent="0" lvl="0" marL="0" rtl="0" algn="just">
              <a:lnSpc>
                <a:spcPct val="150000"/>
              </a:lnSpc>
              <a:spcBef>
                <a:spcPts val="0"/>
              </a:spcBef>
              <a:spcAft>
                <a:spcPts val="0"/>
              </a:spcAft>
              <a:buNone/>
            </a:pPr>
            <a:r>
              <a:rPr lang="es-ES" sz="2000">
                <a:solidFill>
                  <a:schemeClr val="dk1"/>
                </a:solidFill>
              </a:rPr>
              <a:t>Key competences are developed considering a lifelong learning perspective, through formal, informal, and self-directed learning in all contexts, including family, school, workplace, neighbourhood, and other communities. </a:t>
            </a:r>
            <a:r>
              <a:rPr i="0" lang="es-ES" sz="2000" u="none" cap="none" strike="noStrike">
                <a:solidFill>
                  <a:schemeClr val="dk1"/>
                </a:solidFill>
              </a:rPr>
              <a:t>    </a:t>
            </a:r>
            <a:endParaRPr i="0" sz="2000" u="none" cap="none" strike="noStrike">
              <a:solidFill>
                <a:schemeClr val="dk1"/>
              </a:solidFill>
            </a:endParaRPr>
          </a:p>
        </p:txBody>
      </p:sp>
      <p:sp>
        <p:nvSpPr>
          <p:cNvPr id="79" name="Google Shape;79;p7"/>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1" i="0" lang="es-ES" sz="2500" u="none" cap="none" strike="noStrike">
                <a:solidFill>
                  <a:srgbClr val="00B0F0"/>
                </a:solidFill>
                <a:latin typeface="Helvetica Neue"/>
                <a:ea typeface="Helvetica Neue"/>
                <a:cs typeface="Helvetica Neue"/>
                <a:sym typeface="Helvetica Neue"/>
              </a:rPr>
              <a:t>KEY COMPETENCES</a:t>
            </a:r>
            <a:endParaRPr sz="1900"/>
          </a:p>
        </p:txBody>
      </p:sp>
      <p:pic>
        <p:nvPicPr>
          <p:cNvPr id="80" name="Google Shape;80;p7"/>
          <p:cNvPicPr preferRelativeResize="0"/>
          <p:nvPr/>
        </p:nvPicPr>
        <p:blipFill rotWithShape="1">
          <a:blip r:embed="rId3">
            <a:alphaModFix/>
          </a:blip>
          <a:srcRect b="0" l="0" r="0" t="0"/>
          <a:stretch/>
        </p:blipFill>
        <p:spPr>
          <a:xfrm>
            <a:off x="7940422" y="2294642"/>
            <a:ext cx="3803646" cy="2042226"/>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8"/>
          <p:cNvSpPr txBox="1"/>
          <p:nvPr/>
        </p:nvSpPr>
        <p:spPr>
          <a:xfrm>
            <a:off x="383475" y="1170600"/>
            <a:ext cx="7041600" cy="5017800"/>
          </a:xfrm>
          <a:prstGeom prst="rect">
            <a:avLst/>
          </a:prstGeom>
          <a:noFill/>
          <a:ln>
            <a:noFill/>
          </a:ln>
        </p:spPr>
        <p:txBody>
          <a:bodyPr anchorCtr="0" anchor="t" bIns="45700" lIns="91425" spcFirstLastPara="1" rIns="91425" wrap="square" tIns="45700">
            <a:spAutoFit/>
          </a:bodyPr>
          <a:lstStyle/>
          <a:p>
            <a:pPr indent="-165100" lvl="0" marL="342900" marR="0" rtl="0" algn="just">
              <a:lnSpc>
                <a:spcPct val="150000"/>
              </a:lnSpc>
              <a:spcBef>
                <a:spcPts val="0"/>
              </a:spcBef>
              <a:spcAft>
                <a:spcPts val="0"/>
              </a:spcAft>
              <a:buClr>
                <a:srgbClr val="EC7320"/>
              </a:buClr>
              <a:buSzPts val="2800"/>
              <a:buFont typeface="Noto Sans Symbols"/>
              <a:buNone/>
            </a:pPr>
            <a:r>
              <a:t/>
            </a:r>
            <a:endParaRPr i="0" sz="2000" u="none" cap="none" strike="noStrike">
              <a:solidFill>
                <a:srgbClr val="0070C0"/>
              </a:solidFill>
            </a:endParaRPr>
          </a:p>
          <a:p>
            <a:pPr indent="0" lvl="0" marL="177800" marR="0" rtl="0" algn="just">
              <a:lnSpc>
                <a:spcPct val="150000"/>
              </a:lnSpc>
              <a:spcBef>
                <a:spcPts val="0"/>
              </a:spcBef>
              <a:spcAft>
                <a:spcPts val="0"/>
              </a:spcAft>
              <a:buClr>
                <a:srgbClr val="EC7320"/>
              </a:buClr>
              <a:buSzPts val="2800"/>
              <a:buFont typeface="Noto Sans Symbols"/>
              <a:buNone/>
            </a:pPr>
            <a:r>
              <a:rPr i="0" lang="es-ES" sz="2000" u="none" cap="none" strike="noStrike">
                <a:solidFill>
                  <a:schemeClr val="dk1"/>
                </a:solidFill>
              </a:rPr>
              <a:t>The European Council has identified </a:t>
            </a:r>
            <a:r>
              <a:rPr b="1" lang="es-ES" sz="2000" u="none" cap="none" strike="noStrike">
                <a:solidFill>
                  <a:srgbClr val="C55A11"/>
                </a:solidFill>
              </a:rPr>
              <a:t>8 key competences</a:t>
            </a:r>
            <a:r>
              <a:rPr b="1" lang="es-ES" sz="2000">
                <a:solidFill>
                  <a:srgbClr val="C55A11"/>
                </a:solidFill>
              </a:rPr>
              <a:t>:</a:t>
            </a:r>
            <a:endParaRPr sz="2000" u="none" cap="none" strike="noStrike">
              <a:solidFill>
                <a:schemeClr val="dk1"/>
              </a:solidFill>
            </a:endParaRPr>
          </a:p>
          <a:p>
            <a:pPr indent="-452438" lvl="0" marL="798513" marR="0" rtl="0" algn="just">
              <a:lnSpc>
                <a:spcPct val="150000"/>
              </a:lnSpc>
              <a:spcBef>
                <a:spcPts val="0"/>
              </a:spcBef>
              <a:spcAft>
                <a:spcPts val="0"/>
              </a:spcAft>
              <a:buClr>
                <a:srgbClr val="C55A11"/>
              </a:buClr>
              <a:buSzPts val="2000"/>
              <a:buChar char="o"/>
            </a:pPr>
            <a:r>
              <a:rPr i="0" lang="es-ES" sz="2000" u="none" cap="none" strike="noStrike">
                <a:solidFill>
                  <a:srgbClr val="000000"/>
                </a:solidFill>
              </a:rPr>
              <a:t>Literacy competence</a:t>
            </a:r>
            <a:endParaRPr sz="2000"/>
          </a:p>
          <a:p>
            <a:pPr indent="-452438" lvl="0" marL="798513" marR="0" rtl="0" algn="just">
              <a:lnSpc>
                <a:spcPct val="150000"/>
              </a:lnSpc>
              <a:spcBef>
                <a:spcPts val="0"/>
              </a:spcBef>
              <a:spcAft>
                <a:spcPts val="0"/>
              </a:spcAft>
              <a:buClr>
                <a:srgbClr val="C55A11"/>
              </a:buClr>
              <a:buSzPts val="2000"/>
              <a:buChar char="o"/>
            </a:pPr>
            <a:r>
              <a:rPr i="0" lang="es-ES" sz="2000" u="none" cap="none" strike="noStrike">
                <a:solidFill>
                  <a:srgbClr val="000000"/>
                </a:solidFill>
              </a:rPr>
              <a:t>Multilingual competence</a:t>
            </a:r>
            <a:endParaRPr sz="2000"/>
          </a:p>
          <a:p>
            <a:pPr indent="-452438" lvl="0" marL="798513" marR="0" rtl="0" algn="just">
              <a:lnSpc>
                <a:spcPct val="150000"/>
              </a:lnSpc>
              <a:spcBef>
                <a:spcPts val="0"/>
              </a:spcBef>
              <a:spcAft>
                <a:spcPts val="0"/>
              </a:spcAft>
              <a:buClr>
                <a:srgbClr val="C55A11"/>
              </a:buClr>
              <a:buSzPts val="2000"/>
              <a:buChar char="o"/>
            </a:pPr>
            <a:r>
              <a:rPr i="0" lang="es-ES" sz="2000" u="none" cap="none" strike="noStrike">
                <a:solidFill>
                  <a:srgbClr val="000000"/>
                </a:solidFill>
              </a:rPr>
              <a:t>Mathematical  competence  and  competence  in  science,  technology and engineering</a:t>
            </a:r>
            <a:endParaRPr sz="2000"/>
          </a:p>
          <a:p>
            <a:pPr indent="-452438" lvl="0" marL="798513" marR="0" rtl="0" algn="just">
              <a:lnSpc>
                <a:spcPct val="150000"/>
              </a:lnSpc>
              <a:spcBef>
                <a:spcPts val="0"/>
              </a:spcBef>
              <a:spcAft>
                <a:spcPts val="0"/>
              </a:spcAft>
              <a:buClr>
                <a:srgbClr val="C55A11"/>
              </a:buClr>
              <a:buSzPts val="2000"/>
              <a:buChar char="o"/>
            </a:pPr>
            <a:r>
              <a:rPr i="0" lang="es-ES" sz="2000" u="none" cap="none" strike="noStrike">
                <a:solidFill>
                  <a:srgbClr val="000000"/>
                </a:solidFill>
              </a:rPr>
              <a:t>Digital competence</a:t>
            </a:r>
            <a:endParaRPr sz="2000"/>
          </a:p>
          <a:p>
            <a:pPr indent="-452438" lvl="0" marL="798513" marR="0" rtl="0" algn="just">
              <a:lnSpc>
                <a:spcPct val="150000"/>
              </a:lnSpc>
              <a:spcBef>
                <a:spcPts val="0"/>
              </a:spcBef>
              <a:spcAft>
                <a:spcPts val="0"/>
              </a:spcAft>
              <a:buClr>
                <a:srgbClr val="C55A11"/>
              </a:buClr>
              <a:buSzPts val="2000"/>
              <a:buChar char="o"/>
            </a:pPr>
            <a:r>
              <a:rPr i="0" lang="es-ES" sz="2000" u="none" cap="none" strike="noStrike">
                <a:solidFill>
                  <a:srgbClr val="000000"/>
                </a:solidFill>
              </a:rPr>
              <a:t>Personal, social and learning to learn competence</a:t>
            </a:r>
            <a:endParaRPr sz="2000"/>
          </a:p>
          <a:p>
            <a:pPr indent="-452438" lvl="0" marL="798513" marR="0" rtl="0" algn="just">
              <a:lnSpc>
                <a:spcPct val="150000"/>
              </a:lnSpc>
              <a:spcBef>
                <a:spcPts val="0"/>
              </a:spcBef>
              <a:spcAft>
                <a:spcPts val="0"/>
              </a:spcAft>
              <a:buClr>
                <a:srgbClr val="C55A11"/>
              </a:buClr>
              <a:buSzPts val="2000"/>
              <a:buChar char="o"/>
            </a:pPr>
            <a:r>
              <a:rPr i="0" lang="es-ES" sz="2000" u="none" cap="none" strike="noStrike">
                <a:solidFill>
                  <a:srgbClr val="000000"/>
                </a:solidFill>
              </a:rPr>
              <a:t>Citizenship competence</a:t>
            </a:r>
            <a:endParaRPr sz="2000"/>
          </a:p>
          <a:p>
            <a:pPr indent="-452438" lvl="0" marL="798513" marR="0" rtl="0" algn="just">
              <a:lnSpc>
                <a:spcPct val="150000"/>
              </a:lnSpc>
              <a:spcBef>
                <a:spcPts val="0"/>
              </a:spcBef>
              <a:spcAft>
                <a:spcPts val="0"/>
              </a:spcAft>
              <a:buClr>
                <a:srgbClr val="C55A11"/>
              </a:buClr>
              <a:buSzPts val="2000"/>
              <a:buChar char="o"/>
            </a:pPr>
            <a:r>
              <a:rPr i="0" lang="es-ES" sz="2000" u="none" cap="none" strike="noStrike">
                <a:solidFill>
                  <a:srgbClr val="000000"/>
                </a:solidFill>
              </a:rPr>
              <a:t>Entrepreneurship competence</a:t>
            </a:r>
            <a:endParaRPr sz="2000"/>
          </a:p>
          <a:p>
            <a:pPr indent="-452438" lvl="0" marL="798513" marR="0" rtl="0" algn="just">
              <a:lnSpc>
                <a:spcPct val="150000"/>
              </a:lnSpc>
              <a:spcBef>
                <a:spcPts val="0"/>
              </a:spcBef>
              <a:spcAft>
                <a:spcPts val="0"/>
              </a:spcAft>
              <a:buClr>
                <a:srgbClr val="C55A11"/>
              </a:buClr>
              <a:buSzPts val="2000"/>
              <a:buFont typeface="Courier New"/>
              <a:buChar char="o"/>
            </a:pPr>
            <a:r>
              <a:rPr i="0" lang="es-ES" sz="2000" u="none" cap="none" strike="noStrike">
                <a:solidFill>
                  <a:srgbClr val="000000"/>
                </a:solidFill>
              </a:rPr>
              <a:t>Cultural awareness and expression competence.</a:t>
            </a:r>
            <a:r>
              <a:rPr i="0" lang="es-ES" sz="2000" u="none" cap="none" strike="noStrike">
                <a:solidFill>
                  <a:schemeClr val="dk1"/>
                </a:solidFill>
              </a:rPr>
              <a:t>                            </a:t>
            </a:r>
            <a:endParaRPr i="0" sz="2000" u="none" cap="none" strike="noStrike">
              <a:solidFill>
                <a:schemeClr val="dk1"/>
              </a:solidFill>
            </a:endParaRPr>
          </a:p>
        </p:txBody>
      </p:sp>
      <p:sp>
        <p:nvSpPr>
          <p:cNvPr id="87" name="Google Shape;87;p8"/>
          <p:cNvSpPr txBox="1"/>
          <p:nvPr/>
        </p:nvSpPr>
        <p:spPr>
          <a:xfrm>
            <a:off x="3057122" y="738154"/>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1" i="0" lang="es-ES" sz="2500" u="none" cap="none" strike="noStrike">
                <a:solidFill>
                  <a:srgbClr val="00B0F0"/>
                </a:solidFill>
                <a:latin typeface="Helvetica Neue"/>
                <a:ea typeface="Helvetica Neue"/>
                <a:cs typeface="Helvetica Neue"/>
                <a:sym typeface="Helvetica Neue"/>
              </a:rPr>
              <a:t>KEY COMPETENCES</a:t>
            </a:r>
            <a:endParaRPr sz="1900"/>
          </a:p>
        </p:txBody>
      </p:sp>
      <p:pic>
        <p:nvPicPr>
          <p:cNvPr id="88" name="Google Shape;88;p8"/>
          <p:cNvPicPr preferRelativeResize="0"/>
          <p:nvPr/>
        </p:nvPicPr>
        <p:blipFill rotWithShape="1">
          <a:blip r:embed="rId3">
            <a:alphaModFix/>
          </a:blip>
          <a:srcRect b="0" l="0" r="0" t="0"/>
          <a:stretch/>
        </p:blipFill>
        <p:spPr>
          <a:xfrm>
            <a:off x="7425067" y="1437388"/>
            <a:ext cx="4734133" cy="4484224"/>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1"/>
          <p:cNvSpPr txBox="1"/>
          <p:nvPr/>
        </p:nvSpPr>
        <p:spPr>
          <a:xfrm>
            <a:off x="835200" y="2601276"/>
            <a:ext cx="10521600" cy="2618423"/>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None/>
            </a:pPr>
            <a:r>
              <a:rPr b="1" i="0" lang="es-ES" sz="6000" u="none" cap="none" strike="noStrike">
                <a:solidFill>
                  <a:schemeClr val="lt1"/>
                </a:solidFill>
                <a:latin typeface="Helvetica Neue"/>
                <a:ea typeface="Helvetica Neue"/>
                <a:cs typeface="Helvetica Neue"/>
                <a:sym typeface="Helvetica Neue"/>
              </a:rPr>
              <a:t>21st CENTURY SKILLS</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10c4d38af33_0_5"/>
          <p:cNvSpPr txBox="1"/>
          <p:nvPr/>
        </p:nvSpPr>
        <p:spPr>
          <a:xfrm>
            <a:off x="608525" y="1589050"/>
            <a:ext cx="10455300" cy="45561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Font typeface="Arial"/>
              <a:buNone/>
            </a:pPr>
            <a:r>
              <a:rPr b="1" i="1" lang="es-ES" sz="2000">
                <a:solidFill>
                  <a:srgbClr val="C55A11"/>
                </a:solidFill>
              </a:rPr>
              <a:t>21</a:t>
            </a:r>
            <a:r>
              <a:rPr b="1" baseline="30000" i="1" lang="es-ES" sz="2000">
                <a:solidFill>
                  <a:srgbClr val="C55A11"/>
                </a:solidFill>
              </a:rPr>
              <a:t>st </a:t>
            </a:r>
            <a:r>
              <a:rPr b="1" i="1" lang="es-ES" sz="2000">
                <a:solidFill>
                  <a:srgbClr val="C55A11"/>
                </a:solidFill>
              </a:rPr>
              <a:t>Century skills</a:t>
            </a:r>
            <a:r>
              <a:rPr i="1" lang="es-ES" sz="2000">
                <a:solidFill>
                  <a:srgbClr val="C55A11"/>
                </a:solidFill>
              </a:rPr>
              <a:t> </a:t>
            </a:r>
            <a:r>
              <a:rPr lang="es-ES" sz="2000">
                <a:solidFill>
                  <a:schemeClr val="dk1"/>
                </a:solidFill>
              </a:rPr>
              <a:t>– high-level skills and learning trends that students need to develop in order to succeed in the information age. </a:t>
            </a:r>
            <a:endParaRPr sz="2000">
              <a:solidFill>
                <a:schemeClr val="dk1"/>
              </a:solidFill>
            </a:endParaRPr>
          </a:p>
          <a:p>
            <a:pPr indent="0" lvl="0" marL="0" marR="0" rtl="0" algn="l">
              <a:lnSpc>
                <a:spcPct val="150000"/>
              </a:lnSpc>
              <a:spcBef>
                <a:spcPts val="0"/>
              </a:spcBef>
              <a:spcAft>
                <a:spcPts val="0"/>
              </a:spcAft>
              <a:buClr>
                <a:srgbClr val="EC7320"/>
              </a:buClr>
              <a:buSzPts val="2800"/>
              <a:buFont typeface="Noto Sans Symbols"/>
              <a:buNone/>
            </a:pPr>
            <a:r>
              <a:t/>
            </a:r>
            <a:endParaRPr i="0" sz="2000" u="none" cap="none" strike="noStrike">
              <a:solidFill>
                <a:schemeClr val="dk1"/>
              </a:solidFill>
            </a:endParaRPr>
          </a:p>
          <a:p>
            <a:pPr indent="0" lvl="0" marL="0" marR="0" rtl="0" algn="l">
              <a:lnSpc>
                <a:spcPct val="150000"/>
              </a:lnSpc>
              <a:spcBef>
                <a:spcPts val="0"/>
              </a:spcBef>
              <a:spcAft>
                <a:spcPts val="0"/>
              </a:spcAft>
              <a:buClr>
                <a:srgbClr val="EC7320"/>
              </a:buClr>
              <a:buSzPts val="2800"/>
              <a:buFont typeface="Noto Sans Symbols"/>
              <a:buNone/>
            </a:pPr>
            <a:r>
              <a:rPr b="1" i="0" lang="es-ES" sz="2000" u="none" cap="none" strike="noStrike">
                <a:solidFill>
                  <a:schemeClr val="dk1"/>
                </a:solidFill>
              </a:rPr>
              <a:t>Children in the future will need to:</a:t>
            </a:r>
            <a:endParaRPr b="1" sz="2000"/>
          </a:p>
          <a:p>
            <a:pPr indent="-292100" lvl="0" marL="520700" marR="0" rtl="0" algn="l">
              <a:lnSpc>
                <a:spcPct val="150000"/>
              </a:lnSpc>
              <a:spcBef>
                <a:spcPts val="0"/>
              </a:spcBef>
              <a:spcAft>
                <a:spcPts val="0"/>
              </a:spcAft>
              <a:buClr>
                <a:srgbClr val="EC7320"/>
              </a:buClr>
              <a:buSzPts val="2000"/>
              <a:buChar char="o"/>
            </a:pPr>
            <a:r>
              <a:rPr i="0" lang="es-ES" sz="2000" u="none" cap="none" strike="noStrike">
                <a:solidFill>
                  <a:schemeClr val="dk1"/>
                </a:solidFill>
              </a:rPr>
              <a:t>use their critical thinking</a:t>
            </a:r>
            <a:endParaRPr sz="2000"/>
          </a:p>
          <a:p>
            <a:pPr indent="-292100" lvl="0" marL="520700" marR="0" rtl="0" algn="l">
              <a:lnSpc>
                <a:spcPct val="150000"/>
              </a:lnSpc>
              <a:spcBef>
                <a:spcPts val="0"/>
              </a:spcBef>
              <a:spcAft>
                <a:spcPts val="0"/>
              </a:spcAft>
              <a:buClr>
                <a:srgbClr val="EC7320"/>
              </a:buClr>
              <a:buSzPts val="2000"/>
              <a:buChar char="o"/>
            </a:pPr>
            <a:r>
              <a:rPr i="0" lang="es-ES" sz="2000" u="none" cap="none" strike="noStrike">
                <a:solidFill>
                  <a:schemeClr val="dk1"/>
                </a:solidFill>
              </a:rPr>
              <a:t>objectively evaluate the information received</a:t>
            </a:r>
            <a:endParaRPr sz="2000"/>
          </a:p>
          <a:p>
            <a:pPr indent="-292100" lvl="0" marL="520700" marR="0" rtl="0" algn="l">
              <a:lnSpc>
                <a:spcPct val="150000"/>
              </a:lnSpc>
              <a:spcBef>
                <a:spcPts val="0"/>
              </a:spcBef>
              <a:spcAft>
                <a:spcPts val="0"/>
              </a:spcAft>
              <a:buClr>
                <a:srgbClr val="EC7320"/>
              </a:buClr>
              <a:buSzPts val="2000"/>
              <a:buChar char="o"/>
            </a:pPr>
            <a:r>
              <a:rPr i="0" lang="es-ES" sz="2000" u="none" cap="none" strike="noStrike">
                <a:solidFill>
                  <a:srgbClr val="000000"/>
                </a:solidFill>
              </a:rPr>
              <a:t>generate original ideas</a:t>
            </a:r>
            <a:endParaRPr sz="2000"/>
          </a:p>
          <a:p>
            <a:pPr indent="-292100" lvl="0" marL="520700" marR="0" rtl="0" algn="l">
              <a:lnSpc>
                <a:spcPct val="150000"/>
              </a:lnSpc>
              <a:spcBef>
                <a:spcPts val="0"/>
              </a:spcBef>
              <a:spcAft>
                <a:spcPts val="0"/>
              </a:spcAft>
              <a:buClr>
                <a:srgbClr val="EC7320"/>
              </a:buClr>
              <a:buSzPts val="2000"/>
              <a:buChar char="o"/>
            </a:pPr>
            <a:r>
              <a:rPr i="0" lang="es-ES" sz="2000" u="none" cap="none" strike="noStrike">
                <a:solidFill>
                  <a:srgbClr val="000000"/>
                </a:solidFill>
              </a:rPr>
              <a:t>be able to work in a team</a:t>
            </a:r>
            <a:endParaRPr sz="2000"/>
          </a:p>
          <a:p>
            <a:pPr indent="-292100" lvl="0" marL="520700" marR="0" rtl="0" algn="l">
              <a:lnSpc>
                <a:spcPct val="150000"/>
              </a:lnSpc>
              <a:spcBef>
                <a:spcPts val="0"/>
              </a:spcBef>
              <a:spcAft>
                <a:spcPts val="0"/>
              </a:spcAft>
              <a:buClr>
                <a:srgbClr val="EC7320"/>
              </a:buClr>
              <a:buSzPts val="2000"/>
              <a:buChar char="o"/>
            </a:pPr>
            <a:r>
              <a:rPr i="0" lang="es-ES" sz="2000" u="none" cap="none" strike="noStrike">
                <a:solidFill>
                  <a:srgbClr val="000000"/>
                </a:solidFill>
              </a:rPr>
              <a:t>constantly learn as well as change and analyze themselves.</a:t>
            </a:r>
            <a:endParaRPr i="0" sz="2000" u="none" cap="none" strike="noStrike">
              <a:solidFill>
                <a:schemeClr val="dk1"/>
              </a:solidFill>
            </a:endParaRPr>
          </a:p>
          <a:p>
            <a:pPr indent="-165100" lvl="0" marL="342900" marR="0" rtl="0" algn="l">
              <a:lnSpc>
                <a:spcPct val="150000"/>
              </a:lnSpc>
              <a:spcBef>
                <a:spcPts val="0"/>
              </a:spcBef>
              <a:spcAft>
                <a:spcPts val="0"/>
              </a:spcAft>
              <a:buClr>
                <a:srgbClr val="EC7320"/>
              </a:buClr>
              <a:buSzPts val="2800"/>
              <a:buFont typeface="Noto Sans Symbols"/>
              <a:buNone/>
            </a:pPr>
            <a:r>
              <a:rPr i="0" lang="es-ES" sz="2000" u="none" cap="none" strike="noStrike">
                <a:solidFill>
                  <a:schemeClr val="dk1"/>
                </a:solidFill>
              </a:rPr>
              <a:t>    </a:t>
            </a:r>
            <a:endParaRPr i="0" sz="2000" u="none" cap="none" strike="noStrike">
              <a:solidFill>
                <a:schemeClr val="dk1"/>
              </a:solidFill>
            </a:endParaRPr>
          </a:p>
        </p:txBody>
      </p:sp>
      <p:sp>
        <p:nvSpPr>
          <p:cNvPr id="100" name="Google Shape;100;g10c4d38af33_0_5"/>
          <p:cNvSpPr txBox="1"/>
          <p:nvPr/>
        </p:nvSpPr>
        <p:spPr>
          <a:xfrm>
            <a:off x="3001822" y="597179"/>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1" i="0" lang="es-ES" sz="2500" u="none" cap="none" strike="noStrike">
                <a:solidFill>
                  <a:srgbClr val="00B0F0"/>
                </a:solidFill>
                <a:latin typeface="Helvetica Neue"/>
                <a:ea typeface="Helvetica Neue"/>
                <a:cs typeface="Helvetica Neue"/>
                <a:sym typeface="Helvetica Neue"/>
              </a:rPr>
              <a:t>21st CENTURY SKILLS</a:t>
            </a:r>
            <a:endParaRPr sz="1900"/>
          </a:p>
          <a:p>
            <a:pPr indent="0" lvl="0" marL="0" marR="0" rtl="0" algn="r">
              <a:lnSpc>
                <a:spcPct val="90000"/>
              </a:lnSpc>
              <a:spcBef>
                <a:spcPts val="0"/>
              </a:spcBef>
              <a:spcAft>
                <a:spcPts val="0"/>
              </a:spcAft>
              <a:buNone/>
            </a:pPr>
            <a:r>
              <a:rPr b="1" i="0" lang="es-ES" sz="2500" u="none" cap="none" strike="noStrike">
                <a:solidFill>
                  <a:schemeClr val="accent4"/>
                </a:solidFill>
                <a:latin typeface="Helvetica Neue"/>
                <a:ea typeface="Helvetica Neue"/>
                <a:cs typeface="Helvetica Neue"/>
                <a:sym typeface="Helvetica Neue"/>
              </a:rPr>
              <a:t>Context</a:t>
            </a:r>
            <a:endParaRPr b="1" i="0" sz="2500" u="none" cap="none" strike="noStrike">
              <a:solidFill>
                <a:schemeClr val="accent4"/>
              </a:solidFill>
              <a:latin typeface="Helvetica Neue"/>
              <a:ea typeface="Helvetica Neue"/>
              <a:cs typeface="Helvetica Neue"/>
              <a:sym typeface="Helvetica Neue"/>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2"/>
          <p:cNvSpPr txBox="1"/>
          <p:nvPr/>
        </p:nvSpPr>
        <p:spPr>
          <a:xfrm>
            <a:off x="1909742" y="1485821"/>
            <a:ext cx="5018400" cy="3886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b="1" i="0" lang="es-ES" sz="2000" u="none" cap="none" strike="noStrike">
                <a:solidFill>
                  <a:srgbClr val="C55A11"/>
                </a:solidFill>
              </a:rPr>
              <a:t>The essential 21</a:t>
            </a:r>
            <a:r>
              <a:rPr b="1" baseline="30000" i="0" lang="es-ES" sz="2000" u="none" cap="none" strike="noStrike">
                <a:solidFill>
                  <a:srgbClr val="C55A11"/>
                </a:solidFill>
              </a:rPr>
              <a:t>st</a:t>
            </a:r>
            <a:r>
              <a:rPr b="1" i="0" lang="es-ES" sz="2000" u="none" cap="none" strike="noStrike">
                <a:solidFill>
                  <a:srgbClr val="C55A11"/>
                </a:solidFill>
              </a:rPr>
              <a:t> century skills:</a:t>
            </a:r>
            <a:endParaRPr/>
          </a:p>
          <a:p>
            <a:pPr indent="-342900" lvl="0" marL="571500" marR="0" rtl="0" algn="l">
              <a:lnSpc>
                <a:spcPct val="90000"/>
              </a:lnSpc>
              <a:spcBef>
                <a:spcPts val="0"/>
              </a:spcBef>
              <a:spcAft>
                <a:spcPts val="0"/>
              </a:spcAft>
              <a:buClr>
                <a:schemeClr val="dk1"/>
              </a:buClr>
              <a:buSzPts val="3600"/>
              <a:buFont typeface="Courier New"/>
              <a:buNone/>
            </a:pPr>
            <a:r>
              <a:t/>
            </a:r>
            <a:endParaRPr i="0" sz="2000" u="none" cap="none" strike="noStrike">
              <a:solidFill>
                <a:schemeClr val="dk1"/>
              </a:solidFill>
            </a:endParaRPr>
          </a:p>
          <a:p>
            <a:pPr indent="-512763" lvl="0" marL="1027113" marR="0" rtl="0" algn="l">
              <a:lnSpc>
                <a:spcPct val="90000"/>
              </a:lnSpc>
              <a:spcBef>
                <a:spcPts val="0"/>
              </a:spcBef>
              <a:spcAft>
                <a:spcPts val="0"/>
              </a:spcAft>
              <a:buClr>
                <a:srgbClr val="C55A11"/>
              </a:buClr>
              <a:buSzPts val="3000"/>
              <a:buChar char="o"/>
            </a:pPr>
            <a:r>
              <a:rPr i="0" lang="es-ES" sz="2000" u="none" cap="none" strike="noStrike">
                <a:solidFill>
                  <a:schemeClr val="dk1"/>
                </a:solidFill>
              </a:rPr>
              <a:t>creativity</a:t>
            </a:r>
            <a:endParaRPr/>
          </a:p>
          <a:p>
            <a:pPr indent="-512763" lvl="0" marL="1027113" marR="0" rtl="0" algn="l">
              <a:lnSpc>
                <a:spcPct val="90000"/>
              </a:lnSpc>
              <a:spcBef>
                <a:spcPts val="0"/>
              </a:spcBef>
              <a:spcAft>
                <a:spcPts val="0"/>
              </a:spcAft>
              <a:buClr>
                <a:srgbClr val="C55A11"/>
              </a:buClr>
              <a:buSzPts val="3000"/>
              <a:buChar char="o"/>
            </a:pPr>
            <a:r>
              <a:rPr i="0" lang="es-ES" sz="2000" u="none" cap="none" strike="noStrike">
                <a:solidFill>
                  <a:schemeClr val="dk1"/>
                </a:solidFill>
              </a:rPr>
              <a:t>critical thinking</a:t>
            </a:r>
            <a:endParaRPr/>
          </a:p>
          <a:p>
            <a:pPr indent="-512763" lvl="0" marL="1027113" marR="0" rtl="0" algn="l">
              <a:lnSpc>
                <a:spcPct val="90000"/>
              </a:lnSpc>
              <a:spcBef>
                <a:spcPts val="0"/>
              </a:spcBef>
              <a:spcAft>
                <a:spcPts val="0"/>
              </a:spcAft>
              <a:buClr>
                <a:srgbClr val="C55A11"/>
              </a:buClr>
              <a:buSzPts val="3000"/>
              <a:buChar char="o"/>
            </a:pPr>
            <a:r>
              <a:rPr i="0" lang="es-ES" sz="2000" u="none" cap="none" strike="noStrike">
                <a:solidFill>
                  <a:schemeClr val="dk1"/>
                </a:solidFill>
              </a:rPr>
              <a:t>problem solving</a:t>
            </a:r>
            <a:endParaRPr/>
          </a:p>
          <a:p>
            <a:pPr indent="-512763" lvl="0" marL="1027113" marR="0" rtl="0" algn="l">
              <a:lnSpc>
                <a:spcPct val="90000"/>
              </a:lnSpc>
              <a:spcBef>
                <a:spcPts val="0"/>
              </a:spcBef>
              <a:spcAft>
                <a:spcPts val="0"/>
              </a:spcAft>
              <a:buClr>
                <a:srgbClr val="C55A11"/>
              </a:buClr>
              <a:buSzPts val="3000"/>
              <a:buChar char="o"/>
            </a:pPr>
            <a:r>
              <a:rPr i="0" lang="es-ES" sz="2000" u="none" cap="none" strike="noStrike">
                <a:solidFill>
                  <a:schemeClr val="dk1"/>
                </a:solidFill>
              </a:rPr>
              <a:t>communication</a:t>
            </a:r>
            <a:endParaRPr/>
          </a:p>
          <a:p>
            <a:pPr indent="-512763" lvl="0" marL="1027113" marR="0" rtl="0" algn="l">
              <a:lnSpc>
                <a:spcPct val="90000"/>
              </a:lnSpc>
              <a:spcBef>
                <a:spcPts val="0"/>
              </a:spcBef>
              <a:spcAft>
                <a:spcPts val="0"/>
              </a:spcAft>
              <a:buClr>
                <a:srgbClr val="C55A11"/>
              </a:buClr>
              <a:buSzPts val="3000"/>
              <a:buChar char="o"/>
            </a:pPr>
            <a:r>
              <a:rPr i="0" lang="es-ES" sz="2000" u="none" cap="none" strike="noStrike">
                <a:solidFill>
                  <a:schemeClr val="dk1"/>
                </a:solidFill>
              </a:rPr>
              <a:t>collaboration</a:t>
            </a:r>
            <a:endParaRPr/>
          </a:p>
          <a:p>
            <a:pPr indent="-322263" lvl="0" marL="1027113" marR="0" rtl="0" algn="l">
              <a:lnSpc>
                <a:spcPct val="90000"/>
              </a:lnSpc>
              <a:spcBef>
                <a:spcPts val="0"/>
              </a:spcBef>
              <a:spcAft>
                <a:spcPts val="0"/>
              </a:spcAft>
              <a:buClr>
                <a:srgbClr val="C55A11"/>
              </a:buClr>
              <a:buSzPts val="3000"/>
              <a:buFont typeface="Courier New"/>
              <a:buNone/>
            </a:pPr>
            <a:r>
              <a:t/>
            </a:r>
            <a:endParaRPr i="0" sz="2000" u="none" cap="none" strike="noStrike">
              <a:solidFill>
                <a:schemeClr val="dk1"/>
              </a:solidFill>
            </a:endParaRPr>
          </a:p>
          <a:p>
            <a:pPr indent="-512763" lvl="0" marL="1027113" marR="0" rtl="0" algn="l">
              <a:lnSpc>
                <a:spcPct val="90000"/>
              </a:lnSpc>
              <a:spcBef>
                <a:spcPts val="0"/>
              </a:spcBef>
              <a:spcAft>
                <a:spcPts val="0"/>
              </a:spcAft>
              <a:buNone/>
            </a:pPr>
            <a:r>
              <a:rPr i="0" lang="es-ES" sz="2000" u="none" cap="none" strike="noStrike">
                <a:solidFill>
                  <a:schemeClr val="dk1"/>
                </a:solidFill>
              </a:rPr>
              <a:t>              </a:t>
            </a:r>
            <a:r>
              <a:rPr b="1" i="0" lang="es-ES" sz="2000" u="none" cap="none" strike="noStrike">
                <a:solidFill>
                  <a:srgbClr val="C55A11"/>
                </a:solidFill>
              </a:rPr>
              <a:t>&amp;</a:t>
            </a:r>
            <a:endParaRPr/>
          </a:p>
          <a:p>
            <a:pPr indent="-512763" lvl="0" marL="1027113" marR="0" rtl="0" algn="l">
              <a:lnSpc>
                <a:spcPct val="90000"/>
              </a:lnSpc>
              <a:spcBef>
                <a:spcPts val="0"/>
              </a:spcBef>
              <a:spcAft>
                <a:spcPts val="0"/>
              </a:spcAft>
              <a:buNone/>
            </a:pPr>
            <a:r>
              <a:t/>
            </a:r>
            <a:endParaRPr i="0" sz="2000" u="none" cap="none" strike="noStrike">
              <a:solidFill>
                <a:schemeClr val="dk1"/>
              </a:solidFill>
            </a:endParaRPr>
          </a:p>
          <a:p>
            <a:pPr indent="-512763" lvl="0" marL="1027113" marR="0" rtl="0" algn="l">
              <a:lnSpc>
                <a:spcPct val="90000"/>
              </a:lnSpc>
              <a:spcBef>
                <a:spcPts val="0"/>
              </a:spcBef>
              <a:spcAft>
                <a:spcPts val="0"/>
              </a:spcAft>
              <a:buClr>
                <a:srgbClr val="C55A11"/>
              </a:buClr>
              <a:buSzPts val="3000"/>
              <a:buChar char="o"/>
            </a:pPr>
            <a:r>
              <a:rPr i="0" lang="es-ES" sz="2000" u="none" cap="none" strike="noStrike">
                <a:solidFill>
                  <a:schemeClr val="dk1"/>
                </a:solidFill>
              </a:rPr>
              <a:t>leadership</a:t>
            </a:r>
            <a:endParaRPr/>
          </a:p>
          <a:p>
            <a:pPr indent="-512763" lvl="0" marL="1027113" marR="0" rtl="0" algn="l">
              <a:lnSpc>
                <a:spcPct val="90000"/>
              </a:lnSpc>
              <a:spcBef>
                <a:spcPts val="0"/>
              </a:spcBef>
              <a:spcAft>
                <a:spcPts val="0"/>
              </a:spcAft>
              <a:buClr>
                <a:srgbClr val="C55A11"/>
              </a:buClr>
              <a:buSzPts val="3000"/>
              <a:buChar char="o"/>
            </a:pPr>
            <a:r>
              <a:rPr i="0" lang="es-ES" sz="2000" u="none" cap="none" strike="noStrike">
                <a:solidFill>
                  <a:schemeClr val="dk1"/>
                </a:solidFill>
              </a:rPr>
              <a:t>personal growth</a:t>
            </a:r>
            <a:endParaRPr i="0" sz="2000" u="none" cap="none" strike="noStrike">
              <a:solidFill>
                <a:schemeClr val="dk1"/>
              </a:solidFill>
            </a:endParaRPr>
          </a:p>
        </p:txBody>
      </p:sp>
      <p:sp>
        <p:nvSpPr>
          <p:cNvPr id="107" name="Google Shape;107;p12"/>
          <p:cNvSpPr txBox="1"/>
          <p:nvPr/>
        </p:nvSpPr>
        <p:spPr>
          <a:xfrm>
            <a:off x="3057122" y="738154"/>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1" i="0" lang="es-ES" sz="2400" u="none" cap="none" strike="noStrike">
                <a:solidFill>
                  <a:srgbClr val="00B0F0"/>
                </a:solidFill>
                <a:latin typeface="Helvetica Neue"/>
                <a:ea typeface="Helvetica Neue"/>
                <a:cs typeface="Helvetica Neue"/>
                <a:sym typeface="Helvetica Neue"/>
              </a:rPr>
              <a:t>21st CENTURY SKILLS</a:t>
            </a:r>
            <a:endParaRPr sz="1800"/>
          </a:p>
        </p:txBody>
      </p:sp>
      <p:pic>
        <p:nvPicPr>
          <p:cNvPr id="108" name="Google Shape;108;p12"/>
          <p:cNvPicPr preferRelativeResize="0"/>
          <p:nvPr/>
        </p:nvPicPr>
        <p:blipFill rotWithShape="1">
          <a:blip r:embed="rId3">
            <a:alphaModFix/>
          </a:blip>
          <a:srcRect b="10750" l="19450" r="15104" t="11118"/>
          <a:stretch/>
        </p:blipFill>
        <p:spPr>
          <a:xfrm>
            <a:off x="7025600" y="1338700"/>
            <a:ext cx="4900900" cy="4387950"/>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4"/>
          <p:cNvSpPr txBox="1"/>
          <p:nvPr/>
        </p:nvSpPr>
        <p:spPr>
          <a:xfrm>
            <a:off x="517297" y="1438090"/>
            <a:ext cx="11450700" cy="538569"/>
          </a:xfrm>
          <a:prstGeom prst="rect">
            <a:avLst/>
          </a:prstGeom>
          <a:noFill/>
          <a:ln>
            <a:noFill/>
          </a:ln>
        </p:spPr>
        <p:txBody>
          <a:bodyPr anchorCtr="0" anchor="t" bIns="45700" lIns="91425" spcFirstLastPara="1" rIns="91425" wrap="square" tIns="45700">
            <a:spAutoFit/>
          </a:bodyPr>
          <a:lstStyle/>
          <a:p>
            <a:pPr indent="-165100" lvl="0" marL="342900" marR="0" rtl="0" algn="l">
              <a:lnSpc>
                <a:spcPct val="100000"/>
              </a:lnSpc>
              <a:spcBef>
                <a:spcPts val="0"/>
              </a:spcBef>
              <a:spcAft>
                <a:spcPts val="0"/>
              </a:spcAft>
              <a:buClr>
                <a:srgbClr val="EC7320"/>
              </a:buClr>
              <a:buSzPts val="2800"/>
              <a:buFont typeface="Noto Sans Symbols"/>
              <a:buNone/>
            </a:pPr>
            <a:r>
              <a:t/>
            </a:r>
            <a:endParaRPr b="0" i="0" sz="900" u="none" cap="none" strike="noStrike">
              <a:solidFill>
                <a:srgbClr val="0070C0"/>
              </a:solidFill>
              <a:latin typeface="Helvetica Neue"/>
              <a:ea typeface="Helvetica Neue"/>
              <a:cs typeface="Helvetica Neue"/>
              <a:sym typeface="Helvetica Neue"/>
            </a:endParaRPr>
          </a:p>
          <a:p>
            <a:pPr indent="-165100" lvl="0" marL="342900" marR="0" rtl="0" algn="l">
              <a:lnSpc>
                <a:spcPct val="100000"/>
              </a:lnSpc>
              <a:spcBef>
                <a:spcPts val="0"/>
              </a:spcBef>
              <a:spcAft>
                <a:spcPts val="0"/>
              </a:spcAft>
              <a:buClr>
                <a:srgbClr val="EC7320"/>
              </a:buClr>
              <a:buSzPts val="2800"/>
              <a:buFont typeface="Noto Sans Symbols"/>
              <a:buNone/>
            </a:pPr>
            <a:r>
              <a:rPr b="0" i="0" lang="es-ES" sz="2000" u="none" cap="none" strike="noStrike">
                <a:solidFill>
                  <a:schemeClr val="dk1"/>
                </a:solidFill>
                <a:latin typeface="Helvetica Neue"/>
                <a:ea typeface="Helvetica Neue"/>
                <a:cs typeface="Helvetica Neue"/>
                <a:sym typeface="Helvetica Neue"/>
              </a:rPr>
              <a:t> </a:t>
            </a:r>
            <a:endParaRPr b="0" i="0" sz="2000" u="none" cap="none" strike="noStrike">
              <a:solidFill>
                <a:schemeClr val="dk1"/>
              </a:solidFill>
              <a:latin typeface="Helvetica Neue"/>
              <a:ea typeface="Helvetica Neue"/>
              <a:cs typeface="Helvetica Neue"/>
              <a:sym typeface="Helvetica Neue"/>
            </a:endParaRPr>
          </a:p>
        </p:txBody>
      </p:sp>
      <p:sp>
        <p:nvSpPr>
          <p:cNvPr id="115" name="Google Shape;115;p14"/>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1" i="0" lang="es-ES" sz="2500" u="none" cap="none" strike="noStrike">
                <a:solidFill>
                  <a:srgbClr val="00B0F0"/>
                </a:solidFill>
                <a:latin typeface="Helvetica Neue"/>
                <a:ea typeface="Helvetica Neue"/>
                <a:cs typeface="Helvetica Neue"/>
                <a:sym typeface="Helvetica Neue"/>
              </a:rPr>
              <a:t>21st CENTURY SKILLS</a:t>
            </a:r>
            <a:endParaRPr sz="1900"/>
          </a:p>
        </p:txBody>
      </p:sp>
      <p:grpSp>
        <p:nvGrpSpPr>
          <p:cNvPr id="116" name="Google Shape;116;p14"/>
          <p:cNvGrpSpPr/>
          <p:nvPr/>
        </p:nvGrpSpPr>
        <p:grpSpPr>
          <a:xfrm>
            <a:off x="3359361" y="1322337"/>
            <a:ext cx="4848247" cy="4858593"/>
            <a:chOff x="1639877" y="280036"/>
            <a:chExt cx="4848247" cy="4858593"/>
          </a:xfrm>
        </p:grpSpPr>
        <p:sp>
          <p:nvSpPr>
            <p:cNvPr id="117" name="Google Shape;117;p14"/>
            <p:cNvSpPr/>
            <p:nvPr/>
          </p:nvSpPr>
          <p:spPr>
            <a:xfrm>
              <a:off x="2435828" y="2709333"/>
              <a:ext cx="675382" cy="1286933"/>
            </a:xfrm>
            <a:custGeom>
              <a:rect b="b" l="l" r="r" t="t"/>
              <a:pathLst>
                <a:path extrusionOk="0" h="120000" w="120000">
                  <a:moveTo>
                    <a:pt x="0" y="0"/>
                  </a:moveTo>
                  <a:lnTo>
                    <a:pt x="60000" y="0"/>
                  </a:lnTo>
                  <a:lnTo>
                    <a:pt x="60000" y="120000"/>
                  </a:lnTo>
                  <a:lnTo>
                    <a:pt x="120000" y="120000"/>
                  </a:lnTo>
                </a:path>
              </a:pathLst>
            </a:cu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txBox="1"/>
            <p:nvPr/>
          </p:nvSpPr>
          <p:spPr>
            <a:xfrm>
              <a:off x="2737185" y="3316465"/>
              <a:ext cx="72669" cy="726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b="0" i="0" sz="500" u="none" cap="none" strike="noStrike">
                <a:solidFill>
                  <a:srgbClr val="000000"/>
                </a:solidFill>
                <a:latin typeface="Arial"/>
                <a:ea typeface="Arial"/>
                <a:cs typeface="Arial"/>
                <a:sym typeface="Arial"/>
              </a:endParaRPr>
            </a:p>
          </p:txBody>
        </p:sp>
        <p:sp>
          <p:nvSpPr>
            <p:cNvPr id="119" name="Google Shape;119;p14"/>
            <p:cNvSpPr/>
            <p:nvPr/>
          </p:nvSpPr>
          <p:spPr>
            <a:xfrm>
              <a:off x="2435828" y="2663613"/>
              <a:ext cx="675382" cy="91440"/>
            </a:xfrm>
            <a:custGeom>
              <a:rect b="b" l="l" r="r" t="t"/>
              <a:pathLst>
                <a:path extrusionOk="0" h="120000" w="120000">
                  <a:moveTo>
                    <a:pt x="0" y="60000"/>
                  </a:moveTo>
                  <a:lnTo>
                    <a:pt x="120000" y="60000"/>
                  </a:lnTo>
                </a:path>
              </a:pathLst>
            </a:cu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txBox="1"/>
            <p:nvPr/>
          </p:nvSpPr>
          <p:spPr>
            <a:xfrm>
              <a:off x="2756635" y="2692448"/>
              <a:ext cx="33769" cy="337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b="0" i="0" sz="500" u="none" cap="none" strike="noStrike">
                <a:solidFill>
                  <a:srgbClr val="000000"/>
                </a:solidFill>
                <a:latin typeface="Arial"/>
                <a:ea typeface="Arial"/>
                <a:cs typeface="Arial"/>
                <a:sym typeface="Arial"/>
              </a:endParaRPr>
            </a:p>
          </p:txBody>
        </p:sp>
        <p:sp>
          <p:nvSpPr>
            <p:cNvPr id="121" name="Google Shape;121;p14"/>
            <p:cNvSpPr/>
            <p:nvPr/>
          </p:nvSpPr>
          <p:spPr>
            <a:xfrm>
              <a:off x="2435828" y="1422400"/>
              <a:ext cx="675382" cy="1286933"/>
            </a:xfrm>
            <a:custGeom>
              <a:rect b="b" l="l" r="r" t="t"/>
              <a:pathLst>
                <a:path extrusionOk="0" h="120000" w="120000">
                  <a:moveTo>
                    <a:pt x="0" y="120000"/>
                  </a:moveTo>
                  <a:lnTo>
                    <a:pt x="60000" y="120000"/>
                  </a:lnTo>
                  <a:lnTo>
                    <a:pt x="60000" y="0"/>
                  </a:lnTo>
                  <a:lnTo>
                    <a:pt x="120000" y="0"/>
                  </a:lnTo>
                </a:path>
              </a:pathLst>
            </a:cu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txBox="1"/>
            <p:nvPr/>
          </p:nvSpPr>
          <p:spPr>
            <a:xfrm>
              <a:off x="2737185" y="2029532"/>
              <a:ext cx="72669" cy="726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b="0" i="0" sz="500" u="none" cap="none" strike="noStrike">
                <a:solidFill>
                  <a:srgbClr val="000000"/>
                </a:solidFill>
                <a:latin typeface="Arial"/>
                <a:ea typeface="Arial"/>
                <a:cs typeface="Arial"/>
                <a:sym typeface="Arial"/>
              </a:endParaRPr>
            </a:p>
          </p:txBody>
        </p:sp>
        <p:sp>
          <p:nvSpPr>
            <p:cNvPr id="123" name="Google Shape;123;p14"/>
            <p:cNvSpPr/>
            <p:nvPr/>
          </p:nvSpPr>
          <p:spPr>
            <a:xfrm rot="-5400000">
              <a:off x="-391444" y="2311357"/>
              <a:ext cx="4858593" cy="795952"/>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txBox="1"/>
            <p:nvPr/>
          </p:nvSpPr>
          <p:spPr>
            <a:xfrm rot="-5400000">
              <a:off x="-391444" y="2311357"/>
              <a:ext cx="4858593" cy="795952"/>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b="0" i="0" lang="es-ES" sz="2800" u="none" cap="none" strike="noStrike">
                  <a:solidFill>
                    <a:schemeClr val="lt1"/>
                  </a:solidFill>
                  <a:latin typeface="Helvetica Neue"/>
                  <a:ea typeface="Helvetica Neue"/>
                  <a:cs typeface="Helvetica Neue"/>
                  <a:sym typeface="Helvetica Neue"/>
                </a:rPr>
                <a:t>the skeleton of these skills</a:t>
              </a:r>
              <a:endParaRPr b="0" i="0" sz="2800" u="none" cap="none" strike="noStrike">
                <a:solidFill>
                  <a:schemeClr val="lt1"/>
                </a:solidFill>
                <a:latin typeface="Arial"/>
                <a:ea typeface="Arial"/>
                <a:cs typeface="Arial"/>
                <a:sym typeface="Arial"/>
              </a:endParaRPr>
            </a:p>
          </p:txBody>
        </p:sp>
        <p:sp>
          <p:nvSpPr>
            <p:cNvPr id="125" name="Google Shape;125;p14"/>
            <p:cNvSpPr/>
            <p:nvPr/>
          </p:nvSpPr>
          <p:spPr>
            <a:xfrm>
              <a:off x="3111211" y="907626"/>
              <a:ext cx="3376913" cy="1029546"/>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txBox="1"/>
            <p:nvPr/>
          </p:nvSpPr>
          <p:spPr>
            <a:xfrm>
              <a:off x="3111211" y="907626"/>
              <a:ext cx="3376913" cy="1029546"/>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b="0" i="0" lang="es-ES" sz="2800" u="none" cap="none" strike="noStrike">
                  <a:solidFill>
                    <a:schemeClr val="lt1"/>
                  </a:solidFill>
                  <a:latin typeface="Helvetica Neue"/>
                  <a:ea typeface="Helvetica Neue"/>
                  <a:cs typeface="Helvetica Neue"/>
                  <a:sym typeface="Helvetica Neue"/>
                </a:rPr>
                <a:t>communication </a:t>
              </a:r>
              <a:endParaRPr b="0" i="0" sz="2800" u="none" cap="none" strike="noStrike">
                <a:solidFill>
                  <a:schemeClr val="lt1"/>
                </a:solidFill>
                <a:latin typeface="Arial"/>
                <a:ea typeface="Arial"/>
                <a:cs typeface="Arial"/>
                <a:sym typeface="Arial"/>
              </a:endParaRPr>
            </a:p>
          </p:txBody>
        </p:sp>
        <p:sp>
          <p:nvSpPr>
            <p:cNvPr id="127" name="Google Shape;127;p14"/>
            <p:cNvSpPr/>
            <p:nvPr/>
          </p:nvSpPr>
          <p:spPr>
            <a:xfrm>
              <a:off x="3111211" y="2194560"/>
              <a:ext cx="3376913" cy="1029546"/>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txBox="1"/>
            <p:nvPr/>
          </p:nvSpPr>
          <p:spPr>
            <a:xfrm>
              <a:off x="3111211" y="2194560"/>
              <a:ext cx="3376913" cy="1029546"/>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b="0" i="0" lang="es-ES" sz="2800" u="none" cap="none" strike="noStrike">
                  <a:solidFill>
                    <a:schemeClr val="lt1"/>
                  </a:solidFill>
                  <a:latin typeface="Helvetica Neue"/>
                  <a:ea typeface="Helvetica Neue"/>
                  <a:cs typeface="Helvetica Neue"/>
                  <a:sym typeface="Helvetica Neue"/>
                </a:rPr>
                <a:t>adaptation</a:t>
              </a:r>
              <a:endParaRPr b="0" i="0" sz="2800" u="none" cap="none" strike="noStrike">
                <a:solidFill>
                  <a:schemeClr val="lt1"/>
                </a:solidFill>
                <a:latin typeface="Arial"/>
                <a:ea typeface="Arial"/>
                <a:cs typeface="Arial"/>
                <a:sym typeface="Arial"/>
              </a:endParaRPr>
            </a:p>
          </p:txBody>
        </p:sp>
        <p:sp>
          <p:nvSpPr>
            <p:cNvPr id="129" name="Google Shape;129;p14"/>
            <p:cNvSpPr/>
            <p:nvPr/>
          </p:nvSpPr>
          <p:spPr>
            <a:xfrm>
              <a:off x="3111211" y="3481493"/>
              <a:ext cx="3376913" cy="1029546"/>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txBox="1"/>
            <p:nvPr/>
          </p:nvSpPr>
          <p:spPr>
            <a:xfrm>
              <a:off x="3111211" y="3481493"/>
              <a:ext cx="3376913" cy="1029546"/>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b="0" i="0" lang="es-ES" sz="2800" u="none" cap="none" strike="noStrike">
                  <a:solidFill>
                    <a:schemeClr val="lt1"/>
                  </a:solidFill>
                  <a:latin typeface="Helvetica Neue"/>
                  <a:ea typeface="Helvetica Neue"/>
                  <a:cs typeface="Helvetica Neue"/>
                  <a:sym typeface="Helvetica Neue"/>
                </a:rPr>
                <a:t>innovation</a:t>
              </a:r>
              <a:endParaRPr b="0" i="0" sz="2800" u="none" cap="none" strike="noStrike">
                <a:solidFill>
                  <a:schemeClr val="lt1"/>
                </a:solidFill>
                <a:latin typeface="Arial"/>
                <a:ea typeface="Arial"/>
                <a:cs typeface="Arial"/>
                <a:sym typeface="Arial"/>
              </a:endParaRPr>
            </a:p>
          </p:txBody>
        </p:sp>
      </p:gr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2021-02-16T14:32:26Z</dcterms:created>
  <dc:creator>Óscar Muñoz</dc:creator>
</cp:coreProperties>
</file>