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5"/>
  </p:notesMasterIdLst>
  <p:sldIdLst>
    <p:sldId id="256" r:id="rId3"/>
    <p:sldId id="257" r:id="rId4"/>
    <p:sldId id="258" r:id="rId5"/>
    <p:sldId id="265" r:id="rId6"/>
    <p:sldId id="298" r:id="rId7"/>
    <p:sldId id="294" r:id="rId8"/>
    <p:sldId id="267" r:id="rId9"/>
    <p:sldId id="268" r:id="rId10"/>
    <p:sldId id="297" r:id="rId11"/>
    <p:sldId id="269" r:id="rId12"/>
    <p:sldId id="299" r:id="rId13"/>
    <p:sldId id="259" r:id="rId14"/>
    <p:sldId id="270" r:id="rId15"/>
    <p:sldId id="271" r:id="rId16"/>
    <p:sldId id="272" r:id="rId17"/>
    <p:sldId id="300" r:id="rId18"/>
    <p:sldId id="273" r:id="rId19"/>
    <p:sldId id="274" r:id="rId20"/>
    <p:sldId id="275" r:id="rId21"/>
    <p:sldId id="287" r:id="rId22"/>
    <p:sldId id="288" r:id="rId23"/>
    <p:sldId id="291" r:id="rId24"/>
    <p:sldId id="276" r:id="rId25"/>
    <p:sldId id="293" r:id="rId26"/>
    <p:sldId id="278" r:id="rId27"/>
    <p:sldId id="285" r:id="rId28"/>
    <p:sldId id="296" r:id="rId29"/>
    <p:sldId id="301" r:id="rId30"/>
    <p:sldId id="302" r:id="rId31"/>
    <p:sldId id="303" r:id="rId32"/>
    <p:sldId id="304" r:id="rId33"/>
    <p:sldId id="305" r:id="rId34"/>
  </p:sldIdLst>
  <p:sldSz cx="12192000" cy="6858000"/>
  <p:notesSz cx="7010400" cy="9296400"/>
  <p:embeddedFontLst>
    <p:embeddedFont>
      <p:font typeface="Broadway" panose="04040905080B02020502" pitchFamily="8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IwpJcqjhBAJCdagsVMLJbraD+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7" autoAdjust="0"/>
    <p:restoredTop sz="71785" autoAdjust="0"/>
  </p:normalViewPr>
  <p:slideViewPr>
    <p:cSldViewPr snapToGrid="0">
      <p:cViewPr varScale="1">
        <p:scale>
          <a:sx n="62" d="100"/>
          <a:sy n="62" d="100"/>
        </p:scale>
        <p:origin x="167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57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AD816-1A1B-428F-BBE3-7FB2459977C9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941842C-882B-4785-AEDF-924D8DA2392C}">
      <dgm:prSet phldrT="[Text]" custT="1"/>
      <dgm:spPr/>
      <dgm:t>
        <a:bodyPr/>
        <a:lstStyle/>
        <a:p>
          <a:r>
            <a:rPr lang="bg-BG" sz="1600" dirty="0">
              <a:solidFill>
                <a:schemeClr val="tx1"/>
              </a:solidFill>
            </a:rPr>
            <a:t>Място където се придобиват умения и компетентности</a:t>
          </a:r>
          <a:endParaRPr lang="en-US" sz="1600" dirty="0">
            <a:solidFill>
              <a:schemeClr val="tx1"/>
            </a:solidFill>
          </a:endParaRPr>
        </a:p>
      </dgm:t>
    </dgm:pt>
    <dgm:pt modelId="{6C5E41F5-6D41-4DF2-8780-2F9381AE16F5}" type="parTrans" cxnId="{79EA73C1-4725-438E-9497-34B6BC2B5F0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2EB5CB0-CDD6-47C8-B53C-713459C732F4}" type="sibTrans" cxnId="{79EA73C1-4725-438E-9497-34B6BC2B5F0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F350FCF-CFC2-43AB-8040-2AF4703102F7}">
      <dgm:prSet phldrT="[Text]"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Училище</a:t>
          </a:r>
          <a:endParaRPr lang="en-US" sz="1400" dirty="0">
            <a:solidFill>
              <a:schemeClr val="tx1"/>
            </a:solidFill>
          </a:endParaRPr>
        </a:p>
      </dgm:t>
    </dgm:pt>
    <dgm:pt modelId="{5853FB59-8A49-4D44-8663-478314835879}" type="parTrans" cxnId="{7905D4E1-0BC6-4159-8A1F-3F81B8CFDE88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568A5623-DF04-428D-ACB0-7A17F9220AA3}" type="sibTrans" cxnId="{7905D4E1-0BC6-4159-8A1F-3F81B8CFDE8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C97015C-EDD2-40BD-90C3-2309CB939A48}">
      <dgm:prSet phldrT="[Text]"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Медии и онлайн общество</a:t>
          </a:r>
          <a:endParaRPr lang="en-US" sz="1400" dirty="0">
            <a:solidFill>
              <a:schemeClr val="tx1"/>
            </a:solidFill>
          </a:endParaRPr>
        </a:p>
      </dgm:t>
    </dgm:pt>
    <dgm:pt modelId="{6D0A22BC-DE90-4D6C-B4E2-F2A520EED14F}" type="parTrans" cxnId="{E6628C56-4B89-491E-B877-3FE3E6B7E632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7D537ABB-5A3D-43E8-92F3-68CABE720254}" type="sibTrans" cxnId="{E6628C56-4B89-491E-B877-3FE3E6B7E63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911077A-E206-4BAB-8650-911F216EB349}">
      <dgm:prSet phldrT="[Text]"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Социален живот</a:t>
          </a:r>
          <a:endParaRPr lang="en-US" sz="1400" dirty="0">
            <a:solidFill>
              <a:schemeClr val="tx1"/>
            </a:solidFill>
          </a:endParaRPr>
        </a:p>
      </dgm:t>
    </dgm:pt>
    <dgm:pt modelId="{0E996F43-A8C1-4EB1-9E8A-91F91752550C}" type="parTrans" cxnId="{1987B4CF-121D-46C8-B3B4-068FA96FD45E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04F11CDE-82B9-4820-AA9C-5E6D61A50EE6}" type="sibTrans" cxnId="{1987B4CF-121D-46C8-B3B4-068FA96FD4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25360C-B9D1-4638-BD07-5679B14C3B45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Обучителни курсове, семинари</a:t>
          </a:r>
          <a:endParaRPr lang="en-US" sz="1400" dirty="0">
            <a:solidFill>
              <a:schemeClr val="tx1"/>
            </a:solidFill>
          </a:endParaRPr>
        </a:p>
      </dgm:t>
    </dgm:pt>
    <dgm:pt modelId="{86A0A2D4-842A-4274-8CBF-56AD80D19BB5}" type="parTrans" cxnId="{FE4728BA-5AE7-46C0-A007-9DEF4E82AE38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811DA324-6491-4E17-A965-DDEEE134635F}" type="sibTrans" cxnId="{FE4728BA-5AE7-46C0-A007-9DEF4E82AE3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722ADF6-0337-4FAC-9CE6-0EDD86FDEE58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Стаж</a:t>
          </a:r>
          <a:endParaRPr lang="en-US" sz="1400" dirty="0">
            <a:solidFill>
              <a:schemeClr val="tx1"/>
            </a:solidFill>
          </a:endParaRPr>
        </a:p>
      </dgm:t>
    </dgm:pt>
    <dgm:pt modelId="{A72E453A-AC73-4AD7-9E6B-3565BECAA6B3}" type="parTrans" cxnId="{578EE75E-8FE0-449E-8E11-3FBEAA0EBE86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058ED2D2-AFD3-412F-A83A-4A9A63CAB40D}" type="sibTrans" cxnId="{578EE75E-8FE0-449E-8E11-3FBEAA0EBE8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13FA6CA-9C80-48C8-9E4C-FD48A456C978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Университет</a:t>
          </a:r>
          <a:endParaRPr lang="en-US" sz="1400" dirty="0">
            <a:solidFill>
              <a:schemeClr val="tx1"/>
            </a:solidFill>
          </a:endParaRPr>
        </a:p>
      </dgm:t>
    </dgm:pt>
    <dgm:pt modelId="{C79B98B8-AC49-465D-9BF5-363E6C1A6724}" type="parTrans" cxnId="{F5A43EE3-C58C-43B7-B6C9-761A740F6DC9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3F08AE09-8699-43C7-99AB-A9298BDA61CA}" type="sibTrans" cxnId="{F5A43EE3-C58C-43B7-B6C9-761A740F6DC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C6E1331-DE58-476C-AA47-B32EE152C83B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Работа</a:t>
          </a:r>
          <a:endParaRPr lang="en-US" sz="1400" dirty="0">
            <a:solidFill>
              <a:schemeClr val="tx1"/>
            </a:solidFill>
          </a:endParaRPr>
        </a:p>
      </dgm:t>
    </dgm:pt>
    <dgm:pt modelId="{824A02AF-268F-45D7-8B7F-5B3244A9C406}" type="parTrans" cxnId="{2026AC0E-B0AD-41E3-AC15-9F358B6B61F7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9A5E9F4F-2BED-4A20-96CD-01086AAC3E34}" type="sibTrans" cxnId="{2026AC0E-B0AD-41E3-AC15-9F358B6B61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A6080AE-578B-4889-A3A1-5920866D9357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Местна общност</a:t>
          </a:r>
          <a:endParaRPr lang="en-US" sz="1400" dirty="0">
            <a:solidFill>
              <a:schemeClr val="tx1"/>
            </a:solidFill>
          </a:endParaRPr>
        </a:p>
      </dgm:t>
    </dgm:pt>
    <dgm:pt modelId="{9F5D98D6-6A8B-4055-B51B-8F1E64800AA2}" type="parTrans" cxnId="{40C6A629-D5DC-4829-B8CA-F4F460390F0C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65C30A12-2F8C-4696-8231-485550FD12CF}" type="sibTrans" cxnId="{40C6A629-D5DC-4829-B8CA-F4F460390F0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C4C1FD-33F8-4A0F-B947-39DF3F214C03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Добро</a:t>
          </a:r>
          <a:br>
            <a:rPr lang="bg-BG" sz="1400" dirty="0">
              <a:solidFill>
                <a:schemeClr val="tx1"/>
              </a:solidFill>
            </a:rPr>
          </a:br>
          <a:r>
            <a:rPr lang="bg-BG" sz="1400" dirty="0" err="1">
              <a:solidFill>
                <a:schemeClr val="tx1"/>
              </a:solidFill>
            </a:rPr>
            <a:t>волстване</a:t>
          </a:r>
          <a:r>
            <a:rPr lang="bg-BG" sz="1400" dirty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22688B5D-C6C5-4442-B44E-DAFC3B6C906B}" type="parTrans" cxnId="{8553D09C-3AB7-4E0C-9BAB-F2C749176128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4F29450D-1A53-44FB-B5FC-E82B02E5AA6C}" type="sibTrans" cxnId="{8553D09C-3AB7-4E0C-9BAB-F2C74917612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F8A7CDE-7840-4784-938B-7992C5C71C7B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Пътуване</a:t>
          </a:r>
          <a:endParaRPr lang="en-US" sz="1400" dirty="0">
            <a:solidFill>
              <a:schemeClr val="tx1"/>
            </a:solidFill>
          </a:endParaRPr>
        </a:p>
      </dgm:t>
    </dgm:pt>
    <dgm:pt modelId="{64BCC596-B375-413A-BC4C-4899B5416275}" type="parTrans" cxnId="{71EB3D85-2F37-42F7-94CB-FBF45CF7C083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23CEBD9A-046B-4215-9922-D16A939D9C17}" type="sibTrans" cxnId="{71EB3D85-2F37-42F7-94CB-FBF45CF7C08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7D68186-0BDD-4893-A810-37CB4EF005D2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Хобита</a:t>
          </a:r>
          <a:endParaRPr lang="en-US" sz="1400" dirty="0">
            <a:solidFill>
              <a:schemeClr val="tx1"/>
            </a:solidFill>
          </a:endParaRPr>
        </a:p>
      </dgm:t>
    </dgm:pt>
    <dgm:pt modelId="{F3506624-534D-4AFA-9894-C095F3B15A55}" type="parTrans" cxnId="{388C7E3C-9D72-4221-8EE5-BFB6C48A72E5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4D751299-48A9-4961-BBD8-9497919D6D5E}" type="sibTrans" cxnId="{388C7E3C-9D72-4221-8EE5-BFB6C48A72E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013656A-A68A-4CCE-86E6-47DF29BBC4CC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Ежедневни ситуации</a:t>
          </a:r>
          <a:endParaRPr lang="en-US" sz="1400" dirty="0">
            <a:solidFill>
              <a:schemeClr val="tx1"/>
            </a:solidFill>
          </a:endParaRPr>
        </a:p>
      </dgm:t>
    </dgm:pt>
    <dgm:pt modelId="{063D4BC4-53E5-44C1-A802-B52990BF98CB}" type="parTrans" cxnId="{74891570-8BAF-4F3E-8282-930554A0646F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F8BDBA47-FF0A-42CC-9721-08D10AC94041}" type="sibTrans" cxnId="{74891570-8BAF-4F3E-8282-930554A0646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7E7A108-DA01-4D90-9D91-232BCF086115}">
      <dgm:prSet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Семейство</a:t>
          </a:r>
          <a:endParaRPr lang="en-US" sz="1400" dirty="0">
            <a:solidFill>
              <a:schemeClr val="tx1"/>
            </a:solidFill>
          </a:endParaRPr>
        </a:p>
      </dgm:t>
    </dgm:pt>
    <dgm:pt modelId="{C211D8A3-B4DC-4750-BF43-E71019477490}" type="parTrans" cxnId="{09815B3C-9337-461C-BFE3-CF10E499ED5E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23568AC0-9B93-4BBC-AF16-6FB5AA529B3E}" type="sibTrans" cxnId="{09815B3C-9337-461C-BFE3-CF10E499ED5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AFD7DC5-DA95-4E54-B445-DFB44003B277}">
      <dgm:prSet phldrT="[Text]" custT="1"/>
      <dgm:spPr/>
      <dgm:t>
        <a:bodyPr/>
        <a:lstStyle/>
        <a:p>
          <a:r>
            <a:rPr lang="bg-BG" sz="1400" dirty="0">
              <a:solidFill>
                <a:schemeClr val="tx1"/>
              </a:solidFill>
            </a:rPr>
            <a:t>Детска градина</a:t>
          </a:r>
          <a:endParaRPr lang="en-US" sz="1400" dirty="0">
            <a:solidFill>
              <a:schemeClr val="tx1"/>
            </a:solidFill>
          </a:endParaRPr>
        </a:p>
      </dgm:t>
    </dgm:pt>
    <dgm:pt modelId="{065F0D67-2D66-4725-99E7-441F0D8ABFC5}" type="sibTrans" cxnId="{C9C8E306-DBF6-4342-A3F6-E472110F908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3B59150-618E-43FF-A9D3-636110047CB6}" type="parTrans" cxnId="{C9C8E306-DBF6-4342-A3F6-E472110F9082}">
      <dgm:prSet custT="1"/>
      <dgm:spPr/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613FBFA6-1542-4FFC-A256-23FB102D8961}" type="pres">
      <dgm:prSet presAssocID="{2F7AD816-1A1B-428F-BBE3-7FB2459977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7C1F33-D9E3-4831-B725-C01DC1377850}" type="pres">
      <dgm:prSet presAssocID="{F941842C-882B-4785-AEDF-924D8DA2392C}" presName="centerShape" presStyleLbl="node0" presStyleIdx="0" presStyleCnt="1" custScaleX="287824" custScaleY="292106" custLinFactNeighborX="2400" custLinFactNeighborY="1137"/>
      <dgm:spPr/>
    </dgm:pt>
    <dgm:pt modelId="{5E6BA4FC-F920-4D82-88F5-31ED32941E3A}" type="pres">
      <dgm:prSet presAssocID="{A3B59150-618E-43FF-A9D3-636110047CB6}" presName="Name9" presStyleLbl="parChTrans1D2" presStyleIdx="0" presStyleCnt="14"/>
      <dgm:spPr/>
    </dgm:pt>
    <dgm:pt modelId="{A12293B6-18EE-4730-8E36-3936F5AB9483}" type="pres">
      <dgm:prSet presAssocID="{A3B59150-618E-43FF-A9D3-636110047CB6}" presName="connTx" presStyleLbl="parChTrans1D2" presStyleIdx="0" presStyleCnt="14"/>
      <dgm:spPr/>
    </dgm:pt>
    <dgm:pt modelId="{BB0E1618-AF84-4B4B-B8A3-B373E8294692}" type="pres">
      <dgm:prSet presAssocID="{7AFD7DC5-DA95-4E54-B445-DFB44003B277}" presName="node" presStyleLbl="node1" presStyleIdx="0" presStyleCnt="14" custScaleX="125755" custScaleY="126322" custRadScaleRad="112514" custRadScaleInc="1996">
        <dgm:presLayoutVars>
          <dgm:bulletEnabled val="1"/>
        </dgm:presLayoutVars>
      </dgm:prSet>
      <dgm:spPr/>
    </dgm:pt>
    <dgm:pt modelId="{3FD0DD66-F81D-4056-8260-1257973A225D}" type="pres">
      <dgm:prSet presAssocID="{5853FB59-8A49-4D44-8663-478314835879}" presName="Name9" presStyleLbl="parChTrans1D2" presStyleIdx="1" presStyleCnt="14"/>
      <dgm:spPr/>
    </dgm:pt>
    <dgm:pt modelId="{6AA9F9C1-305D-4D18-8382-F55AE8EA016F}" type="pres">
      <dgm:prSet presAssocID="{5853FB59-8A49-4D44-8663-478314835879}" presName="connTx" presStyleLbl="parChTrans1D2" presStyleIdx="1" presStyleCnt="14"/>
      <dgm:spPr/>
    </dgm:pt>
    <dgm:pt modelId="{7AAA7B08-5881-4243-AE9D-B28C0EB783F9}" type="pres">
      <dgm:prSet presAssocID="{0F350FCF-CFC2-43AB-8040-2AF4703102F7}" presName="node" presStyleLbl="node1" presStyleIdx="1" presStyleCnt="14" custScaleX="147316" custScaleY="146558" custRadScaleRad="90905" custRadScaleInc="42114">
        <dgm:presLayoutVars>
          <dgm:bulletEnabled val="1"/>
        </dgm:presLayoutVars>
      </dgm:prSet>
      <dgm:spPr/>
    </dgm:pt>
    <dgm:pt modelId="{ADC02A14-DD3B-4A5C-85E6-A48B355564BF}" type="pres">
      <dgm:prSet presAssocID="{86A0A2D4-842A-4274-8CBF-56AD80D19BB5}" presName="Name9" presStyleLbl="parChTrans1D2" presStyleIdx="2" presStyleCnt="14"/>
      <dgm:spPr/>
    </dgm:pt>
    <dgm:pt modelId="{56434026-242F-4092-9CF3-73DCF8812E57}" type="pres">
      <dgm:prSet presAssocID="{86A0A2D4-842A-4274-8CBF-56AD80D19BB5}" presName="connTx" presStyleLbl="parChTrans1D2" presStyleIdx="2" presStyleCnt="14"/>
      <dgm:spPr/>
    </dgm:pt>
    <dgm:pt modelId="{5F3FF578-5345-48DA-9E3B-C7DF5011D92C}" type="pres">
      <dgm:prSet presAssocID="{B225360C-B9D1-4638-BD07-5679B14C3B45}" presName="node" presStyleLbl="node1" presStyleIdx="2" presStyleCnt="14" custScaleX="200894" custScaleY="181199" custRadScaleRad="139405" custRadScaleInc="-366">
        <dgm:presLayoutVars>
          <dgm:bulletEnabled val="1"/>
        </dgm:presLayoutVars>
      </dgm:prSet>
      <dgm:spPr/>
    </dgm:pt>
    <dgm:pt modelId="{8A90B77F-9C87-4873-B8A8-E3FB5216EE08}" type="pres">
      <dgm:prSet presAssocID="{C79B98B8-AC49-465D-9BF5-363E6C1A6724}" presName="Name9" presStyleLbl="parChTrans1D2" presStyleIdx="3" presStyleCnt="14"/>
      <dgm:spPr/>
    </dgm:pt>
    <dgm:pt modelId="{0B945E3B-BE8F-4D72-9C00-662E26C541CC}" type="pres">
      <dgm:prSet presAssocID="{C79B98B8-AC49-465D-9BF5-363E6C1A6724}" presName="connTx" presStyleLbl="parChTrans1D2" presStyleIdx="3" presStyleCnt="14"/>
      <dgm:spPr/>
    </dgm:pt>
    <dgm:pt modelId="{AE740713-3F41-4D90-9445-9CCFCF384826}" type="pres">
      <dgm:prSet presAssocID="{013FA6CA-9C80-48C8-9E4C-FD48A456C978}" presName="node" presStyleLbl="node1" presStyleIdx="3" presStyleCnt="14" custScaleX="214979" custScaleY="180619" custRadScaleRad="93887" custRadScaleInc="19902">
        <dgm:presLayoutVars>
          <dgm:bulletEnabled val="1"/>
        </dgm:presLayoutVars>
      </dgm:prSet>
      <dgm:spPr/>
    </dgm:pt>
    <dgm:pt modelId="{81683DC9-4414-488A-8BF8-83FABF33DFAB}" type="pres">
      <dgm:prSet presAssocID="{A72E453A-AC73-4AD7-9E6B-3565BECAA6B3}" presName="Name9" presStyleLbl="parChTrans1D2" presStyleIdx="4" presStyleCnt="14"/>
      <dgm:spPr/>
    </dgm:pt>
    <dgm:pt modelId="{98F00C3D-39F6-4EBF-85F2-74E92A265D54}" type="pres">
      <dgm:prSet presAssocID="{A72E453A-AC73-4AD7-9E6B-3565BECAA6B3}" presName="connTx" presStyleLbl="parChTrans1D2" presStyleIdx="4" presStyleCnt="14"/>
      <dgm:spPr/>
    </dgm:pt>
    <dgm:pt modelId="{9541B490-05A5-4972-A297-2DEB3F88F39D}" type="pres">
      <dgm:prSet presAssocID="{8722ADF6-0337-4FAC-9CE6-0EDD86FDEE58}" presName="node" presStyleLbl="node1" presStyleIdx="4" presStyleCnt="14" custScaleX="109923" custScaleY="112160" custRadScaleRad="125133" custRadScaleInc="1727">
        <dgm:presLayoutVars>
          <dgm:bulletEnabled val="1"/>
        </dgm:presLayoutVars>
      </dgm:prSet>
      <dgm:spPr/>
    </dgm:pt>
    <dgm:pt modelId="{61519254-B833-4919-91A0-74340F68E15F}" type="pres">
      <dgm:prSet presAssocID="{824A02AF-268F-45D7-8B7F-5B3244A9C406}" presName="Name9" presStyleLbl="parChTrans1D2" presStyleIdx="5" presStyleCnt="14"/>
      <dgm:spPr/>
    </dgm:pt>
    <dgm:pt modelId="{2CE1131A-0E41-4354-B45F-DEEF9760C1B9}" type="pres">
      <dgm:prSet presAssocID="{824A02AF-268F-45D7-8B7F-5B3244A9C406}" presName="connTx" presStyleLbl="parChTrans1D2" presStyleIdx="5" presStyleCnt="14"/>
      <dgm:spPr/>
    </dgm:pt>
    <dgm:pt modelId="{9FB2CA43-945B-4A92-A79F-9D549BCFE4BC}" type="pres">
      <dgm:prSet presAssocID="{5C6E1331-DE58-476C-AA47-B32EE152C83B}" presName="node" presStyleLbl="node1" presStyleIdx="5" presStyleCnt="14" custScaleX="119207" custScaleY="112612" custRadScaleRad="83742" custRadScaleInc="-63877">
        <dgm:presLayoutVars>
          <dgm:bulletEnabled val="1"/>
        </dgm:presLayoutVars>
      </dgm:prSet>
      <dgm:spPr/>
    </dgm:pt>
    <dgm:pt modelId="{694CC360-8FE1-4A3F-8CDD-0ADE81C71BDF}" type="pres">
      <dgm:prSet presAssocID="{22688B5D-C6C5-4442-B44E-DAFC3B6C906B}" presName="Name9" presStyleLbl="parChTrans1D2" presStyleIdx="6" presStyleCnt="14"/>
      <dgm:spPr/>
    </dgm:pt>
    <dgm:pt modelId="{C9A77920-0B6A-4E4A-B968-036F6DA23077}" type="pres">
      <dgm:prSet presAssocID="{22688B5D-C6C5-4442-B44E-DAFC3B6C906B}" presName="connTx" presStyleLbl="parChTrans1D2" presStyleIdx="6" presStyleCnt="14"/>
      <dgm:spPr/>
    </dgm:pt>
    <dgm:pt modelId="{3983F6E9-FA37-4E10-901C-4608B3117EF4}" type="pres">
      <dgm:prSet presAssocID="{8EC4C1FD-33F8-4A0F-B947-39DF3F214C03}" presName="node" presStyleLbl="node1" presStyleIdx="6" presStyleCnt="14" custScaleX="169943" custScaleY="154465" custRadScaleRad="108812" custRadScaleInc="-50040">
        <dgm:presLayoutVars>
          <dgm:bulletEnabled val="1"/>
        </dgm:presLayoutVars>
      </dgm:prSet>
      <dgm:spPr/>
    </dgm:pt>
    <dgm:pt modelId="{A115679B-0936-4963-BF06-BBF0337C8896}" type="pres">
      <dgm:prSet presAssocID="{64BCC596-B375-413A-BC4C-4899B5416275}" presName="Name9" presStyleLbl="parChTrans1D2" presStyleIdx="7" presStyleCnt="14"/>
      <dgm:spPr/>
    </dgm:pt>
    <dgm:pt modelId="{88A1C21A-CB98-48DB-AA69-B972C5F8EE4F}" type="pres">
      <dgm:prSet presAssocID="{64BCC596-B375-413A-BC4C-4899B5416275}" presName="connTx" presStyleLbl="parChTrans1D2" presStyleIdx="7" presStyleCnt="14"/>
      <dgm:spPr/>
    </dgm:pt>
    <dgm:pt modelId="{E0783B8D-B1D5-421C-A78A-E5D4D8E54C2B}" type="pres">
      <dgm:prSet presAssocID="{FF8A7CDE-7840-4784-938B-7992C5C71C7B}" presName="node" presStyleLbl="node1" presStyleIdx="7" presStyleCnt="14" custScaleX="191656" custScaleY="176207" custRadScaleRad="87803" custRadScaleInc="37418">
        <dgm:presLayoutVars>
          <dgm:bulletEnabled val="1"/>
        </dgm:presLayoutVars>
      </dgm:prSet>
      <dgm:spPr/>
    </dgm:pt>
    <dgm:pt modelId="{87A786ED-A8F2-4513-8B25-E2422A6C394B}" type="pres">
      <dgm:prSet presAssocID="{9F5D98D6-6A8B-4055-B51B-8F1E64800AA2}" presName="Name9" presStyleLbl="parChTrans1D2" presStyleIdx="8" presStyleCnt="14"/>
      <dgm:spPr/>
    </dgm:pt>
    <dgm:pt modelId="{895B9260-45A2-41AB-9CDA-E25192206FA1}" type="pres">
      <dgm:prSet presAssocID="{9F5D98D6-6A8B-4055-B51B-8F1E64800AA2}" presName="connTx" presStyleLbl="parChTrans1D2" presStyleIdx="8" presStyleCnt="14"/>
      <dgm:spPr/>
    </dgm:pt>
    <dgm:pt modelId="{EB6A5ED5-57BC-4B85-8E9D-D95475E15546}" type="pres">
      <dgm:prSet presAssocID="{3A6080AE-578B-4889-A3A1-5920866D9357}" presName="node" presStyleLbl="node1" presStyleIdx="8" presStyleCnt="14" custScaleX="159853" custScaleY="154090" custRadScaleRad="123198" custRadScaleInc="79173">
        <dgm:presLayoutVars>
          <dgm:bulletEnabled val="1"/>
        </dgm:presLayoutVars>
      </dgm:prSet>
      <dgm:spPr/>
    </dgm:pt>
    <dgm:pt modelId="{700601F6-CF9C-4A86-B1AC-AEB7748EB067}" type="pres">
      <dgm:prSet presAssocID="{F3506624-534D-4AFA-9894-C095F3B15A55}" presName="Name9" presStyleLbl="parChTrans1D2" presStyleIdx="9" presStyleCnt="14"/>
      <dgm:spPr/>
    </dgm:pt>
    <dgm:pt modelId="{3173E872-315D-434D-BDA8-10594EB183F2}" type="pres">
      <dgm:prSet presAssocID="{F3506624-534D-4AFA-9894-C095F3B15A55}" presName="connTx" presStyleLbl="parChTrans1D2" presStyleIdx="9" presStyleCnt="14"/>
      <dgm:spPr/>
    </dgm:pt>
    <dgm:pt modelId="{F11E2356-EC70-4169-B4E9-7CA4F4E83FF6}" type="pres">
      <dgm:prSet presAssocID="{D7D68186-0BDD-4893-A810-37CB4EF005D2}" presName="node" presStyleLbl="node1" presStyleIdx="9" presStyleCnt="14" custScaleX="126618" custScaleY="121195" custRadScaleRad="79006" custRadScaleInc="37106">
        <dgm:presLayoutVars>
          <dgm:bulletEnabled val="1"/>
        </dgm:presLayoutVars>
      </dgm:prSet>
      <dgm:spPr/>
    </dgm:pt>
    <dgm:pt modelId="{A1516BD4-A4B5-4FB3-AE55-B03114651013}" type="pres">
      <dgm:prSet presAssocID="{063D4BC4-53E5-44C1-A802-B52990BF98CB}" presName="Name9" presStyleLbl="parChTrans1D2" presStyleIdx="10" presStyleCnt="14"/>
      <dgm:spPr/>
    </dgm:pt>
    <dgm:pt modelId="{CDC252D1-D17C-4907-8929-2CDE2B676D6C}" type="pres">
      <dgm:prSet presAssocID="{063D4BC4-53E5-44C1-A802-B52990BF98CB}" presName="connTx" presStyleLbl="parChTrans1D2" presStyleIdx="10" presStyleCnt="14"/>
      <dgm:spPr/>
    </dgm:pt>
    <dgm:pt modelId="{A79BD72F-0C03-46F2-AAEA-19B7D5D9A3B5}" type="pres">
      <dgm:prSet presAssocID="{2013656A-A68A-4CCE-86E6-47DF29BBC4CC}" presName="node" presStyleLbl="node1" presStyleIdx="10" presStyleCnt="14" custScaleX="179146" custScaleY="175628" custRadScaleRad="128645" custRadScaleInc="-25285">
        <dgm:presLayoutVars>
          <dgm:bulletEnabled val="1"/>
        </dgm:presLayoutVars>
      </dgm:prSet>
      <dgm:spPr/>
    </dgm:pt>
    <dgm:pt modelId="{AA3180A2-A65F-4C22-8A55-C68644D8D803}" type="pres">
      <dgm:prSet presAssocID="{C211D8A3-B4DC-4750-BF43-E71019477490}" presName="Name9" presStyleLbl="parChTrans1D2" presStyleIdx="11" presStyleCnt="14"/>
      <dgm:spPr/>
    </dgm:pt>
    <dgm:pt modelId="{14A7F7E1-AE27-4687-BA54-1982FE740316}" type="pres">
      <dgm:prSet presAssocID="{C211D8A3-B4DC-4750-BF43-E71019477490}" presName="connTx" presStyleLbl="parChTrans1D2" presStyleIdx="11" presStyleCnt="14"/>
      <dgm:spPr/>
    </dgm:pt>
    <dgm:pt modelId="{F867AB3C-18E5-4AFB-898C-D8ED2687CDDE}" type="pres">
      <dgm:prSet presAssocID="{E7E7A108-DA01-4D90-9D91-232BCF086115}" presName="node" presStyleLbl="node1" presStyleIdx="11" presStyleCnt="14" custScaleX="171107" custScaleY="154976" custRadScaleRad="80058" custRadScaleInc="-57412">
        <dgm:presLayoutVars>
          <dgm:bulletEnabled val="1"/>
        </dgm:presLayoutVars>
      </dgm:prSet>
      <dgm:spPr/>
    </dgm:pt>
    <dgm:pt modelId="{109C13E0-D9E7-412D-97BC-020B66F5E27C}" type="pres">
      <dgm:prSet presAssocID="{6D0A22BC-DE90-4D6C-B4E2-F2A520EED14F}" presName="Name9" presStyleLbl="parChTrans1D2" presStyleIdx="12" presStyleCnt="14"/>
      <dgm:spPr/>
    </dgm:pt>
    <dgm:pt modelId="{A9BA5309-F011-4934-9281-A9771F2D1116}" type="pres">
      <dgm:prSet presAssocID="{6D0A22BC-DE90-4D6C-B4E2-F2A520EED14F}" presName="connTx" presStyleLbl="parChTrans1D2" presStyleIdx="12" presStyleCnt="14"/>
      <dgm:spPr/>
    </dgm:pt>
    <dgm:pt modelId="{083D571A-3723-4AE1-87E1-A917F13991FD}" type="pres">
      <dgm:prSet presAssocID="{2C97015C-EDD2-40BD-90C3-2309CB939A48}" presName="node" presStyleLbl="node1" presStyleIdx="12" presStyleCnt="14" custScaleX="176215" custScaleY="160513" custRadScaleRad="116373" custRadScaleInc="-37958">
        <dgm:presLayoutVars>
          <dgm:bulletEnabled val="1"/>
        </dgm:presLayoutVars>
      </dgm:prSet>
      <dgm:spPr/>
    </dgm:pt>
    <dgm:pt modelId="{004563E4-C418-4A97-AE2C-D87141FE995A}" type="pres">
      <dgm:prSet presAssocID="{0E996F43-A8C1-4EB1-9E8A-91F91752550C}" presName="Name9" presStyleLbl="parChTrans1D2" presStyleIdx="13" presStyleCnt="14"/>
      <dgm:spPr/>
    </dgm:pt>
    <dgm:pt modelId="{04F05F8C-33DF-4C60-B5D7-9FA8E36A589F}" type="pres">
      <dgm:prSet presAssocID="{0E996F43-A8C1-4EB1-9E8A-91F91752550C}" presName="connTx" presStyleLbl="parChTrans1D2" presStyleIdx="13" presStyleCnt="14"/>
      <dgm:spPr/>
    </dgm:pt>
    <dgm:pt modelId="{3F96B563-AC14-4CB6-B417-71CF8061361E}" type="pres">
      <dgm:prSet presAssocID="{5911077A-E206-4BAB-8650-911F216EB349}" presName="node" presStyleLbl="node1" presStyleIdx="13" presStyleCnt="14" custScaleX="160449" custScaleY="148555" custRadScaleRad="73723" custRadScaleInc="-25621">
        <dgm:presLayoutVars>
          <dgm:bulletEnabled val="1"/>
        </dgm:presLayoutVars>
      </dgm:prSet>
      <dgm:spPr/>
    </dgm:pt>
  </dgm:ptLst>
  <dgm:cxnLst>
    <dgm:cxn modelId="{293C9B00-2413-4548-B0E8-802B6B130F84}" type="presOf" srcId="{5853FB59-8A49-4D44-8663-478314835879}" destId="{3FD0DD66-F81D-4056-8260-1257973A225D}" srcOrd="0" destOrd="0" presId="urn:microsoft.com/office/officeart/2005/8/layout/radial1"/>
    <dgm:cxn modelId="{E35CCF01-C5CB-47E5-8DB5-AE4107B7CC84}" type="presOf" srcId="{86A0A2D4-842A-4274-8CBF-56AD80D19BB5}" destId="{56434026-242F-4092-9CF3-73DCF8812E57}" srcOrd="1" destOrd="0" presId="urn:microsoft.com/office/officeart/2005/8/layout/radial1"/>
    <dgm:cxn modelId="{C9C8E306-DBF6-4342-A3F6-E472110F9082}" srcId="{F941842C-882B-4785-AEDF-924D8DA2392C}" destId="{7AFD7DC5-DA95-4E54-B445-DFB44003B277}" srcOrd="0" destOrd="0" parTransId="{A3B59150-618E-43FF-A9D3-636110047CB6}" sibTransId="{065F0D67-2D66-4725-99E7-441F0D8ABFC5}"/>
    <dgm:cxn modelId="{72125D0B-A5A9-4586-B383-F56DE4D71892}" type="presOf" srcId="{0E996F43-A8C1-4EB1-9E8A-91F91752550C}" destId="{04F05F8C-33DF-4C60-B5D7-9FA8E36A589F}" srcOrd="1" destOrd="0" presId="urn:microsoft.com/office/officeart/2005/8/layout/radial1"/>
    <dgm:cxn modelId="{2026AC0E-B0AD-41E3-AC15-9F358B6B61F7}" srcId="{F941842C-882B-4785-AEDF-924D8DA2392C}" destId="{5C6E1331-DE58-476C-AA47-B32EE152C83B}" srcOrd="5" destOrd="0" parTransId="{824A02AF-268F-45D7-8B7F-5B3244A9C406}" sibTransId="{9A5E9F4F-2BED-4A20-96CD-01086AAC3E34}"/>
    <dgm:cxn modelId="{9C11C310-8EB7-4E80-9F48-3DE309A00C42}" type="presOf" srcId="{063D4BC4-53E5-44C1-A802-B52990BF98CB}" destId="{A1516BD4-A4B5-4FB3-AE55-B03114651013}" srcOrd="0" destOrd="0" presId="urn:microsoft.com/office/officeart/2005/8/layout/radial1"/>
    <dgm:cxn modelId="{5672FF10-E2FD-46B6-B6E4-0398A45A0F5A}" type="presOf" srcId="{013FA6CA-9C80-48C8-9E4C-FD48A456C978}" destId="{AE740713-3F41-4D90-9445-9CCFCF384826}" srcOrd="0" destOrd="0" presId="urn:microsoft.com/office/officeart/2005/8/layout/radial1"/>
    <dgm:cxn modelId="{EE11221C-C401-4E2D-BF08-D014B3F9D259}" type="presOf" srcId="{E7E7A108-DA01-4D90-9D91-232BCF086115}" destId="{F867AB3C-18E5-4AFB-898C-D8ED2687CDDE}" srcOrd="0" destOrd="0" presId="urn:microsoft.com/office/officeart/2005/8/layout/radial1"/>
    <dgm:cxn modelId="{ABD24A25-F9F7-4CDF-A5A5-31344F693EF4}" type="presOf" srcId="{8EC4C1FD-33F8-4A0F-B947-39DF3F214C03}" destId="{3983F6E9-FA37-4E10-901C-4608B3117EF4}" srcOrd="0" destOrd="0" presId="urn:microsoft.com/office/officeart/2005/8/layout/radial1"/>
    <dgm:cxn modelId="{9CE99E25-6604-4399-A27E-02C5DEC73643}" type="presOf" srcId="{0F350FCF-CFC2-43AB-8040-2AF4703102F7}" destId="{7AAA7B08-5881-4243-AE9D-B28C0EB783F9}" srcOrd="0" destOrd="0" presId="urn:microsoft.com/office/officeart/2005/8/layout/radial1"/>
    <dgm:cxn modelId="{93684129-E6AF-4711-81D3-11144ADF54D0}" type="presOf" srcId="{C211D8A3-B4DC-4750-BF43-E71019477490}" destId="{AA3180A2-A65F-4C22-8A55-C68644D8D803}" srcOrd="0" destOrd="0" presId="urn:microsoft.com/office/officeart/2005/8/layout/radial1"/>
    <dgm:cxn modelId="{40C6A629-D5DC-4829-B8CA-F4F460390F0C}" srcId="{F941842C-882B-4785-AEDF-924D8DA2392C}" destId="{3A6080AE-578B-4889-A3A1-5920866D9357}" srcOrd="8" destOrd="0" parTransId="{9F5D98D6-6A8B-4055-B51B-8F1E64800AA2}" sibTransId="{65C30A12-2F8C-4696-8231-485550FD12CF}"/>
    <dgm:cxn modelId="{B3850235-C065-4BF1-A2D5-EC5396324F2B}" type="presOf" srcId="{5853FB59-8A49-4D44-8663-478314835879}" destId="{6AA9F9C1-305D-4D18-8382-F55AE8EA016F}" srcOrd="1" destOrd="0" presId="urn:microsoft.com/office/officeart/2005/8/layout/radial1"/>
    <dgm:cxn modelId="{09815B3C-9337-461C-BFE3-CF10E499ED5E}" srcId="{F941842C-882B-4785-AEDF-924D8DA2392C}" destId="{E7E7A108-DA01-4D90-9D91-232BCF086115}" srcOrd="11" destOrd="0" parTransId="{C211D8A3-B4DC-4750-BF43-E71019477490}" sibTransId="{23568AC0-9B93-4BBC-AF16-6FB5AA529B3E}"/>
    <dgm:cxn modelId="{388C7E3C-9D72-4221-8EE5-BFB6C48A72E5}" srcId="{F941842C-882B-4785-AEDF-924D8DA2392C}" destId="{D7D68186-0BDD-4893-A810-37CB4EF005D2}" srcOrd="9" destOrd="0" parTransId="{F3506624-534D-4AFA-9894-C095F3B15A55}" sibTransId="{4D751299-48A9-4961-BBD8-9497919D6D5E}"/>
    <dgm:cxn modelId="{F978C43D-C5C1-4460-BCB6-E9B1CB693C86}" type="presOf" srcId="{2013656A-A68A-4CCE-86E6-47DF29BBC4CC}" destId="{A79BD72F-0C03-46F2-AAEA-19B7D5D9A3B5}" srcOrd="0" destOrd="0" presId="urn:microsoft.com/office/officeart/2005/8/layout/radial1"/>
    <dgm:cxn modelId="{964A7340-1D30-4FBF-8D06-9C9824846AFE}" type="presOf" srcId="{9F5D98D6-6A8B-4055-B51B-8F1E64800AA2}" destId="{87A786ED-A8F2-4513-8B25-E2422A6C394B}" srcOrd="0" destOrd="0" presId="urn:microsoft.com/office/officeart/2005/8/layout/radial1"/>
    <dgm:cxn modelId="{CC76A95D-F574-4B69-A0B7-F95167E07C9C}" type="presOf" srcId="{A3B59150-618E-43FF-A9D3-636110047CB6}" destId="{5E6BA4FC-F920-4D82-88F5-31ED32941E3A}" srcOrd="0" destOrd="0" presId="urn:microsoft.com/office/officeart/2005/8/layout/radial1"/>
    <dgm:cxn modelId="{578EE75E-8FE0-449E-8E11-3FBEAA0EBE86}" srcId="{F941842C-882B-4785-AEDF-924D8DA2392C}" destId="{8722ADF6-0337-4FAC-9CE6-0EDD86FDEE58}" srcOrd="4" destOrd="0" parTransId="{A72E453A-AC73-4AD7-9E6B-3565BECAA6B3}" sibTransId="{058ED2D2-AFD3-412F-A83A-4A9A63CAB40D}"/>
    <dgm:cxn modelId="{76D71F60-1CAC-4482-B596-07E412E47CDE}" type="presOf" srcId="{5911077A-E206-4BAB-8650-911F216EB349}" destId="{3F96B563-AC14-4CB6-B417-71CF8061361E}" srcOrd="0" destOrd="0" presId="urn:microsoft.com/office/officeart/2005/8/layout/radial1"/>
    <dgm:cxn modelId="{F14B6645-C2EC-4231-B5E6-A8C2726BDC3F}" type="presOf" srcId="{6D0A22BC-DE90-4D6C-B4E2-F2A520EED14F}" destId="{109C13E0-D9E7-412D-97BC-020B66F5E27C}" srcOrd="0" destOrd="0" presId="urn:microsoft.com/office/officeart/2005/8/layout/radial1"/>
    <dgm:cxn modelId="{148A0D46-D735-454F-B56E-0BC6A50CBD74}" type="presOf" srcId="{F3506624-534D-4AFA-9894-C095F3B15A55}" destId="{3173E872-315D-434D-BDA8-10594EB183F2}" srcOrd="1" destOrd="0" presId="urn:microsoft.com/office/officeart/2005/8/layout/radial1"/>
    <dgm:cxn modelId="{A8579546-0E81-4FAA-A34A-396E39BCAB1A}" type="presOf" srcId="{86A0A2D4-842A-4274-8CBF-56AD80D19BB5}" destId="{ADC02A14-DD3B-4A5C-85E6-A48B355564BF}" srcOrd="0" destOrd="0" presId="urn:microsoft.com/office/officeart/2005/8/layout/radial1"/>
    <dgm:cxn modelId="{A7976F4F-4819-4316-94B0-08D5F41B9A50}" type="presOf" srcId="{C79B98B8-AC49-465D-9BF5-363E6C1A6724}" destId="{0B945E3B-BE8F-4D72-9C00-662E26C541CC}" srcOrd="1" destOrd="0" presId="urn:microsoft.com/office/officeart/2005/8/layout/radial1"/>
    <dgm:cxn modelId="{74891570-8BAF-4F3E-8282-930554A0646F}" srcId="{F941842C-882B-4785-AEDF-924D8DA2392C}" destId="{2013656A-A68A-4CCE-86E6-47DF29BBC4CC}" srcOrd="10" destOrd="0" parTransId="{063D4BC4-53E5-44C1-A802-B52990BF98CB}" sibTransId="{F8BDBA47-FF0A-42CC-9721-08D10AC94041}"/>
    <dgm:cxn modelId="{FC472854-E209-4E12-BD49-57364766DB90}" type="presOf" srcId="{6D0A22BC-DE90-4D6C-B4E2-F2A520EED14F}" destId="{A9BA5309-F011-4934-9281-A9771F2D1116}" srcOrd="1" destOrd="0" presId="urn:microsoft.com/office/officeart/2005/8/layout/radial1"/>
    <dgm:cxn modelId="{E6628C56-4B89-491E-B877-3FE3E6B7E632}" srcId="{F941842C-882B-4785-AEDF-924D8DA2392C}" destId="{2C97015C-EDD2-40BD-90C3-2309CB939A48}" srcOrd="12" destOrd="0" parTransId="{6D0A22BC-DE90-4D6C-B4E2-F2A520EED14F}" sibTransId="{7D537ABB-5A3D-43E8-92F3-68CABE720254}"/>
    <dgm:cxn modelId="{A3B6E25A-304B-402A-BD0E-A6C4D0ECC8B4}" type="presOf" srcId="{D7D68186-0BDD-4893-A810-37CB4EF005D2}" destId="{F11E2356-EC70-4169-B4E9-7CA4F4E83FF6}" srcOrd="0" destOrd="0" presId="urn:microsoft.com/office/officeart/2005/8/layout/radial1"/>
    <dgm:cxn modelId="{A22DF67C-DFB0-4C25-95ED-CACB947A351F}" type="presOf" srcId="{3A6080AE-578B-4889-A3A1-5920866D9357}" destId="{EB6A5ED5-57BC-4B85-8E9D-D95475E15546}" srcOrd="0" destOrd="0" presId="urn:microsoft.com/office/officeart/2005/8/layout/radial1"/>
    <dgm:cxn modelId="{C668317E-CA8B-4F8D-BF12-0174821C224B}" type="presOf" srcId="{0E996F43-A8C1-4EB1-9E8A-91F91752550C}" destId="{004563E4-C418-4A97-AE2C-D87141FE995A}" srcOrd="0" destOrd="0" presId="urn:microsoft.com/office/officeart/2005/8/layout/radial1"/>
    <dgm:cxn modelId="{66524F84-5195-4BFE-94B2-55A749B1CBE6}" type="presOf" srcId="{C79B98B8-AC49-465D-9BF5-363E6C1A6724}" destId="{8A90B77F-9C87-4873-B8A8-E3FB5216EE08}" srcOrd="0" destOrd="0" presId="urn:microsoft.com/office/officeart/2005/8/layout/radial1"/>
    <dgm:cxn modelId="{71EB3D85-2F37-42F7-94CB-FBF45CF7C083}" srcId="{F941842C-882B-4785-AEDF-924D8DA2392C}" destId="{FF8A7CDE-7840-4784-938B-7992C5C71C7B}" srcOrd="7" destOrd="0" parTransId="{64BCC596-B375-413A-BC4C-4899B5416275}" sibTransId="{23CEBD9A-046B-4215-9922-D16A939D9C17}"/>
    <dgm:cxn modelId="{99F36885-FFEA-4D76-8269-963EC6724692}" type="presOf" srcId="{22688B5D-C6C5-4442-B44E-DAFC3B6C906B}" destId="{694CC360-8FE1-4A3F-8CDD-0ADE81C71BDF}" srcOrd="0" destOrd="0" presId="urn:microsoft.com/office/officeart/2005/8/layout/radial1"/>
    <dgm:cxn modelId="{E920B193-8518-43EF-B1CF-BB46D5539AD5}" type="presOf" srcId="{A72E453A-AC73-4AD7-9E6B-3565BECAA6B3}" destId="{98F00C3D-39F6-4EBF-85F2-74E92A265D54}" srcOrd="1" destOrd="0" presId="urn:microsoft.com/office/officeart/2005/8/layout/radial1"/>
    <dgm:cxn modelId="{6D1CF794-87E0-43DB-A331-684782233C8F}" type="presOf" srcId="{824A02AF-268F-45D7-8B7F-5B3244A9C406}" destId="{2CE1131A-0E41-4354-B45F-DEEF9760C1B9}" srcOrd="1" destOrd="0" presId="urn:microsoft.com/office/officeart/2005/8/layout/radial1"/>
    <dgm:cxn modelId="{8553D09C-3AB7-4E0C-9BAB-F2C749176128}" srcId="{F941842C-882B-4785-AEDF-924D8DA2392C}" destId="{8EC4C1FD-33F8-4A0F-B947-39DF3F214C03}" srcOrd="6" destOrd="0" parTransId="{22688B5D-C6C5-4442-B44E-DAFC3B6C906B}" sibTransId="{4F29450D-1A53-44FB-B5FC-E82B02E5AA6C}"/>
    <dgm:cxn modelId="{188D069F-2590-4983-A23D-75B69113A8BA}" type="presOf" srcId="{8722ADF6-0337-4FAC-9CE6-0EDD86FDEE58}" destId="{9541B490-05A5-4972-A297-2DEB3F88F39D}" srcOrd="0" destOrd="0" presId="urn:microsoft.com/office/officeart/2005/8/layout/radial1"/>
    <dgm:cxn modelId="{F56E44A9-B6AD-45D6-921B-2FD0DC86AF8C}" type="presOf" srcId="{B225360C-B9D1-4638-BD07-5679B14C3B45}" destId="{5F3FF578-5345-48DA-9E3B-C7DF5011D92C}" srcOrd="0" destOrd="0" presId="urn:microsoft.com/office/officeart/2005/8/layout/radial1"/>
    <dgm:cxn modelId="{44AF02AC-7CD7-4DED-839D-25A09224F307}" type="presOf" srcId="{FF8A7CDE-7840-4784-938B-7992C5C71C7B}" destId="{E0783B8D-B1D5-421C-A78A-E5D4D8E54C2B}" srcOrd="0" destOrd="0" presId="urn:microsoft.com/office/officeart/2005/8/layout/radial1"/>
    <dgm:cxn modelId="{425758B0-6C91-4B1F-9B92-EEEE95AA77F8}" type="presOf" srcId="{22688B5D-C6C5-4442-B44E-DAFC3B6C906B}" destId="{C9A77920-0B6A-4E4A-B968-036F6DA23077}" srcOrd="1" destOrd="0" presId="urn:microsoft.com/office/officeart/2005/8/layout/radial1"/>
    <dgm:cxn modelId="{228403B2-82E4-4887-9986-FD3EED2C08FB}" type="presOf" srcId="{7AFD7DC5-DA95-4E54-B445-DFB44003B277}" destId="{BB0E1618-AF84-4B4B-B8A3-B373E8294692}" srcOrd="0" destOrd="0" presId="urn:microsoft.com/office/officeart/2005/8/layout/radial1"/>
    <dgm:cxn modelId="{851C39B2-1716-4606-8015-8FDB46088794}" type="presOf" srcId="{F3506624-534D-4AFA-9894-C095F3B15A55}" destId="{700601F6-CF9C-4A86-B1AC-AEB7748EB067}" srcOrd="0" destOrd="0" presId="urn:microsoft.com/office/officeart/2005/8/layout/radial1"/>
    <dgm:cxn modelId="{FE4728BA-5AE7-46C0-A007-9DEF4E82AE38}" srcId="{F941842C-882B-4785-AEDF-924D8DA2392C}" destId="{B225360C-B9D1-4638-BD07-5679B14C3B45}" srcOrd="2" destOrd="0" parTransId="{86A0A2D4-842A-4274-8CBF-56AD80D19BB5}" sibTransId="{811DA324-6491-4E17-A965-DDEEE134635F}"/>
    <dgm:cxn modelId="{F7A430BE-810D-471A-A335-3E94203C2452}" type="presOf" srcId="{64BCC596-B375-413A-BC4C-4899B5416275}" destId="{A115679B-0936-4963-BF06-BBF0337C8896}" srcOrd="0" destOrd="0" presId="urn:microsoft.com/office/officeart/2005/8/layout/radial1"/>
    <dgm:cxn modelId="{79EA73C1-4725-438E-9497-34B6BC2B5F02}" srcId="{2F7AD816-1A1B-428F-BBE3-7FB2459977C9}" destId="{F941842C-882B-4785-AEDF-924D8DA2392C}" srcOrd="0" destOrd="0" parTransId="{6C5E41F5-6D41-4DF2-8780-2F9381AE16F5}" sibTransId="{E2EB5CB0-CDD6-47C8-B53C-713459C732F4}"/>
    <dgm:cxn modelId="{D8E38BC3-E65B-4796-BD99-2D35A7441CC3}" type="presOf" srcId="{5C6E1331-DE58-476C-AA47-B32EE152C83B}" destId="{9FB2CA43-945B-4A92-A79F-9D549BCFE4BC}" srcOrd="0" destOrd="0" presId="urn:microsoft.com/office/officeart/2005/8/layout/radial1"/>
    <dgm:cxn modelId="{49462FCB-F535-4A66-BBDE-A77A2AD38683}" type="presOf" srcId="{2F7AD816-1A1B-428F-BBE3-7FB2459977C9}" destId="{613FBFA6-1542-4FFC-A256-23FB102D8961}" srcOrd="0" destOrd="0" presId="urn:microsoft.com/office/officeart/2005/8/layout/radial1"/>
    <dgm:cxn modelId="{1987B4CF-121D-46C8-B3B4-068FA96FD45E}" srcId="{F941842C-882B-4785-AEDF-924D8DA2392C}" destId="{5911077A-E206-4BAB-8650-911F216EB349}" srcOrd="13" destOrd="0" parTransId="{0E996F43-A8C1-4EB1-9E8A-91F91752550C}" sibTransId="{04F11CDE-82B9-4820-AA9C-5E6D61A50EE6}"/>
    <dgm:cxn modelId="{2260C0D0-2132-4D64-A323-EBA28463A201}" type="presOf" srcId="{2C97015C-EDD2-40BD-90C3-2309CB939A48}" destId="{083D571A-3723-4AE1-87E1-A917F13991FD}" srcOrd="0" destOrd="0" presId="urn:microsoft.com/office/officeart/2005/8/layout/radial1"/>
    <dgm:cxn modelId="{76101ED3-5543-4BA3-B7E9-6FCF173FF985}" type="presOf" srcId="{64BCC596-B375-413A-BC4C-4899B5416275}" destId="{88A1C21A-CB98-48DB-AA69-B972C5F8EE4F}" srcOrd="1" destOrd="0" presId="urn:microsoft.com/office/officeart/2005/8/layout/radial1"/>
    <dgm:cxn modelId="{173459DA-0322-408B-B734-92562EAB665B}" type="presOf" srcId="{A3B59150-618E-43FF-A9D3-636110047CB6}" destId="{A12293B6-18EE-4730-8E36-3936F5AB9483}" srcOrd="1" destOrd="0" presId="urn:microsoft.com/office/officeart/2005/8/layout/radial1"/>
    <dgm:cxn modelId="{ECB584DA-EFC6-48C0-9F1E-686F0F4D2573}" type="presOf" srcId="{F941842C-882B-4785-AEDF-924D8DA2392C}" destId="{AE7C1F33-D9E3-4831-B725-C01DC1377850}" srcOrd="0" destOrd="0" presId="urn:microsoft.com/office/officeart/2005/8/layout/radial1"/>
    <dgm:cxn modelId="{D67914DB-DDCC-47EF-8EDB-2504714B397D}" type="presOf" srcId="{C211D8A3-B4DC-4750-BF43-E71019477490}" destId="{14A7F7E1-AE27-4687-BA54-1982FE740316}" srcOrd="1" destOrd="0" presId="urn:microsoft.com/office/officeart/2005/8/layout/radial1"/>
    <dgm:cxn modelId="{945409E1-73B0-4565-96E2-79B416B38785}" type="presOf" srcId="{063D4BC4-53E5-44C1-A802-B52990BF98CB}" destId="{CDC252D1-D17C-4907-8929-2CDE2B676D6C}" srcOrd="1" destOrd="0" presId="urn:microsoft.com/office/officeart/2005/8/layout/radial1"/>
    <dgm:cxn modelId="{7905D4E1-0BC6-4159-8A1F-3F81B8CFDE88}" srcId="{F941842C-882B-4785-AEDF-924D8DA2392C}" destId="{0F350FCF-CFC2-43AB-8040-2AF4703102F7}" srcOrd="1" destOrd="0" parTransId="{5853FB59-8A49-4D44-8663-478314835879}" sibTransId="{568A5623-DF04-428D-ACB0-7A17F9220AA3}"/>
    <dgm:cxn modelId="{F5A43EE3-C58C-43B7-B6C9-761A740F6DC9}" srcId="{F941842C-882B-4785-AEDF-924D8DA2392C}" destId="{013FA6CA-9C80-48C8-9E4C-FD48A456C978}" srcOrd="3" destOrd="0" parTransId="{C79B98B8-AC49-465D-9BF5-363E6C1A6724}" sibTransId="{3F08AE09-8699-43C7-99AB-A9298BDA61CA}"/>
    <dgm:cxn modelId="{86217DE5-ADF8-449E-877A-D7FEF4948397}" type="presOf" srcId="{824A02AF-268F-45D7-8B7F-5B3244A9C406}" destId="{61519254-B833-4919-91A0-74340F68E15F}" srcOrd="0" destOrd="0" presId="urn:microsoft.com/office/officeart/2005/8/layout/radial1"/>
    <dgm:cxn modelId="{546E2BEB-BF63-4E7C-B111-2993FB3448B6}" type="presOf" srcId="{9F5D98D6-6A8B-4055-B51B-8F1E64800AA2}" destId="{895B9260-45A2-41AB-9CDA-E25192206FA1}" srcOrd="1" destOrd="0" presId="urn:microsoft.com/office/officeart/2005/8/layout/radial1"/>
    <dgm:cxn modelId="{77AC39F5-3EF9-4897-A3ED-F6C45C0F8649}" type="presOf" srcId="{A72E453A-AC73-4AD7-9E6B-3565BECAA6B3}" destId="{81683DC9-4414-488A-8BF8-83FABF33DFAB}" srcOrd="0" destOrd="0" presId="urn:microsoft.com/office/officeart/2005/8/layout/radial1"/>
    <dgm:cxn modelId="{6C8D954A-5896-4D53-BB78-74378949C88F}" type="presParOf" srcId="{613FBFA6-1542-4FFC-A256-23FB102D8961}" destId="{AE7C1F33-D9E3-4831-B725-C01DC1377850}" srcOrd="0" destOrd="0" presId="urn:microsoft.com/office/officeart/2005/8/layout/radial1"/>
    <dgm:cxn modelId="{BFDEEABF-D3B3-4E3B-9345-F669B9A65DA2}" type="presParOf" srcId="{613FBFA6-1542-4FFC-A256-23FB102D8961}" destId="{5E6BA4FC-F920-4D82-88F5-31ED32941E3A}" srcOrd="1" destOrd="0" presId="urn:microsoft.com/office/officeart/2005/8/layout/radial1"/>
    <dgm:cxn modelId="{B108EA03-E43A-4383-9118-134547FF0A4B}" type="presParOf" srcId="{5E6BA4FC-F920-4D82-88F5-31ED32941E3A}" destId="{A12293B6-18EE-4730-8E36-3936F5AB9483}" srcOrd="0" destOrd="0" presId="urn:microsoft.com/office/officeart/2005/8/layout/radial1"/>
    <dgm:cxn modelId="{FF87C571-BB69-4C6A-A82C-B8831D283097}" type="presParOf" srcId="{613FBFA6-1542-4FFC-A256-23FB102D8961}" destId="{BB0E1618-AF84-4B4B-B8A3-B373E8294692}" srcOrd="2" destOrd="0" presId="urn:microsoft.com/office/officeart/2005/8/layout/radial1"/>
    <dgm:cxn modelId="{C5C217C9-6389-4A3D-ACCF-48A01D060BC9}" type="presParOf" srcId="{613FBFA6-1542-4FFC-A256-23FB102D8961}" destId="{3FD0DD66-F81D-4056-8260-1257973A225D}" srcOrd="3" destOrd="0" presId="urn:microsoft.com/office/officeart/2005/8/layout/radial1"/>
    <dgm:cxn modelId="{968885F3-D79B-4258-B4CA-1364F2966821}" type="presParOf" srcId="{3FD0DD66-F81D-4056-8260-1257973A225D}" destId="{6AA9F9C1-305D-4D18-8382-F55AE8EA016F}" srcOrd="0" destOrd="0" presId="urn:microsoft.com/office/officeart/2005/8/layout/radial1"/>
    <dgm:cxn modelId="{677D1E94-CDEF-4FD6-A621-6D1E6B896682}" type="presParOf" srcId="{613FBFA6-1542-4FFC-A256-23FB102D8961}" destId="{7AAA7B08-5881-4243-AE9D-B28C0EB783F9}" srcOrd="4" destOrd="0" presId="urn:microsoft.com/office/officeart/2005/8/layout/radial1"/>
    <dgm:cxn modelId="{3E630643-4801-4847-9072-7C15E7B1523C}" type="presParOf" srcId="{613FBFA6-1542-4FFC-A256-23FB102D8961}" destId="{ADC02A14-DD3B-4A5C-85E6-A48B355564BF}" srcOrd="5" destOrd="0" presId="urn:microsoft.com/office/officeart/2005/8/layout/radial1"/>
    <dgm:cxn modelId="{A7B65442-0E25-4204-B963-B10AA23A3439}" type="presParOf" srcId="{ADC02A14-DD3B-4A5C-85E6-A48B355564BF}" destId="{56434026-242F-4092-9CF3-73DCF8812E57}" srcOrd="0" destOrd="0" presId="urn:microsoft.com/office/officeart/2005/8/layout/radial1"/>
    <dgm:cxn modelId="{D0A4CBF8-A128-46FE-BF17-CF5E6110660E}" type="presParOf" srcId="{613FBFA6-1542-4FFC-A256-23FB102D8961}" destId="{5F3FF578-5345-48DA-9E3B-C7DF5011D92C}" srcOrd="6" destOrd="0" presId="urn:microsoft.com/office/officeart/2005/8/layout/radial1"/>
    <dgm:cxn modelId="{2116FD06-CE40-4EAD-A853-E1660CB24C80}" type="presParOf" srcId="{613FBFA6-1542-4FFC-A256-23FB102D8961}" destId="{8A90B77F-9C87-4873-B8A8-E3FB5216EE08}" srcOrd="7" destOrd="0" presId="urn:microsoft.com/office/officeart/2005/8/layout/radial1"/>
    <dgm:cxn modelId="{8A45C6E5-B2C0-4227-B546-EDD67A6A516D}" type="presParOf" srcId="{8A90B77F-9C87-4873-B8A8-E3FB5216EE08}" destId="{0B945E3B-BE8F-4D72-9C00-662E26C541CC}" srcOrd="0" destOrd="0" presId="urn:microsoft.com/office/officeart/2005/8/layout/radial1"/>
    <dgm:cxn modelId="{A81A6B55-2A97-4A10-B90C-4472E5E69AB6}" type="presParOf" srcId="{613FBFA6-1542-4FFC-A256-23FB102D8961}" destId="{AE740713-3F41-4D90-9445-9CCFCF384826}" srcOrd="8" destOrd="0" presId="urn:microsoft.com/office/officeart/2005/8/layout/radial1"/>
    <dgm:cxn modelId="{DF306199-CDB4-41EB-9A88-E99EC1C8B659}" type="presParOf" srcId="{613FBFA6-1542-4FFC-A256-23FB102D8961}" destId="{81683DC9-4414-488A-8BF8-83FABF33DFAB}" srcOrd="9" destOrd="0" presId="urn:microsoft.com/office/officeart/2005/8/layout/radial1"/>
    <dgm:cxn modelId="{A3FFCA66-4FE3-4876-819E-B85E36AE5CFE}" type="presParOf" srcId="{81683DC9-4414-488A-8BF8-83FABF33DFAB}" destId="{98F00C3D-39F6-4EBF-85F2-74E92A265D54}" srcOrd="0" destOrd="0" presId="urn:microsoft.com/office/officeart/2005/8/layout/radial1"/>
    <dgm:cxn modelId="{F36E7CE1-9597-4300-BCE7-69034B9414AB}" type="presParOf" srcId="{613FBFA6-1542-4FFC-A256-23FB102D8961}" destId="{9541B490-05A5-4972-A297-2DEB3F88F39D}" srcOrd="10" destOrd="0" presId="urn:microsoft.com/office/officeart/2005/8/layout/radial1"/>
    <dgm:cxn modelId="{D328444A-F5B9-4147-9D95-01C0BB295633}" type="presParOf" srcId="{613FBFA6-1542-4FFC-A256-23FB102D8961}" destId="{61519254-B833-4919-91A0-74340F68E15F}" srcOrd="11" destOrd="0" presId="urn:microsoft.com/office/officeart/2005/8/layout/radial1"/>
    <dgm:cxn modelId="{3B4FF7F2-D340-4B0D-9F98-797069BF158E}" type="presParOf" srcId="{61519254-B833-4919-91A0-74340F68E15F}" destId="{2CE1131A-0E41-4354-B45F-DEEF9760C1B9}" srcOrd="0" destOrd="0" presId="urn:microsoft.com/office/officeart/2005/8/layout/radial1"/>
    <dgm:cxn modelId="{FE5F38F2-F624-492C-BEFE-2893AB101314}" type="presParOf" srcId="{613FBFA6-1542-4FFC-A256-23FB102D8961}" destId="{9FB2CA43-945B-4A92-A79F-9D549BCFE4BC}" srcOrd="12" destOrd="0" presId="urn:microsoft.com/office/officeart/2005/8/layout/radial1"/>
    <dgm:cxn modelId="{76F174C9-509C-46B3-8B86-CC6FF6B49D62}" type="presParOf" srcId="{613FBFA6-1542-4FFC-A256-23FB102D8961}" destId="{694CC360-8FE1-4A3F-8CDD-0ADE81C71BDF}" srcOrd="13" destOrd="0" presId="urn:microsoft.com/office/officeart/2005/8/layout/radial1"/>
    <dgm:cxn modelId="{6F9E2037-3545-4350-AECE-A02B28E1D6AB}" type="presParOf" srcId="{694CC360-8FE1-4A3F-8CDD-0ADE81C71BDF}" destId="{C9A77920-0B6A-4E4A-B968-036F6DA23077}" srcOrd="0" destOrd="0" presId="urn:microsoft.com/office/officeart/2005/8/layout/radial1"/>
    <dgm:cxn modelId="{B5551784-1712-4EB1-9A62-29B8DFB478B6}" type="presParOf" srcId="{613FBFA6-1542-4FFC-A256-23FB102D8961}" destId="{3983F6E9-FA37-4E10-901C-4608B3117EF4}" srcOrd="14" destOrd="0" presId="urn:microsoft.com/office/officeart/2005/8/layout/radial1"/>
    <dgm:cxn modelId="{D1D7BC1F-7694-4FF8-ACE3-F20BA58D8F82}" type="presParOf" srcId="{613FBFA6-1542-4FFC-A256-23FB102D8961}" destId="{A115679B-0936-4963-BF06-BBF0337C8896}" srcOrd="15" destOrd="0" presId="urn:microsoft.com/office/officeart/2005/8/layout/radial1"/>
    <dgm:cxn modelId="{55A7878B-168F-42B5-81B8-90C88540CD5F}" type="presParOf" srcId="{A115679B-0936-4963-BF06-BBF0337C8896}" destId="{88A1C21A-CB98-48DB-AA69-B972C5F8EE4F}" srcOrd="0" destOrd="0" presId="urn:microsoft.com/office/officeart/2005/8/layout/radial1"/>
    <dgm:cxn modelId="{D73FBC8E-BCEB-47D9-8A42-1DAF658371A9}" type="presParOf" srcId="{613FBFA6-1542-4FFC-A256-23FB102D8961}" destId="{E0783B8D-B1D5-421C-A78A-E5D4D8E54C2B}" srcOrd="16" destOrd="0" presId="urn:microsoft.com/office/officeart/2005/8/layout/radial1"/>
    <dgm:cxn modelId="{E3C91797-349C-4A6D-81BE-901BB3AB116F}" type="presParOf" srcId="{613FBFA6-1542-4FFC-A256-23FB102D8961}" destId="{87A786ED-A8F2-4513-8B25-E2422A6C394B}" srcOrd="17" destOrd="0" presId="urn:microsoft.com/office/officeart/2005/8/layout/radial1"/>
    <dgm:cxn modelId="{C1D3D511-3F0B-448E-A58D-54B66C44A261}" type="presParOf" srcId="{87A786ED-A8F2-4513-8B25-E2422A6C394B}" destId="{895B9260-45A2-41AB-9CDA-E25192206FA1}" srcOrd="0" destOrd="0" presId="urn:microsoft.com/office/officeart/2005/8/layout/radial1"/>
    <dgm:cxn modelId="{BA2809F2-FB59-4162-995C-3DB18295C4F5}" type="presParOf" srcId="{613FBFA6-1542-4FFC-A256-23FB102D8961}" destId="{EB6A5ED5-57BC-4B85-8E9D-D95475E15546}" srcOrd="18" destOrd="0" presId="urn:microsoft.com/office/officeart/2005/8/layout/radial1"/>
    <dgm:cxn modelId="{B5D86241-3B7E-49ED-A50D-3E0E8DACD959}" type="presParOf" srcId="{613FBFA6-1542-4FFC-A256-23FB102D8961}" destId="{700601F6-CF9C-4A86-B1AC-AEB7748EB067}" srcOrd="19" destOrd="0" presId="urn:microsoft.com/office/officeart/2005/8/layout/radial1"/>
    <dgm:cxn modelId="{127474E5-9E6E-4FE5-B20F-99110D277D41}" type="presParOf" srcId="{700601F6-CF9C-4A86-B1AC-AEB7748EB067}" destId="{3173E872-315D-434D-BDA8-10594EB183F2}" srcOrd="0" destOrd="0" presId="urn:microsoft.com/office/officeart/2005/8/layout/radial1"/>
    <dgm:cxn modelId="{B7A8FD63-EC47-4349-A04C-82BFEA9F5A48}" type="presParOf" srcId="{613FBFA6-1542-4FFC-A256-23FB102D8961}" destId="{F11E2356-EC70-4169-B4E9-7CA4F4E83FF6}" srcOrd="20" destOrd="0" presId="urn:microsoft.com/office/officeart/2005/8/layout/radial1"/>
    <dgm:cxn modelId="{3A03FA4F-3462-45F5-B910-8A147D3B3CE0}" type="presParOf" srcId="{613FBFA6-1542-4FFC-A256-23FB102D8961}" destId="{A1516BD4-A4B5-4FB3-AE55-B03114651013}" srcOrd="21" destOrd="0" presId="urn:microsoft.com/office/officeart/2005/8/layout/radial1"/>
    <dgm:cxn modelId="{E0544320-F261-4294-99BB-2500A0D4C94E}" type="presParOf" srcId="{A1516BD4-A4B5-4FB3-AE55-B03114651013}" destId="{CDC252D1-D17C-4907-8929-2CDE2B676D6C}" srcOrd="0" destOrd="0" presId="urn:microsoft.com/office/officeart/2005/8/layout/radial1"/>
    <dgm:cxn modelId="{DF03FC8B-6152-4318-B3CA-04CFE3C48CC8}" type="presParOf" srcId="{613FBFA6-1542-4FFC-A256-23FB102D8961}" destId="{A79BD72F-0C03-46F2-AAEA-19B7D5D9A3B5}" srcOrd="22" destOrd="0" presId="urn:microsoft.com/office/officeart/2005/8/layout/radial1"/>
    <dgm:cxn modelId="{FFC75F6C-3F23-4286-A567-24BC662EE6A5}" type="presParOf" srcId="{613FBFA6-1542-4FFC-A256-23FB102D8961}" destId="{AA3180A2-A65F-4C22-8A55-C68644D8D803}" srcOrd="23" destOrd="0" presId="urn:microsoft.com/office/officeart/2005/8/layout/radial1"/>
    <dgm:cxn modelId="{D8ACA327-7896-4B22-BF61-BD19B26E7DDD}" type="presParOf" srcId="{AA3180A2-A65F-4C22-8A55-C68644D8D803}" destId="{14A7F7E1-AE27-4687-BA54-1982FE740316}" srcOrd="0" destOrd="0" presId="urn:microsoft.com/office/officeart/2005/8/layout/radial1"/>
    <dgm:cxn modelId="{EF8A93A9-3BD8-4B8E-8A5B-AE375C1F6137}" type="presParOf" srcId="{613FBFA6-1542-4FFC-A256-23FB102D8961}" destId="{F867AB3C-18E5-4AFB-898C-D8ED2687CDDE}" srcOrd="24" destOrd="0" presId="urn:microsoft.com/office/officeart/2005/8/layout/radial1"/>
    <dgm:cxn modelId="{9AAC9707-F982-4779-BDA1-F90D7FECAD52}" type="presParOf" srcId="{613FBFA6-1542-4FFC-A256-23FB102D8961}" destId="{109C13E0-D9E7-412D-97BC-020B66F5E27C}" srcOrd="25" destOrd="0" presId="urn:microsoft.com/office/officeart/2005/8/layout/radial1"/>
    <dgm:cxn modelId="{B9B98F5D-DDFA-49CA-9556-B7F334A32662}" type="presParOf" srcId="{109C13E0-D9E7-412D-97BC-020B66F5E27C}" destId="{A9BA5309-F011-4934-9281-A9771F2D1116}" srcOrd="0" destOrd="0" presId="urn:microsoft.com/office/officeart/2005/8/layout/radial1"/>
    <dgm:cxn modelId="{DAC40E01-A7AD-4AE3-AEEF-04DCB67A4278}" type="presParOf" srcId="{613FBFA6-1542-4FFC-A256-23FB102D8961}" destId="{083D571A-3723-4AE1-87E1-A917F13991FD}" srcOrd="26" destOrd="0" presId="urn:microsoft.com/office/officeart/2005/8/layout/radial1"/>
    <dgm:cxn modelId="{BF1C76DE-648A-4BB5-B4D0-750E9DC72EF8}" type="presParOf" srcId="{613FBFA6-1542-4FFC-A256-23FB102D8961}" destId="{004563E4-C418-4A97-AE2C-D87141FE995A}" srcOrd="27" destOrd="0" presId="urn:microsoft.com/office/officeart/2005/8/layout/radial1"/>
    <dgm:cxn modelId="{090D4847-6237-4F7D-B4AC-53AAC57EF096}" type="presParOf" srcId="{004563E4-C418-4A97-AE2C-D87141FE995A}" destId="{04F05F8C-33DF-4C60-B5D7-9FA8E36A589F}" srcOrd="0" destOrd="0" presId="urn:microsoft.com/office/officeart/2005/8/layout/radial1"/>
    <dgm:cxn modelId="{DA21E6B8-2BD5-4F3E-8881-683F75696589}" type="presParOf" srcId="{613FBFA6-1542-4FFC-A256-23FB102D8961}" destId="{3F96B563-AC14-4CB6-B417-71CF8061361E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231BA-BE28-4D3C-9376-DB1FE87E20B1}" type="doc">
      <dgm:prSet loTypeId="urn:microsoft.com/office/officeart/2005/8/layout/vList4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05E621-F960-4EB1-8475-C5D85526D144}">
      <dgm:prSet phldrT="[Text]" custT="1"/>
      <dgm:spPr/>
      <dgm:t>
        <a:bodyPr/>
        <a:lstStyle/>
        <a:p>
          <a:r>
            <a:rPr lang="bg-BG" sz="1800" b="1" i="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Умения за учене и обновяване</a:t>
          </a:r>
          <a:endParaRPr lang="en-US" sz="1800" i="0" dirty="0"/>
        </a:p>
      </dgm:t>
    </dgm:pt>
    <dgm:pt modelId="{97120935-264A-4D9F-B6D7-C17DEA3AA837}" type="parTrans" cxnId="{C6027743-B3BF-4465-892F-D080F25D8A18}">
      <dgm:prSet/>
      <dgm:spPr/>
      <dgm:t>
        <a:bodyPr/>
        <a:lstStyle/>
        <a:p>
          <a:endParaRPr lang="en-US"/>
        </a:p>
      </dgm:t>
    </dgm:pt>
    <dgm:pt modelId="{3FF6E5FC-57D2-4F02-B882-F019C41A1BF5}" type="sibTrans" cxnId="{C6027743-B3BF-4465-892F-D080F25D8A18}">
      <dgm:prSet/>
      <dgm:spPr/>
      <dgm:t>
        <a:bodyPr/>
        <a:lstStyle/>
        <a:p>
          <a:endParaRPr lang="en-US"/>
        </a:p>
      </dgm:t>
    </dgm:pt>
    <dgm:pt modelId="{FCBB184D-7432-4DC0-9DFA-D523BDF63579}">
      <dgm:prSet phldrT="[Text]" custT="1"/>
      <dgm:spPr/>
      <dgm:t>
        <a:bodyPr/>
        <a:lstStyle/>
        <a:p>
          <a:pPr rtl="0"/>
          <a:r>
            <a:rPr lang="bg-BG" sz="160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Разрешаване на проблеми</a:t>
          </a:r>
          <a:endParaRPr lang="en-US" sz="1600" dirty="0"/>
        </a:p>
      </dgm:t>
    </dgm:pt>
    <dgm:pt modelId="{90AEBBBB-5C65-4FFB-80A0-CE116BB4956B}" type="parTrans" cxnId="{71FBDAD4-8A49-4E67-B77A-52841C13D277}">
      <dgm:prSet/>
      <dgm:spPr/>
      <dgm:t>
        <a:bodyPr/>
        <a:lstStyle/>
        <a:p>
          <a:endParaRPr lang="en-US"/>
        </a:p>
      </dgm:t>
    </dgm:pt>
    <dgm:pt modelId="{DDD7BBC1-24FC-4C2E-89BF-0DAF35018411}" type="sibTrans" cxnId="{71FBDAD4-8A49-4E67-B77A-52841C13D277}">
      <dgm:prSet/>
      <dgm:spPr/>
      <dgm:t>
        <a:bodyPr/>
        <a:lstStyle/>
        <a:p>
          <a:endParaRPr lang="en-US"/>
        </a:p>
      </dgm:t>
    </dgm:pt>
    <dgm:pt modelId="{6016F91C-E91C-4AA3-A1F4-518FD6364B66}">
      <dgm:prSet phldrT="[Text]" custT="1"/>
      <dgm:spPr/>
      <dgm:t>
        <a:bodyPr/>
        <a:lstStyle/>
        <a:p>
          <a:r>
            <a:rPr lang="bg-BG" sz="1800" b="1" dirty="0">
              <a:latin typeface="Helvetica Neue"/>
              <a:ea typeface="Helvetica Neue"/>
              <a:cs typeface="Helvetica Neue"/>
              <a:sym typeface="Helvetica Neue"/>
            </a:rPr>
            <a:t>Умения за живот и кариера</a:t>
          </a:r>
          <a:endParaRPr lang="en-US" sz="1800" dirty="0"/>
        </a:p>
      </dgm:t>
    </dgm:pt>
    <dgm:pt modelId="{E37F5EB2-876E-4C97-BA50-E532E6B5B868}" type="parTrans" cxnId="{5F9B4DBB-6CD2-4A76-8336-3C348B66DF13}">
      <dgm:prSet/>
      <dgm:spPr/>
      <dgm:t>
        <a:bodyPr/>
        <a:lstStyle/>
        <a:p>
          <a:endParaRPr lang="en-US"/>
        </a:p>
      </dgm:t>
    </dgm:pt>
    <dgm:pt modelId="{52593704-EB32-4729-971C-D4E4E4134FC5}" type="sibTrans" cxnId="{5F9B4DBB-6CD2-4A76-8336-3C348B66DF13}">
      <dgm:prSet/>
      <dgm:spPr/>
      <dgm:t>
        <a:bodyPr/>
        <a:lstStyle/>
        <a:p>
          <a:endParaRPr lang="en-US"/>
        </a:p>
      </dgm:t>
    </dgm:pt>
    <dgm:pt modelId="{7C9A4BA6-AF51-4AC7-B168-8605B35C0B79}">
      <dgm:prSet phldrT="[Text]"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Гъвкавост и адаптивност</a:t>
          </a:r>
          <a:endParaRPr lang="en-US" sz="1600" dirty="0"/>
        </a:p>
      </dgm:t>
    </dgm:pt>
    <dgm:pt modelId="{8C8DB13E-DF31-43D2-979A-F0B0306791DF}" type="parTrans" cxnId="{594655F7-5EED-4679-9B61-51CD5809BB1C}">
      <dgm:prSet/>
      <dgm:spPr/>
      <dgm:t>
        <a:bodyPr/>
        <a:lstStyle/>
        <a:p>
          <a:endParaRPr lang="en-US"/>
        </a:p>
      </dgm:t>
    </dgm:pt>
    <dgm:pt modelId="{ACADD242-8319-431E-8CD3-EDF009A7E283}" type="sibTrans" cxnId="{594655F7-5EED-4679-9B61-51CD5809BB1C}">
      <dgm:prSet/>
      <dgm:spPr/>
      <dgm:t>
        <a:bodyPr/>
        <a:lstStyle/>
        <a:p>
          <a:endParaRPr lang="en-US"/>
        </a:p>
      </dgm:t>
    </dgm:pt>
    <dgm:pt modelId="{C87952BF-C3AB-4FFB-820E-34DE6CB3B03D}">
      <dgm:prSet phldrT="[Text]" custT="1"/>
      <dgm:spPr/>
      <dgm:t>
        <a:bodyPr/>
        <a:lstStyle/>
        <a:p>
          <a:r>
            <a:rPr lang="bg-BG" sz="1800" b="1" i="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Умения за работа с информация, медии и технологии</a:t>
          </a:r>
          <a:endParaRPr lang="en-US" sz="1800" dirty="0"/>
        </a:p>
      </dgm:t>
    </dgm:pt>
    <dgm:pt modelId="{84CB62E4-3D68-44E2-8C41-892F53239150}" type="parTrans" cxnId="{855AF372-87EF-452F-8C2F-38A43614DFE2}">
      <dgm:prSet/>
      <dgm:spPr/>
      <dgm:t>
        <a:bodyPr/>
        <a:lstStyle/>
        <a:p>
          <a:endParaRPr lang="en-US"/>
        </a:p>
      </dgm:t>
    </dgm:pt>
    <dgm:pt modelId="{F43ACAB6-8669-4A0E-B289-9E1A475F6475}" type="sibTrans" cxnId="{855AF372-87EF-452F-8C2F-38A43614DFE2}">
      <dgm:prSet/>
      <dgm:spPr/>
      <dgm:t>
        <a:bodyPr/>
        <a:lstStyle/>
        <a:p>
          <a:endParaRPr lang="en-US"/>
        </a:p>
      </dgm:t>
    </dgm:pt>
    <dgm:pt modelId="{6B41F6EE-FB34-4F49-B39C-B502CD8AEB49}">
      <dgm:prSet custT="1"/>
      <dgm:spPr/>
      <dgm:t>
        <a:bodyPr/>
        <a:lstStyle/>
        <a:p>
          <a:pPr rtl="0"/>
          <a:r>
            <a:rPr lang="bg-BG" sz="160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Критично мислене </a:t>
          </a:r>
          <a:endParaRPr lang="en-US" sz="1600" u="none" strike="noStrike" cap="none" dirty="0">
            <a:latin typeface="Helvetica Neue"/>
            <a:ea typeface="Helvetica Neue"/>
            <a:cs typeface="Helvetica Neue"/>
            <a:sym typeface="Helvetica Neue"/>
          </a:endParaRPr>
        </a:p>
      </dgm:t>
    </dgm:pt>
    <dgm:pt modelId="{86D17834-866B-453D-818F-C9C7DBCAC261}" type="parTrans" cxnId="{2584A0CB-7E05-4D19-A6E5-46BF931193F0}">
      <dgm:prSet/>
      <dgm:spPr/>
      <dgm:t>
        <a:bodyPr/>
        <a:lstStyle/>
        <a:p>
          <a:endParaRPr lang="en-US"/>
        </a:p>
      </dgm:t>
    </dgm:pt>
    <dgm:pt modelId="{CD02E2A7-5C99-4607-95E5-4FE67A6B0EDE}" type="sibTrans" cxnId="{2584A0CB-7E05-4D19-A6E5-46BF931193F0}">
      <dgm:prSet/>
      <dgm:spPr/>
      <dgm:t>
        <a:bodyPr/>
        <a:lstStyle/>
        <a:p>
          <a:endParaRPr lang="en-US"/>
        </a:p>
      </dgm:t>
    </dgm:pt>
    <dgm:pt modelId="{088AAA02-372F-497B-89AA-311304B269B5}">
      <dgm:prSet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Творчество</a:t>
          </a:r>
          <a:endParaRPr lang="en-US" sz="1600" dirty="0">
            <a:latin typeface="Helvetica Neue"/>
            <a:ea typeface="Helvetica Neue"/>
            <a:cs typeface="Helvetica Neue"/>
            <a:sym typeface="Helvetica Neue"/>
          </a:endParaRPr>
        </a:p>
      </dgm:t>
    </dgm:pt>
    <dgm:pt modelId="{F38F6230-1675-4839-9FA6-A163D273D959}" type="parTrans" cxnId="{8808175A-6F36-40F8-8C6F-52DE9C2976F4}">
      <dgm:prSet/>
      <dgm:spPr/>
      <dgm:t>
        <a:bodyPr/>
        <a:lstStyle/>
        <a:p>
          <a:endParaRPr lang="en-US"/>
        </a:p>
      </dgm:t>
    </dgm:pt>
    <dgm:pt modelId="{9CB987E0-8F4F-4BF5-A32F-53B8EC56959C}" type="sibTrans" cxnId="{8808175A-6F36-40F8-8C6F-52DE9C2976F4}">
      <dgm:prSet/>
      <dgm:spPr/>
      <dgm:t>
        <a:bodyPr/>
        <a:lstStyle/>
        <a:p>
          <a:endParaRPr lang="en-US"/>
        </a:p>
      </dgm:t>
    </dgm:pt>
    <dgm:pt modelId="{BB63E5E2-D308-4B31-97F3-6C4224AC0E0B}">
      <dgm:prSet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Умения за обновяване</a:t>
          </a:r>
          <a:endParaRPr lang="en-US" sz="1600" dirty="0"/>
        </a:p>
      </dgm:t>
    </dgm:pt>
    <dgm:pt modelId="{934FDD11-94AE-4F9F-8590-7AB7EB8045D1}" type="parTrans" cxnId="{590CCC73-D98A-4B1D-ACFA-8B05C81FAF9A}">
      <dgm:prSet/>
      <dgm:spPr/>
      <dgm:t>
        <a:bodyPr/>
        <a:lstStyle/>
        <a:p>
          <a:endParaRPr lang="en-US"/>
        </a:p>
      </dgm:t>
    </dgm:pt>
    <dgm:pt modelId="{8EACF98A-6B30-489A-8067-88382F902BDC}" type="sibTrans" cxnId="{590CCC73-D98A-4B1D-ACFA-8B05C81FAF9A}">
      <dgm:prSet/>
      <dgm:spPr/>
      <dgm:t>
        <a:bodyPr/>
        <a:lstStyle/>
        <a:p>
          <a:endParaRPr lang="en-US"/>
        </a:p>
      </dgm:t>
    </dgm:pt>
    <dgm:pt modelId="{19C8697D-475D-4EF6-87B6-C8F432670571}">
      <dgm:prSet custT="1"/>
      <dgm:spPr/>
      <dgm:t>
        <a:bodyPr/>
        <a:lstStyle/>
        <a:p>
          <a:pPr rtl="0"/>
          <a:r>
            <a:rPr lang="bg-BG" sz="1600" i="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Сътрудничество и комуникация</a:t>
          </a:r>
          <a:endParaRPr lang="en-US" sz="1600" u="none" strike="noStrike" cap="none" dirty="0">
            <a:latin typeface="Helvetica Neue"/>
            <a:ea typeface="Helvetica Neue"/>
            <a:cs typeface="Helvetica Neue"/>
            <a:sym typeface="Helvetica Neue"/>
          </a:endParaRPr>
        </a:p>
      </dgm:t>
    </dgm:pt>
    <dgm:pt modelId="{0F3F1267-1920-46B3-A2C3-56C0586216C0}" type="parTrans" cxnId="{A16134C4-DEC4-4AD6-98E0-B05E045E7006}">
      <dgm:prSet/>
      <dgm:spPr/>
      <dgm:t>
        <a:bodyPr/>
        <a:lstStyle/>
        <a:p>
          <a:endParaRPr lang="en-US"/>
        </a:p>
      </dgm:t>
    </dgm:pt>
    <dgm:pt modelId="{5279B20A-5C2C-466C-986D-246182AD3DA6}" type="sibTrans" cxnId="{A16134C4-DEC4-4AD6-98E0-B05E045E7006}">
      <dgm:prSet/>
      <dgm:spPr/>
      <dgm:t>
        <a:bodyPr/>
        <a:lstStyle/>
        <a:p>
          <a:endParaRPr lang="en-US"/>
        </a:p>
      </dgm:t>
    </dgm:pt>
    <dgm:pt modelId="{878125A4-D667-47CB-88FA-D1F219B0C0B1}">
      <dgm:prSet phldrT="[Text]"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Инициативност и самоуправление</a:t>
          </a:r>
          <a:endParaRPr lang="en-US" sz="1600" dirty="0"/>
        </a:p>
      </dgm:t>
    </dgm:pt>
    <dgm:pt modelId="{A2A810B8-7109-4FBC-8D32-B1C8D1030BFC}" type="parTrans" cxnId="{40F9BCFA-5405-44D2-A8F4-648B78F95731}">
      <dgm:prSet/>
      <dgm:spPr/>
      <dgm:t>
        <a:bodyPr/>
        <a:lstStyle/>
        <a:p>
          <a:endParaRPr lang="en-US"/>
        </a:p>
      </dgm:t>
    </dgm:pt>
    <dgm:pt modelId="{755F0B07-B1A9-4646-9432-061FF6D4E05C}" type="sibTrans" cxnId="{40F9BCFA-5405-44D2-A8F4-648B78F95731}">
      <dgm:prSet/>
      <dgm:spPr/>
      <dgm:t>
        <a:bodyPr/>
        <a:lstStyle/>
        <a:p>
          <a:endParaRPr lang="en-US"/>
        </a:p>
      </dgm:t>
    </dgm:pt>
    <dgm:pt modelId="{B82709E4-3E21-4120-872D-96AC914CF4F8}">
      <dgm:prSet phldrT="[Text]"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Социални и </a:t>
          </a:r>
          <a:r>
            <a:rPr lang="bg-BG" sz="1600" dirty="0" err="1">
              <a:latin typeface="Helvetica Neue"/>
              <a:ea typeface="Helvetica Neue"/>
              <a:cs typeface="Helvetica Neue"/>
              <a:sym typeface="Helvetica Neue"/>
            </a:rPr>
            <a:t>междукултурни</a:t>
          </a:r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 умения</a:t>
          </a:r>
          <a:endParaRPr lang="en-US" sz="1600" dirty="0"/>
        </a:p>
      </dgm:t>
    </dgm:pt>
    <dgm:pt modelId="{94BC3E71-1A05-4572-BD9C-9B243E96825D}" type="parTrans" cxnId="{7DC22556-AF57-4D96-98B1-5FCC3D75CDBB}">
      <dgm:prSet/>
      <dgm:spPr/>
      <dgm:t>
        <a:bodyPr/>
        <a:lstStyle/>
        <a:p>
          <a:endParaRPr lang="en-US"/>
        </a:p>
      </dgm:t>
    </dgm:pt>
    <dgm:pt modelId="{8BC933CB-22D2-485D-98AC-44D8731E3A00}" type="sibTrans" cxnId="{7DC22556-AF57-4D96-98B1-5FCC3D75CDBB}">
      <dgm:prSet/>
      <dgm:spPr/>
      <dgm:t>
        <a:bodyPr/>
        <a:lstStyle/>
        <a:p>
          <a:endParaRPr lang="en-US"/>
        </a:p>
      </dgm:t>
    </dgm:pt>
    <dgm:pt modelId="{C556AE95-C7C1-4C68-8904-CC9B0C68898E}">
      <dgm:prSet phldrT="[Text]"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Умения за лидерство и отговорност</a:t>
          </a:r>
          <a:endParaRPr lang="en-US" sz="1400" dirty="0"/>
        </a:p>
      </dgm:t>
    </dgm:pt>
    <dgm:pt modelId="{01EDC9A2-9D26-4EC8-9484-AFBE6CBBE8B6}" type="parTrans" cxnId="{6A44ADBD-BB1C-4205-9E96-D2EBAEEC90C5}">
      <dgm:prSet/>
      <dgm:spPr/>
      <dgm:t>
        <a:bodyPr/>
        <a:lstStyle/>
        <a:p>
          <a:endParaRPr lang="en-US"/>
        </a:p>
      </dgm:t>
    </dgm:pt>
    <dgm:pt modelId="{930BD129-C580-4FAD-8B93-145800F0ED10}" type="sibTrans" cxnId="{6A44ADBD-BB1C-4205-9E96-D2EBAEEC90C5}">
      <dgm:prSet/>
      <dgm:spPr/>
      <dgm:t>
        <a:bodyPr/>
        <a:lstStyle/>
        <a:p>
          <a:endParaRPr lang="en-US"/>
        </a:p>
      </dgm:t>
    </dgm:pt>
    <dgm:pt modelId="{1761D9A0-CC40-4279-B616-C010A4D43E3E}">
      <dgm:prSet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Комуникация и информационна грамотност</a:t>
          </a:r>
          <a:endParaRPr lang="en-US" sz="1600" dirty="0"/>
        </a:p>
      </dgm:t>
    </dgm:pt>
    <dgm:pt modelId="{FC66210C-1CC9-49F9-B32F-62592BD1838D}" type="parTrans" cxnId="{2DDC9ABE-7707-4039-AAC6-7F4205DA0767}">
      <dgm:prSet/>
      <dgm:spPr/>
      <dgm:t>
        <a:bodyPr/>
        <a:lstStyle/>
        <a:p>
          <a:endParaRPr lang="en-US"/>
        </a:p>
      </dgm:t>
    </dgm:pt>
    <dgm:pt modelId="{5E8840D8-63C9-4AE2-A657-1060A9F926D0}" type="sibTrans" cxnId="{2DDC9ABE-7707-4039-AAC6-7F4205DA0767}">
      <dgm:prSet/>
      <dgm:spPr/>
      <dgm:t>
        <a:bodyPr/>
        <a:lstStyle/>
        <a:p>
          <a:endParaRPr lang="en-US"/>
        </a:p>
      </dgm:t>
    </dgm:pt>
    <dgm:pt modelId="{FDC7EDA8-FFCB-41FD-8482-3EFEF17A9320}">
      <dgm:prSet phldrT="[Text]" custT="1"/>
      <dgm:spPr/>
      <dgm:t>
        <a:bodyPr/>
        <a:lstStyle/>
        <a:p>
          <a:pPr rtl="0"/>
          <a:r>
            <a:rPr lang="bg-BG" sz="1600" dirty="0">
              <a:latin typeface="Helvetica Neue"/>
              <a:ea typeface="Helvetica Neue"/>
              <a:cs typeface="Helvetica Neue"/>
              <a:sym typeface="Helvetica Neue"/>
            </a:rPr>
            <a:t>Медийна грамотност и информация</a:t>
          </a:r>
          <a:endParaRPr lang="en-US" sz="1600" dirty="0"/>
        </a:p>
      </dgm:t>
    </dgm:pt>
    <dgm:pt modelId="{514964B8-D380-439B-A0F8-BFA5940B4369}" type="parTrans" cxnId="{C9A727F0-CCDD-41FE-B0A3-8B72C1259B83}">
      <dgm:prSet/>
      <dgm:spPr/>
      <dgm:t>
        <a:bodyPr/>
        <a:lstStyle/>
        <a:p>
          <a:endParaRPr lang="en-US"/>
        </a:p>
      </dgm:t>
    </dgm:pt>
    <dgm:pt modelId="{7186B9A6-6EC3-4AB1-81C5-8677BDD007F1}" type="sibTrans" cxnId="{C9A727F0-CCDD-41FE-B0A3-8B72C1259B83}">
      <dgm:prSet/>
      <dgm:spPr/>
      <dgm:t>
        <a:bodyPr/>
        <a:lstStyle/>
        <a:p>
          <a:endParaRPr lang="en-US"/>
        </a:p>
      </dgm:t>
    </dgm:pt>
    <dgm:pt modelId="{8A947A0D-7C28-4F38-B36C-9D8B7EE40535}">
      <dgm:prSet phldrT="[Text]" custT="1"/>
      <dgm:spPr/>
      <dgm:t>
        <a:bodyPr/>
        <a:lstStyle/>
        <a:p>
          <a:pPr rtl="0"/>
          <a:r>
            <a:rPr lang="bg-BG" sz="1600" i="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Информационна грамотност</a:t>
          </a:r>
          <a:endParaRPr lang="en-US" sz="1600" dirty="0"/>
        </a:p>
      </dgm:t>
    </dgm:pt>
    <dgm:pt modelId="{9166EA38-2669-4E6A-9F06-39B2F3DB8540}" type="sibTrans" cxnId="{FE1CE847-DC9C-487B-B81D-95617B0D6D26}">
      <dgm:prSet/>
      <dgm:spPr/>
      <dgm:t>
        <a:bodyPr/>
        <a:lstStyle/>
        <a:p>
          <a:endParaRPr lang="en-US"/>
        </a:p>
      </dgm:t>
    </dgm:pt>
    <dgm:pt modelId="{4888FC87-25B7-474A-877E-C6570DA7435E}" type="parTrans" cxnId="{FE1CE847-DC9C-487B-B81D-95617B0D6D26}">
      <dgm:prSet/>
      <dgm:spPr/>
      <dgm:t>
        <a:bodyPr/>
        <a:lstStyle/>
        <a:p>
          <a:endParaRPr lang="en-US"/>
        </a:p>
      </dgm:t>
    </dgm:pt>
    <dgm:pt modelId="{191E0846-22B2-445B-A97C-7276AC6E82A1}" type="pres">
      <dgm:prSet presAssocID="{575231BA-BE28-4D3C-9376-DB1FE87E20B1}" presName="linear" presStyleCnt="0">
        <dgm:presLayoutVars>
          <dgm:dir/>
          <dgm:resizeHandles val="exact"/>
        </dgm:presLayoutVars>
      </dgm:prSet>
      <dgm:spPr/>
    </dgm:pt>
    <dgm:pt modelId="{43500A7C-06A2-4350-B2F0-0BDA6541A888}" type="pres">
      <dgm:prSet presAssocID="{1C05E621-F960-4EB1-8475-C5D85526D144}" presName="comp" presStyleCnt="0"/>
      <dgm:spPr/>
    </dgm:pt>
    <dgm:pt modelId="{BF258EBD-960F-4093-92BA-2D9971B258A6}" type="pres">
      <dgm:prSet presAssocID="{1C05E621-F960-4EB1-8475-C5D85526D144}" presName="box" presStyleLbl="node1" presStyleIdx="0" presStyleCnt="3" custScaleY="137001" custLinFactNeighborX="-6200" custLinFactNeighborY="-2857"/>
      <dgm:spPr/>
    </dgm:pt>
    <dgm:pt modelId="{18DDDF11-179F-4D96-A9FD-6860756035C9}" type="pres">
      <dgm:prSet presAssocID="{1C05E621-F960-4EB1-8475-C5D85526D14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D22F7F2-E314-48F7-9103-F1E28E9A19D4}" type="pres">
      <dgm:prSet presAssocID="{1C05E621-F960-4EB1-8475-C5D85526D144}" presName="text" presStyleLbl="node1" presStyleIdx="0" presStyleCnt="3">
        <dgm:presLayoutVars>
          <dgm:bulletEnabled val="1"/>
        </dgm:presLayoutVars>
      </dgm:prSet>
      <dgm:spPr/>
    </dgm:pt>
    <dgm:pt modelId="{E9A5C48B-DEB0-4B64-9CE0-E0753803C176}" type="pres">
      <dgm:prSet presAssocID="{3FF6E5FC-57D2-4F02-B882-F019C41A1BF5}" presName="spacer" presStyleCnt="0"/>
      <dgm:spPr/>
    </dgm:pt>
    <dgm:pt modelId="{25660686-FDFD-424C-91B2-7B09AE5CC0FA}" type="pres">
      <dgm:prSet presAssocID="{6016F91C-E91C-4AA3-A1F4-518FD6364B66}" presName="comp" presStyleCnt="0"/>
      <dgm:spPr/>
    </dgm:pt>
    <dgm:pt modelId="{6C1E072C-2B67-4773-B568-4BCD6821B91C}" type="pres">
      <dgm:prSet presAssocID="{6016F91C-E91C-4AA3-A1F4-518FD6364B66}" presName="box" presStyleLbl="node1" presStyleIdx="1" presStyleCnt="3" custScaleY="120809"/>
      <dgm:spPr/>
    </dgm:pt>
    <dgm:pt modelId="{783BBB46-A286-40C6-A6B3-4DE5FAC1820E}" type="pres">
      <dgm:prSet presAssocID="{6016F91C-E91C-4AA3-A1F4-518FD6364B6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E13B16F-3E1D-416C-B6A1-68E446A14F7B}" type="pres">
      <dgm:prSet presAssocID="{6016F91C-E91C-4AA3-A1F4-518FD6364B66}" presName="text" presStyleLbl="node1" presStyleIdx="1" presStyleCnt="3">
        <dgm:presLayoutVars>
          <dgm:bulletEnabled val="1"/>
        </dgm:presLayoutVars>
      </dgm:prSet>
      <dgm:spPr/>
    </dgm:pt>
    <dgm:pt modelId="{67CE57E9-A268-4947-852B-BA5517A45DCA}" type="pres">
      <dgm:prSet presAssocID="{52593704-EB32-4729-971C-D4E4E4134FC5}" presName="spacer" presStyleCnt="0"/>
      <dgm:spPr/>
    </dgm:pt>
    <dgm:pt modelId="{93A2E59E-B2A6-4C62-BFC7-41AC276D60B1}" type="pres">
      <dgm:prSet presAssocID="{C87952BF-C3AB-4FFB-820E-34DE6CB3B03D}" presName="comp" presStyleCnt="0"/>
      <dgm:spPr/>
    </dgm:pt>
    <dgm:pt modelId="{D4D562E6-B4FF-4462-A108-482D5C51793A}" type="pres">
      <dgm:prSet presAssocID="{C87952BF-C3AB-4FFB-820E-34DE6CB3B03D}" presName="box" presStyleLbl="node1" presStyleIdx="2" presStyleCnt="3"/>
      <dgm:spPr/>
    </dgm:pt>
    <dgm:pt modelId="{EB930991-6F7F-421F-A97E-C0D05089A83E}" type="pres">
      <dgm:prSet presAssocID="{C87952BF-C3AB-4FFB-820E-34DE6CB3B03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054A286-F522-4A75-8AC6-EAE37A68BE87}" type="pres">
      <dgm:prSet presAssocID="{C87952BF-C3AB-4FFB-820E-34DE6CB3B03D}" presName="text" presStyleLbl="node1" presStyleIdx="2" presStyleCnt="3">
        <dgm:presLayoutVars>
          <dgm:bulletEnabled val="1"/>
        </dgm:presLayoutVars>
      </dgm:prSet>
      <dgm:spPr/>
    </dgm:pt>
  </dgm:ptLst>
  <dgm:cxnLst>
    <dgm:cxn modelId="{CE31230F-5CBD-4483-AA30-0D333300F61E}" type="presOf" srcId="{19C8697D-475D-4EF6-87B6-C8F432670571}" destId="{BD22F7F2-E314-48F7-9103-F1E28E9A19D4}" srcOrd="1" destOrd="3" presId="urn:microsoft.com/office/officeart/2005/8/layout/vList4#1"/>
    <dgm:cxn modelId="{D6622918-56F7-4DD9-8155-1C01AAECFA3D}" type="presOf" srcId="{FDC7EDA8-FFCB-41FD-8482-3EFEF17A9320}" destId="{4054A286-F522-4A75-8AC6-EAE37A68BE87}" srcOrd="1" destOrd="2" presId="urn:microsoft.com/office/officeart/2005/8/layout/vList4#1"/>
    <dgm:cxn modelId="{86FCD51B-113D-4F60-9C1E-A3AAC23DA28C}" type="presOf" srcId="{7C9A4BA6-AF51-4AC7-B168-8605B35C0B79}" destId="{6C1E072C-2B67-4773-B568-4BCD6821B91C}" srcOrd="0" destOrd="1" presId="urn:microsoft.com/office/officeart/2005/8/layout/vList4#1"/>
    <dgm:cxn modelId="{3709041D-1FD6-4DDB-8F7E-BFB476B116CC}" type="presOf" srcId="{6016F91C-E91C-4AA3-A1F4-518FD6364B66}" destId="{6C1E072C-2B67-4773-B568-4BCD6821B91C}" srcOrd="0" destOrd="0" presId="urn:microsoft.com/office/officeart/2005/8/layout/vList4#1"/>
    <dgm:cxn modelId="{CE28891E-281B-4770-BB1A-5F008145A845}" type="presOf" srcId="{BB63E5E2-D308-4B31-97F3-6C4224AC0E0B}" destId="{BD22F7F2-E314-48F7-9103-F1E28E9A19D4}" srcOrd="1" destOrd="5" presId="urn:microsoft.com/office/officeart/2005/8/layout/vList4#1"/>
    <dgm:cxn modelId="{3AEEF73F-C750-4383-A5AD-40D0FE2C5F70}" type="presOf" srcId="{FCBB184D-7432-4DC0-9DFA-D523BDF63579}" destId="{BF258EBD-960F-4093-92BA-2D9971B258A6}" srcOrd="0" destOrd="1" presId="urn:microsoft.com/office/officeart/2005/8/layout/vList4#1"/>
    <dgm:cxn modelId="{F40C3B62-8B24-4E25-844A-E399F3ADD80B}" type="presOf" srcId="{1C05E621-F960-4EB1-8475-C5D85526D144}" destId="{BD22F7F2-E314-48F7-9103-F1E28E9A19D4}" srcOrd="1" destOrd="0" presId="urn:microsoft.com/office/officeart/2005/8/layout/vList4#1"/>
    <dgm:cxn modelId="{EC99E162-C563-4FA5-AF91-4A3DD896D95B}" type="presOf" srcId="{8A947A0D-7C28-4F38-B36C-9D8B7EE40535}" destId="{4054A286-F522-4A75-8AC6-EAE37A68BE87}" srcOrd="1" destOrd="1" presId="urn:microsoft.com/office/officeart/2005/8/layout/vList4#1"/>
    <dgm:cxn modelId="{C6027743-B3BF-4465-892F-D080F25D8A18}" srcId="{575231BA-BE28-4D3C-9376-DB1FE87E20B1}" destId="{1C05E621-F960-4EB1-8475-C5D85526D144}" srcOrd="0" destOrd="0" parTransId="{97120935-264A-4D9F-B6D7-C17DEA3AA837}" sibTransId="{3FF6E5FC-57D2-4F02-B882-F019C41A1BF5}"/>
    <dgm:cxn modelId="{15FC1A64-B02C-4DC4-9BC1-E5003672CF82}" type="presOf" srcId="{6016F91C-E91C-4AA3-A1F4-518FD6364B66}" destId="{AE13B16F-3E1D-416C-B6A1-68E446A14F7B}" srcOrd="1" destOrd="0" presId="urn:microsoft.com/office/officeart/2005/8/layout/vList4#1"/>
    <dgm:cxn modelId="{FF65F544-A059-4F6B-BBB1-0C7376FCA7B7}" type="presOf" srcId="{C87952BF-C3AB-4FFB-820E-34DE6CB3B03D}" destId="{D4D562E6-B4FF-4462-A108-482D5C51793A}" srcOrd="0" destOrd="0" presId="urn:microsoft.com/office/officeart/2005/8/layout/vList4#1"/>
    <dgm:cxn modelId="{FE1CE847-DC9C-487B-B81D-95617B0D6D26}" srcId="{C87952BF-C3AB-4FFB-820E-34DE6CB3B03D}" destId="{8A947A0D-7C28-4F38-B36C-9D8B7EE40535}" srcOrd="0" destOrd="0" parTransId="{4888FC87-25B7-474A-877E-C6570DA7435E}" sibTransId="{9166EA38-2669-4E6A-9F06-39B2F3DB8540}"/>
    <dgm:cxn modelId="{56492D68-BD91-4504-AE60-535AC60A585D}" type="presOf" srcId="{1761D9A0-CC40-4279-B616-C010A4D43E3E}" destId="{D4D562E6-B4FF-4462-A108-482D5C51793A}" srcOrd="0" destOrd="3" presId="urn:microsoft.com/office/officeart/2005/8/layout/vList4#1"/>
    <dgm:cxn modelId="{F4EE2A4A-8296-4286-96CB-ECD8FDBB1423}" type="presOf" srcId="{088AAA02-372F-497B-89AA-311304B269B5}" destId="{BF258EBD-960F-4093-92BA-2D9971B258A6}" srcOrd="0" destOrd="4" presId="urn:microsoft.com/office/officeart/2005/8/layout/vList4#1"/>
    <dgm:cxn modelId="{855AF372-87EF-452F-8C2F-38A43614DFE2}" srcId="{575231BA-BE28-4D3C-9376-DB1FE87E20B1}" destId="{C87952BF-C3AB-4FFB-820E-34DE6CB3B03D}" srcOrd="2" destOrd="0" parTransId="{84CB62E4-3D68-44E2-8C41-892F53239150}" sibTransId="{F43ACAB6-8669-4A0E-B289-9E1A475F6475}"/>
    <dgm:cxn modelId="{B20BA773-0D4F-464E-A8E9-6136AC325234}" type="presOf" srcId="{C556AE95-C7C1-4C68-8904-CC9B0C68898E}" destId="{6C1E072C-2B67-4773-B568-4BCD6821B91C}" srcOrd="0" destOrd="4" presId="urn:microsoft.com/office/officeart/2005/8/layout/vList4#1"/>
    <dgm:cxn modelId="{590CCC73-D98A-4B1D-ACFA-8B05C81FAF9A}" srcId="{1C05E621-F960-4EB1-8475-C5D85526D144}" destId="{BB63E5E2-D308-4B31-97F3-6C4224AC0E0B}" srcOrd="4" destOrd="0" parTransId="{934FDD11-94AE-4F9F-8590-7AB7EB8045D1}" sibTransId="{8EACF98A-6B30-489A-8067-88382F902BDC}"/>
    <dgm:cxn modelId="{7DC22556-AF57-4D96-98B1-5FCC3D75CDBB}" srcId="{6016F91C-E91C-4AA3-A1F4-518FD6364B66}" destId="{B82709E4-3E21-4120-872D-96AC914CF4F8}" srcOrd="2" destOrd="0" parTransId="{94BC3E71-1A05-4572-BD9C-9B243E96825D}" sibTransId="{8BC933CB-22D2-485D-98AC-44D8731E3A00}"/>
    <dgm:cxn modelId="{4685A778-32F6-4748-A9FE-F96C4F55229E}" type="presOf" srcId="{B82709E4-3E21-4120-872D-96AC914CF4F8}" destId="{6C1E072C-2B67-4773-B568-4BCD6821B91C}" srcOrd="0" destOrd="3" presId="urn:microsoft.com/office/officeart/2005/8/layout/vList4#1"/>
    <dgm:cxn modelId="{5B135059-7B9D-4EC4-BDD0-8302CBC22C3C}" type="presOf" srcId="{1C05E621-F960-4EB1-8475-C5D85526D144}" destId="{BF258EBD-960F-4093-92BA-2D9971B258A6}" srcOrd="0" destOrd="0" presId="urn:microsoft.com/office/officeart/2005/8/layout/vList4#1"/>
    <dgm:cxn modelId="{8808175A-6F36-40F8-8C6F-52DE9C2976F4}" srcId="{1C05E621-F960-4EB1-8475-C5D85526D144}" destId="{088AAA02-372F-497B-89AA-311304B269B5}" srcOrd="3" destOrd="0" parTransId="{F38F6230-1675-4839-9FA6-A163D273D959}" sibTransId="{9CB987E0-8F4F-4BF5-A32F-53B8EC56959C}"/>
    <dgm:cxn modelId="{D4FECE5A-677A-46EF-A2B3-3E88A7BF2E0F}" type="presOf" srcId="{C556AE95-C7C1-4C68-8904-CC9B0C68898E}" destId="{AE13B16F-3E1D-416C-B6A1-68E446A14F7B}" srcOrd="1" destOrd="4" presId="urn:microsoft.com/office/officeart/2005/8/layout/vList4#1"/>
    <dgm:cxn modelId="{716D557E-C2A6-4DAF-A798-9A6582E8D89C}" type="presOf" srcId="{B82709E4-3E21-4120-872D-96AC914CF4F8}" destId="{AE13B16F-3E1D-416C-B6A1-68E446A14F7B}" srcOrd="1" destOrd="3" presId="urn:microsoft.com/office/officeart/2005/8/layout/vList4#1"/>
    <dgm:cxn modelId="{88EEC089-CC88-44C8-B849-4BF9D8F3FBAE}" type="presOf" srcId="{BB63E5E2-D308-4B31-97F3-6C4224AC0E0B}" destId="{BF258EBD-960F-4093-92BA-2D9971B258A6}" srcOrd="0" destOrd="5" presId="urn:microsoft.com/office/officeart/2005/8/layout/vList4#1"/>
    <dgm:cxn modelId="{F723C28B-D199-4ACF-8015-B1636C114482}" type="presOf" srcId="{6B41F6EE-FB34-4F49-B39C-B502CD8AEB49}" destId="{BF258EBD-960F-4093-92BA-2D9971B258A6}" srcOrd="0" destOrd="2" presId="urn:microsoft.com/office/officeart/2005/8/layout/vList4#1"/>
    <dgm:cxn modelId="{CCB2F18D-A535-4889-B716-29EFDFFC6463}" type="presOf" srcId="{878125A4-D667-47CB-88FA-D1F219B0C0B1}" destId="{6C1E072C-2B67-4773-B568-4BCD6821B91C}" srcOrd="0" destOrd="2" presId="urn:microsoft.com/office/officeart/2005/8/layout/vList4#1"/>
    <dgm:cxn modelId="{14EF8597-C76D-4C48-8B7F-39F8964CEE94}" type="presOf" srcId="{19C8697D-475D-4EF6-87B6-C8F432670571}" destId="{BF258EBD-960F-4093-92BA-2D9971B258A6}" srcOrd="0" destOrd="3" presId="urn:microsoft.com/office/officeart/2005/8/layout/vList4#1"/>
    <dgm:cxn modelId="{966252B8-6A75-474A-8D82-F394BF7A4911}" type="presOf" srcId="{8A947A0D-7C28-4F38-B36C-9D8B7EE40535}" destId="{D4D562E6-B4FF-4462-A108-482D5C51793A}" srcOrd="0" destOrd="1" presId="urn:microsoft.com/office/officeart/2005/8/layout/vList4#1"/>
    <dgm:cxn modelId="{5F9B4DBB-6CD2-4A76-8336-3C348B66DF13}" srcId="{575231BA-BE28-4D3C-9376-DB1FE87E20B1}" destId="{6016F91C-E91C-4AA3-A1F4-518FD6364B66}" srcOrd="1" destOrd="0" parTransId="{E37F5EB2-876E-4C97-BA50-E532E6B5B868}" sibTransId="{52593704-EB32-4729-971C-D4E4E4134FC5}"/>
    <dgm:cxn modelId="{6A44ADBD-BB1C-4205-9E96-D2EBAEEC90C5}" srcId="{6016F91C-E91C-4AA3-A1F4-518FD6364B66}" destId="{C556AE95-C7C1-4C68-8904-CC9B0C68898E}" srcOrd="3" destOrd="0" parTransId="{01EDC9A2-9D26-4EC8-9484-AFBE6CBBE8B6}" sibTransId="{930BD129-C580-4FAD-8B93-145800F0ED10}"/>
    <dgm:cxn modelId="{2DDC9ABE-7707-4039-AAC6-7F4205DA0767}" srcId="{C87952BF-C3AB-4FFB-820E-34DE6CB3B03D}" destId="{1761D9A0-CC40-4279-B616-C010A4D43E3E}" srcOrd="2" destOrd="0" parTransId="{FC66210C-1CC9-49F9-B32F-62592BD1838D}" sibTransId="{5E8840D8-63C9-4AE2-A657-1060A9F926D0}"/>
    <dgm:cxn modelId="{F06184C3-E0A2-4A2F-89B5-D7F9B727BA52}" type="presOf" srcId="{FCBB184D-7432-4DC0-9DFA-D523BDF63579}" destId="{BD22F7F2-E314-48F7-9103-F1E28E9A19D4}" srcOrd="1" destOrd="1" presId="urn:microsoft.com/office/officeart/2005/8/layout/vList4#1"/>
    <dgm:cxn modelId="{A16134C4-DEC4-4AD6-98E0-B05E045E7006}" srcId="{1C05E621-F960-4EB1-8475-C5D85526D144}" destId="{19C8697D-475D-4EF6-87B6-C8F432670571}" srcOrd="2" destOrd="0" parTransId="{0F3F1267-1920-46B3-A2C3-56C0586216C0}" sibTransId="{5279B20A-5C2C-466C-986D-246182AD3DA6}"/>
    <dgm:cxn modelId="{437F6DC6-A623-4DEE-B87A-1661CF88AE69}" type="presOf" srcId="{878125A4-D667-47CB-88FA-D1F219B0C0B1}" destId="{AE13B16F-3E1D-416C-B6A1-68E446A14F7B}" srcOrd="1" destOrd="2" presId="urn:microsoft.com/office/officeart/2005/8/layout/vList4#1"/>
    <dgm:cxn modelId="{2584A0CB-7E05-4D19-A6E5-46BF931193F0}" srcId="{1C05E621-F960-4EB1-8475-C5D85526D144}" destId="{6B41F6EE-FB34-4F49-B39C-B502CD8AEB49}" srcOrd="1" destOrd="0" parTransId="{86D17834-866B-453D-818F-C9C7DBCAC261}" sibTransId="{CD02E2A7-5C99-4607-95E5-4FE67A6B0EDE}"/>
    <dgm:cxn modelId="{F7F78DCF-F238-4072-9998-4F21DD5F374E}" type="presOf" srcId="{C87952BF-C3AB-4FFB-820E-34DE6CB3B03D}" destId="{4054A286-F522-4A75-8AC6-EAE37A68BE87}" srcOrd="1" destOrd="0" presId="urn:microsoft.com/office/officeart/2005/8/layout/vList4#1"/>
    <dgm:cxn modelId="{DD259FD2-4DDC-41EA-B6EB-64BAF75852AB}" type="presOf" srcId="{FDC7EDA8-FFCB-41FD-8482-3EFEF17A9320}" destId="{D4D562E6-B4FF-4462-A108-482D5C51793A}" srcOrd="0" destOrd="2" presId="urn:microsoft.com/office/officeart/2005/8/layout/vList4#1"/>
    <dgm:cxn modelId="{71FBDAD4-8A49-4E67-B77A-52841C13D277}" srcId="{1C05E621-F960-4EB1-8475-C5D85526D144}" destId="{FCBB184D-7432-4DC0-9DFA-D523BDF63579}" srcOrd="0" destOrd="0" parTransId="{90AEBBBB-5C65-4FFB-80A0-CE116BB4956B}" sibTransId="{DDD7BBC1-24FC-4C2E-89BF-0DAF35018411}"/>
    <dgm:cxn modelId="{32895DDA-7035-4781-9473-3F69C6529821}" type="presOf" srcId="{1761D9A0-CC40-4279-B616-C010A4D43E3E}" destId="{4054A286-F522-4A75-8AC6-EAE37A68BE87}" srcOrd="1" destOrd="3" presId="urn:microsoft.com/office/officeart/2005/8/layout/vList4#1"/>
    <dgm:cxn modelId="{C9A56FE0-CDAF-488A-BC0A-C47FBC2D9D10}" type="presOf" srcId="{6B41F6EE-FB34-4F49-B39C-B502CD8AEB49}" destId="{BD22F7F2-E314-48F7-9103-F1E28E9A19D4}" srcOrd="1" destOrd="2" presId="urn:microsoft.com/office/officeart/2005/8/layout/vList4#1"/>
    <dgm:cxn modelId="{F88D69E2-8D9C-47FF-95C4-2FD1A94DA67E}" type="presOf" srcId="{7C9A4BA6-AF51-4AC7-B168-8605B35C0B79}" destId="{AE13B16F-3E1D-416C-B6A1-68E446A14F7B}" srcOrd="1" destOrd="1" presId="urn:microsoft.com/office/officeart/2005/8/layout/vList4#1"/>
    <dgm:cxn modelId="{7BB6E5E5-E70E-47A2-86E4-478EE4401E63}" type="presOf" srcId="{575231BA-BE28-4D3C-9376-DB1FE87E20B1}" destId="{191E0846-22B2-445B-A97C-7276AC6E82A1}" srcOrd="0" destOrd="0" presId="urn:microsoft.com/office/officeart/2005/8/layout/vList4#1"/>
    <dgm:cxn modelId="{C9A727F0-CCDD-41FE-B0A3-8B72C1259B83}" srcId="{C87952BF-C3AB-4FFB-820E-34DE6CB3B03D}" destId="{FDC7EDA8-FFCB-41FD-8482-3EFEF17A9320}" srcOrd="1" destOrd="0" parTransId="{514964B8-D380-439B-A0F8-BFA5940B4369}" sibTransId="{7186B9A6-6EC3-4AB1-81C5-8677BDD007F1}"/>
    <dgm:cxn modelId="{B62778F6-D90A-44EC-9361-6C2082EF4E65}" type="presOf" srcId="{088AAA02-372F-497B-89AA-311304B269B5}" destId="{BD22F7F2-E314-48F7-9103-F1E28E9A19D4}" srcOrd="1" destOrd="4" presId="urn:microsoft.com/office/officeart/2005/8/layout/vList4#1"/>
    <dgm:cxn modelId="{594655F7-5EED-4679-9B61-51CD5809BB1C}" srcId="{6016F91C-E91C-4AA3-A1F4-518FD6364B66}" destId="{7C9A4BA6-AF51-4AC7-B168-8605B35C0B79}" srcOrd="0" destOrd="0" parTransId="{8C8DB13E-DF31-43D2-979A-F0B0306791DF}" sibTransId="{ACADD242-8319-431E-8CD3-EDF009A7E283}"/>
    <dgm:cxn modelId="{40F9BCFA-5405-44D2-A8F4-648B78F95731}" srcId="{6016F91C-E91C-4AA3-A1F4-518FD6364B66}" destId="{878125A4-D667-47CB-88FA-D1F219B0C0B1}" srcOrd="1" destOrd="0" parTransId="{A2A810B8-7109-4FBC-8D32-B1C8D1030BFC}" sibTransId="{755F0B07-B1A9-4646-9432-061FF6D4E05C}"/>
    <dgm:cxn modelId="{F0257E55-8FF8-4FD4-93CE-5EDDBE4BC799}" type="presParOf" srcId="{191E0846-22B2-445B-A97C-7276AC6E82A1}" destId="{43500A7C-06A2-4350-B2F0-0BDA6541A888}" srcOrd="0" destOrd="0" presId="urn:microsoft.com/office/officeart/2005/8/layout/vList4#1"/>
    <dgm:cxn modelId="{F260F2B5-4AAC-4E0D-9ECF-24C20827B0FB}" type="presParOf" srcId="{43500A7C-06A2-4350-B2F0-0BDA6541A888}" destId="{BF258EBD-960F-4093-92BA-2D9971B258A6}" srcOrd="0" destOrd="0" presId="urn:microsoft.com/office/officeart/2005/8/layout/vList4#1"/>
    <dgm:cxn modelId="{98DEA4E1-B34D-45D6-B2EF-B10145697227}" type="presParOf" srcId="{43500A7C-06A2-4350-B2F0-0BDA6541A888}" destId="{18DDDF11-179F-4D96-A9FD-6860756035C9}" srcOrd="1" destOrd="0" presId="urn:microsoft.com/office/officeart/2005/8/layout/vList4#1"/>
    <dgm:cxn modelId="{0CEED2AA-2255-470C-8460-5F2D817F0F3E}" type="presParOf" srcId="{43500A7C-06A2-4350-B2F0-0BDA6541A888}" destId="{BD22F7F2-E314-48F7-9103-F1E28E9A19D4}" srcOrd="2" destOrd="0" presId="urn:microsoft.com/office/officeart/2005/8/layout/vList4#1"/>
    <dgm:cxn modelId="{6ECDD5D8-27EE-4B60-BF41-11F0F6180E80}" type="presParOf" srcId="{191E0846-22B2-445B-A97C-7276AC6E82A1}" destId="{E9A5C48B-DEB0-4B64-9CE0-E0753803C176}" srcOrd="1" destOrd="0" presId="urn:microsoft.com/office/officeart/2005/8/layout/vList4#1"/>
    <dgm:cxn modelId="{EAF6A309-0564-4BFE-9470-9DA16FE8903C}" type="presParOf" srcId="{191E0846-22B2-445B-A97C-7276AC6E82A1}" destId="{25660686-FDFD-424C-91B2-7B09AE5CC0FA}" srcOrd="2" destOrd="0" presId="urn:microsoft.com/office/officeart/2005/8/layout/vList4#1"/>
    <dgm:cxn modelId="{C853E33B-B881-4B93-AAEE-991EDEDA31FF}" type="presParOf" srcId="{25660686-FDFD-424C-91B2-7B09AE5CC0FA}" destId="{6C1E072C-2B67-4773-B568-4BCD6821B91C}" srcOrd="0" destOrd="0" presId="urn:microsoft.com/office/officeart/2005/8/layout/vList4#1"/>
    <dgm:cxn modelId="{CF2D76CF-6E15-4510-BF5A-868ED4E04A2B}" type="presParOf" srcId="{25660686-FDFD-424C-91B2-7B09AE5CC0FA}" destId="{783BBB46-A286-40C6-A6B3-4DE5FAC1820E}" srcOrd="1" destOrd="0" presId="urn:microsoft.com/office/officeart/2005/8/layout/vList4#1"/>
    <dgm:cxn modelId="{254D3388-CBEF-43A7-B915-DCE851E6ECC1}" type="presParOf" srcId="{25660686-FDFD-424C-91B2-7B09AE5CC0FA}" destId="{AE13B16F-3E1D-416C-B6A1-68E446A14F7B}" srcOrd="2" destOrd="0" presId="urn:microsoft.com/office/officeart/2005/8/layout/vList4#1"/>
    <dgm:cxn modelId="{6A7B77BC-1141-4571-B6FD-727F7B998C1B}" type="presParOf" srcId="{191E0846-22B2-445B-A97C-7276AC6E82A1}" destId="{67CE57E9-A268-4947-852B-BA5517A45DCA}" srcOrd="3" destOrd="0" presId="urn:microsoft.com/office/officeart/2005/8/layout/vList4#1"/>
    <dgm:cxn modelId="{72D15BE3-BD07-4DAA-8731-B367DF0CEFBF}" type="presParOf" srcId="{191E0846-22B2-445B-A97C-7276AC6E82A1}" destId="{93A2E59E-B2A6-4C62-BFC7-41AC276D60B1}" srcOrd="4" destOrd="0" presId="urn:microsoft.com/office/officeart/2005/8/layout/vList4#1"/>
    <dgm:cxn modelId="{1BD4C6DD-2E5D-4458-B39D-2416D4D4D2BE}" type="presParOf" srcId="{93A2E59E-B2A6-4C62-BFC7-41AC276D60B1}" destId="{D4D562E6-B4FF-4462-A108-482D5C51793A}" srcOrd="0" destOrd="0" presId="urn:microsoft.com/office/officeart/2005/8/layout/vList4#1"/>
    <dgm:cxn modelId="{B9A84079-0501-4D98-AF02-49CFE9554353}" type="presParOf" srcId="{93A2E59E-B2A6-4C62-BFC7-41AC276D60B1}" destId="{EB930991-6F7F-421F-A97E-C0D05089A83E}" srcOrd="1" destOrd="0" presId="urn:microsoft.com/office/officeart/2005/8/layout/vList4#1"/>
    <dgm:cxn modelId="{FFB3FB18-FE95-4B80-A977-13B1D408777A}" type="presParOf" srcId="{93A2E59E-B2A6-4C62-BFC7-41AC276D60B1}" destId="{4054A286-F522-4A75-8AC6-EAE37A68BE8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0F473-250D-41D8-AFBF-5EA1EF01886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801070-707C-4656-A9F7-0498D4E8D2E1}">
      <dgm:prSet phldrT="[Text]" custT="1"/>
      <dgm:spPr/>
      <dgm:t>
        <a:bodyPr/>
        <a:lstStyle/>
        <a:p>
          <a:r>
            <a:rPr lang="bg-BG" sz="2800" dirty="0"/>
            <a:t>гръбнакът</a:t>
          </a:r>
          <a:r>
            <a:rPr lang="bg-BG" sz="2800" baseline="0" dirty="0"/>
            <a:t> на тези умения</a:t>
          </a:r>
          <a:endParaRPr lang="en-US" sz="2800" dirty="0"/>
        </a:p>
      </dgm:t>
    </dgm:pt>
    <dgm:pt modelId="{4DBA2121-3795-4A36-BE7C-F17106BDC57C}" type="parTrans" cxnId="{ECCAE00A-6898-4935-A5CA-DE10D10170C9}">
      <dgm:prSet/>
      <dgm:spPr/>
      <dgm:t>
        <a:bodyPr/>
        <a:lstStyle/>
        <a:p>
          <a:endParaRPr lang="en-US"/>
        </a:p>
      </dgm:t>
    </dgm:pt>
    <dgm:pt modelId="{7CF85C6A-6E6A-463B-BB6E-B686808F8C5E}" type="sibTrans" cxnId="{ECCAE00A-6898-4935-A5CA-DE10D10170C9}">
      <dgm:prSet/>
      <dgm:spPr/>
      <dgm:t>
        <a:bodyPr/>
        <a:lstStyle/>
        <a:p>
          <a:endParaRPr lang="en-US"/>
        </a:p>
      </dgm:t>
    </dgm:pt>
    <dgm:pt modelId="{E7DF88DE-025C-461D-8BED-84248A95D5F7}">
      <dgm:prSet phldrT="[Text]" custT="1"/>
      <dgm:spPr/>
      <dgm:t>
        <a:bodyPr/>
        <a:lstStyle/>
        <a:p>
          <a:pPr rtl="0"/>
          <a:r>
            <a:rPr lang="bg-BG" sz="2800" i="0" u="none" strike="noStrike" cap="none" dirty="0">
              <a:latin typeface="Helvetica Neue"/>
              <a:ea typeface="Helvetica Neue"/>
              <a:cs typeface="Helvetica Neue"/>
              <a:sym typeface="Helvetica Neue"/>
            </a:rPr>
            <a:t>комуникация</a:t>
          </a:r>
          <a:endParaRPr lang="en-US" sz="2800" dirty="0"/>
        </a:p>
      </dgm:t>
    </dgm:pt>
    <dgm:pt modelId="{D558AF07-028C-4148-A87E-B6D474C352C7}" type="parTrans" cxnId="{F39ECBAF-3637-4CFE-BE82-F1BE52906AFF}">
      <dgm:prSet/>
      <dgm:spPr/>
      <dgm:t>
        <a:bodyPr/>
        <a:lstStyle/>
        <a:p>
          <a:endParaRPr lang="en-US"/>
        </a:p>
      </dgm:t>
    </dgm:pt>
    <dgm:pt modelId="{4BBD6B07-32E0-44DF-92D6-2C8C254947DF}" type="sibTrans" cxnId="{F39ECBAF-3637-4CFE-BE82-F1BE52906AFF}">
      <dgm:prSet/>
      <dgm:spPr/>
      <dgm:t>
        <a:bodyPr/>
        <a:lstStyle/>
        <a:p>
          <a:endParaRPr lang="en-US"/>
        </a:p>
      </dgm:t>
    </dgm:pt>
    <dgm:pt modelId="{F2F1A2F5-EF4C-4FEE-9FFF-8666F515F1A4}">
      <dgm:prSet phldrT="[Text]" custT="1"/>
      <dgm:spPr/>
      <dgm:t>
        <a:bodyPr/>
        <a:lstStyle/>
        <a:p>
          <a:pPr rtl="0"/>
          <a:r>
            <a:rPr lang="bg-BG" sz="2800" dirty="0">
              <a:latin typeface="Helvetica Neue"/>
              <a:ea typeface="Helvetica Neue"/>
              <a:cs typeface="Helvetica Neue"/>
              <a:sym typeface="Helvetica Neue"/>
            </a:rPr>
            <a:t>адаптивност</a:t>
          </a:r>
          <a:endParaRPr lang="en-US" sz="2800" dirty="0"/>
        </a:p>
      </dgm:t>
    </dgm:pt>
    <dgm:pt modelId="{E545D8BA-1F5A-4BFD-9F33-FD05FDEB0144}" type="parTrans" cxnId="{700884AF-D577-44FE-81D4-FFAAD266C07B}">
      <dgm:prSet/>
      <dgm:spPr/>
      <dgm:t>
        <a:bodyPr/>
        <a:lstStyle/>
        <a:p>
          <a:endParaRPr lang="en-US"/>
        </a:p>
      </dgm:t>
    </dgm:pt>
    <dgm:pt modelId="{7FE866AD-28DD-47EF-95C6-AA4C6BAB352D}" type="sibTrans" cxnId="{700884AF-D577-44FE-81D4-FFAAD266C07B}">
      <dgm:prSet/>
      <dgm:spPr/>
      <dgm:t>
        <a:bodyPr/>
        <a:lstStyle/>
        <a:p>
          <a:endParaRPr lang="en-US"/>
        </a:p>
      </dgm:t>
    </dgm:pt>
    <dgm:pt modelId="{3C2ED32F-A46D-4522-954C-679AC4051D18}">
      <dgm:prSet phldrT="[Text]" custT="1"/>
      <dgm:spPr/>
      <dgm:t>
        <a:bodyPr/>
        <a:lstStyle/>
        <a:p>
          <a:r>
            <a:rPr lang="bg-BG" sz="2800" dirty="0">
              <a:latin typeface="Helvetica Neue"/>
              <a:ea typeface="Helvetica Neue"/>
              <a:cs typeface="Helvetica Neue"/>
              <a:sym typeface="Helvetica Neue"/>
            </a:rPr>
            <a:t>иновация</a:t>
          </a:r>
          <a:endParaRPr lang="en-US" sz="2800" dirty="0"/>
        </a:p>
      </dgm:t>
    </dgm:pt>
    <dgm:pt modelId="{1BAC0391-CEB4-42C9-B3CB-77AD19C94C3E}" type="parTrans" cxnId="{7D49AE51-8DA2-4792-A908-0836B250C87B}">
      <dgm:prSet/>
      <dgm:spPr/>
      <dgm:t>
        <a:bodyPr/>
        <a:lstStyle/>
        <a:p>
          <a:endParaRPr lang="en-US"/>
        </a:p>
      </dgm:t>
    </dgm:pt>
    <dgm:pt modelId="{74C13309-F149-4A74-B313-5C467EA57370}" type="sibTrans" cxnId="{7D49AE51-8DA2-4792-A908-0836B250C87B}">
      <dgm:prSet/>
      <dgm:spPr/>
      <dgm:t>
        <a:bodyPr/>
        <a:lstStyle/>
        <a:p>
          <a:endParaRPr lang="en-US"/>
        </a:p>
      </dgm:t>
    </dgm:pt>
    <dgm:pt modelId="{A80E098A-D52C-45DD-9A49-B5BBFFBDA11C}" type="pres">
      <dgm:prSet presAssocID="{8230F473-250D-41D8-AFBF-5EA1EF0188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93C319-E331-4CCE-B7A6-DC72FFE02400}" type="pres">
      <dgm:prSet presAssocID="{A7801070-707C-4656-A9F7-0498D4E8D2E1}" presName="root1" presStyleCnt="0"/>
      <dgm:spPr/>
    </dgm:pt>
    <dgm:pt modelId="{D9F46F21-3648-4412-83CE-75F8895ED3DF}" type="pres">
      <dgm:prSet presAssocID="{A7801070-707C-4656-A9F7-0498D4E8D2E1}" presName="LevelOneTextNode" presStyleLbl="node0" presStyleIdx="0" presStyleCnt="1" custScaleX="77311" custScaleY="89664">
        <dgm:presLayoutVars>
          <dgm:chPref val="3"/>
        </dgm:presLayoutVars>
      </dgm:prSet>
      <dgm:spPr/>
    </dgm:pt>
    <dgm:pt modelId="{E9DE7E86-4D7F-4062-B558-CC738CF69373}" type="pres">
      <dgm:prSet presAssocID="{A7801070-707C-4656-A9F7-0498D4E8D2E1}" presName="level2hierChild" presStyleCnt="0"/>
      <dgm:spPr/>
    </dgm:pt>
    <dgm:pt modelId="{7BE5CDA2-7B3A-417D-A53B-C8DEDF82E852}" type="pres">
      <dgm:prSet presAssocID="{D558AF07-028C-4148-A87E-B6D474C352C7}" presName="conn2-1" presStyleLbl="parChTrans1D2" presStyleIdx="0" presStyleCnt="3"/>
      <dgm:spPr/>
    </dgm:pt>
    <dgm:pt modelId="{BD4A7FD8-9CC2-4764-83A6-36536EEE9BBF}" type="pres">
      <dgm:prSet presAssocID="{D558AF07-028C-4148-A87E-B6D474C352C7}" presName="connTx" presStyleLbl="parChTrans1D2" presStyleIdx="0" presStyleCnt="3"/>
      <dgm:spPr/>
    </dgm:pt>
    <dgm:pt modelId="{FE503CC7-3BCD-431B-BC0A-3C5EB9CCADCF}" type="pres">
      <dgm:prSet presAssocID="{E7DF88DE-025C-461D-8BED-84248A95D5F7}" presName="root2" presStyleCnt="0"/>
      <dgm:spPr/>
    </dgm:pt>
    <dgm:pt modelId="{0F5385AE-0842-47C0-827B-620F23C876C5}" type="pres">
      <dgm:prSet presAssocID="{E7DF88DE-025C-461D-8BED-84248A95D5F7}" presName="LevelTwoTextNode" presStyleLbl="node2" presStyleIdx="0" presStyleCnt="3">
        <dgm:presLayoutVars>
          <dgm:chPref val="3"/>
        </dgm:presLayoutVars>
      </dgm:prSet>
      <dgm:spPr/>
    </dgm:pt>
    <dgm:pt modelId="{28B98A8E-51A1-4FA9-BA63-1C387F33FA01}" type="pres">
      <dgm:prSet presAssocID="{E7DF88DE-025C-461D-8BED-84248A95D5F7}" presName="level3hierChild" presStyleCnt="0"/>
      <dgm:spPr/>
    </dgm:pt>
    <dgm:pt modelId="{64171A12-B5B1-444D-BFF3-D650BE695436}" type="pres">
      <dgm:prSet presAssocID="{E545D8BA-1F5A-4BFD-9F33-FD05FDEB0144}" presName="conn2-1" presStyleLbl="parChTrans1D2" presStyleIdx="1" presStyleCnt="3"/>
      <dgm:spPr/>
    </dgm:pt>
    <dgm:pt modelId="{DD2C0A25-F75F-4AD1-9113-20684A661291}" type="pres">
      <dgm:prSet presAssocID="{E545D8BA-1F5A-4BFD-9F33-FD05FDEB0144}" presName="connTx" presStyleLbl="parChTrans1D2" presStyleIdx="1" presStyleCnt="3"/>
      <dgm:spPr/>
    </dgm:pt>
    <dgm:pt modelId="{8C81A027-736C-4D8D-AF94-DDD6EC1411E8}" type="pres">
      <dgm:prSet presAssocID="{F2F1A2F5-EF4C-4FEE-9FFF-8666F515F1A4}" presName="root2" presStyleCnt="0"/>
      <dgm:spPr/>
    </dgm:pt>
    <dgm:pt modelId="{2D5AE238-617D-4563-87B5-BF01072FB445}" type="pres">
      <dgm:prSet presAssocID="{F2F1A2F5-EF4C-4FEE-9FFF-8666F515F1A4}" presName="LevelTwoTextNode" presStyleLbl="node2" presStyleIdx="1" presStyleCnt="3">
        <dgm:presLayoutVars>
          <dgm:chPref val="3"/>
        </dgm:presLayoutVars>
      </dgm:prSet>
      <dgm:spPr/>
    </dgm:pt>
    <dgm:pt modelId="{D4487B3C-FDFC-4124-BE12-126EE6AAC659}" type="pres">
      <dgm:prSet presAssocID="{F2F1A2F5-EF4C-4FEE-9FFF-8666F515F1A4}" presName="level3hierChild" presStyleCnt="0"/>
      <dgm:spPr/>
    </dgm:pt>
    <dgm:pt modelId="{CDAB78DE-88EE-4A5E-B0A0-020021B018D0}" type="pres">
      <dgm:prSet presAssocID="{1BAC0391-CEB4-42C9-B3CB-77AD19C94C3E}" presName="conn2-1" presStyleLbl="parChTrans1D2" presStyleIdx="2" presStyleCnt="3"/>
      <dgm:spPr/>
    </dgm:pt>
    <dgm:pt modelId="{7F751F0C-86D9-465A-96F8-6FEB15312A90}" type="pres">
      <dgm:prSet presAssocID="{1BAC0391-CEB4-42C9-B3CB-77AD19C94C3E}" presName="connTx" presStyleLbl="parChTrans1D2" presStyleIdx="2" presStyleCnt="3"/>
      <dgm:spPr/>
    </dgm:pt>
    <dgm:pt modelId="{DB082004-ABF8-4FC1-90E2-54508BC843B6}" type="pres">
      <dgm:prSet presAssocID="{3C2ED32F-A46D-4522-954C-679AC4051D18}" presName="root2" presStyleCnt="0"/>
      <dgm:spPr/>
    </dgm:pt>
    <dgm:pt modelId="{6BA2FF9B-B943-436E-B038-2454C9BA1E63}" type="pres">
      <dgm:prSet presAssocID="{3C2ED32F-A46D-4522-954C-679AC4051D18}" presName="LevelTwoTextNode" presStyleLbl="node2" presStyleIdx="2" presStyleCnt="3">
        <dgm:presLayoutVars>
          <dgm:chPref val="3"/>
        </dgm:presLayoutVars>
      </dgm:prSet>
      <dgm:spPr/>
    </dgm:pt>
    <dgm:pt modelId="{7A3E4796-D12D-46E4-89F2-18A637D94239}" type="pres">
      <dgm:prSet presAssocID="{3C2ED32F-A46D-4522-954C-679AC4051D18}" presName="level3hierChild" presStyleCnt="0"/>
      <dgm:spPr/>
    </dgm:pt>
  </dgm:ptLst>
  <dgm:cxnLst>
    <dgm:cxn modelId="{ECCAE00A-6898-4935-A5CA-DE10D10170C9}" srcId="{8230F473-250D-41D8-AFBF-5EA1EF018862}" destId="{A7801070-707C-4656-A9F7-0498D4E8D2E1}" srcOrd="0" destOrd="0" parTransId="{4DBA2121-3795-4A36-BE7C-F17106BDC57C}" sibTransId="{7CF85C6A-6E6A-463B-BB6E-B686808F8C5E}"/>
    <dgm:cxn modelId="{7267FE0B-9C63-414F-B007-2640234F1C84}" type="presOf" srcId="{1BAC0391-CEB4-42C9-B3CB-77AD19C94C3E}" destId="{CDAB78DE-88EE-4A5E-B0A0-020021B018D0}" srcOrd="0" destOrd="0" presId="urn:microsoft.com/office/officeart/2008/layout/HorizontalMultiLevelHierarchy"/>
    <dgm:cxn modelId="{CEA1CA25-E23F-403C-ABAE-28E5D595D05D}" type="presOf" srcId="{1BAC0391-CEB4-42C9-B3CB-77AD19C94C3E}" destId="{7F751F0C-86D9-465A-96F8-6FEB15312A90}" srcOrd="1" destOrd="0" presId="urn:microsoft.com/office/officeart/2008/layout/HorizontalMultiLevelHierarchy"/>
    <dgm:cxn modelId="{0CD6C13A-3B89-4C5C-AD46-3B327F565DDB}" type="presOf" srcId="{D558AF07-028C-4148-A87E-B6D474C352C7}" destId="{7BE5CDA2-7B3A-417D-A53B-C8DEDF82E852}" srcOrd="0" destOrd="0" presId="urn:microsoft.com/office/officeart/2008/layout/HorizontalMultiLevelHierarchy"/>
    <dgm:cxn modelId="{2661F961-750E-4424-9C28-9D1041C1DF49}" type="presOf" srcId="{E545D8BA-1F5A-4BFD-9F33-FD05FDEB0144}" destId="{64171A12-B5B1-444D-BFF3-D650BE695436}" srcOrd="0" destOrd="0" presId="urn:microsoft.com/office/officeart/2008/layout/HorizontalMultiLevelHierarchy"/>
    <dgm:cxn modelId="{7D49AE51-8DA2-4792-A908-0836B250C87B}" srcId="{A7801070-707C-4656-A9F7-0498D4E8D2E1}" destId="{3C2ED32F-A46D-4522-954C-679AC4051D18}" srcOrd="2" destOrd="0" parTransId="{1BAC0391-CEB4-42C9-B3CB-77AD19C94C3E}" sibTransId="{74C13309-F149-4A74-B313-5C467EA57370}"/>
    <dgm:cxn modelId="{F8BD9572-B2CA-466F-9EDE-7D57630422B9}" type="presOf" srcId="{E545D8BA-1F5A-4BFD-9F33-FD05FDEB0144}" destId="{DD2C0A25-F75F-4AD1-9113-20684A661291}" srcOrd="1" destOrd="0" presId="urn:microsoft.com/office/officeart/2008/layout/HorizontalMultiLevelHierarchy"/>
    <dgm:cxn modelId="{E5E78A84-93EF-4758-97FC-05ACCB3E3F49}" type="presOf" srcId="{A7801070-707C-4656-A9F7-0498D4E8D2E1}" destId="{D9F46F21-3648-4412-83CE-75F8895ED3DF}" srcOrd="0" destOrd="0" presId="urn:microsoft.com/office/officeart/2008/layout/HorizontalMultiLevelHierarchy"/>
    <dgm:cxn modelId="{F8625786-D9F2-4897-8A54-D0707CDB6E67}" type="presOf" srcId="{E7DF88DE-025C-461D-8BED-84248A95D5F7}" destId="{0F5385AE-0842-47C0-827B-620F23C876C5}" srcOrd="0" destOrd="0" presId="urn:microsoft.com/office/officeart/2008/layout/HorizontalMultiLevelHierarchy"/>
    <dgm:cxn modelId="{79E23B9F-E1B3-45B4-B470-037CD6F7A24C}" type="presOf" srcId="{3C2ED32F-A46D-4522-954C-679AC4051D18}" destId="{6BA2FF9B-B943-436E-B038-2454C9BA1E63}" srcOrd="0" destOrd="0" presId="urn:microsoft.com/office/officeart/2008/layout/HorizontalMultiLevelHierarchy"/>
    <dgm:cxn modelId="{E75FAEA1-7787-4E30-91EC-E94F2059A05B}" type="presOf" srcId="{D558AF07-028C-4148-A87E-B6D474C352C7}" destId="{BD4A7FD8-9CC2-4764-83A6-36536EEE9BBF}" srcOrd="1" destOrd="0" presId="urn:microsoft.com/office/officeart/2008/layout/HorizontalMultiLevelHierarchy"/>
    <dgm:cxn modelId="{700884AF-D577-44FE-81D4-FFAAD266C07B}" srcId="{A7801070-707C-4656-A9F7-0498D4E8D2E1}" destId="{F2F1A2F5-EF4C-4FEE-9FFF-8666F515F1A4}" srcOrd="1" destOrd="0" parTransId="{E545D8BA-1F5A-4BFD-9F33-FD05FDEB0144}" sibTransId="{7FE866AD-28DD-47EF-95C6-AA4C6BAB352D}"/>
    <dgm:cxn modelId="{F39ECBAF-3637-4CFE-BE82-F1BE52906AFF}" srcId="{A7801070-707C-4656-A9F7-0498D4E8D2E1}" destId="{E7DF88DE-025C-461D-8BED-84248A95D5F7}" srcOrd="0" destOrd="0" parTransId="{D558AF07-028C-4148-A87E-B6D474C352C7}" sibTransId="{4BBD6B07-32E0-44DF-92D6-2C8C254947DF}"/>
    <dgm:cxn modelId="{138A6ED3-6694-4D68-B2EE-677E137D1B13}" type="presOf" srcId="{F2F1A2F5-EF4C-4FEE-9FFF-8666F515F1A4}" destId="{2D5AE238-617D-4563-87B5-BF01072FB445}" srcOrd="0" destOrd="0" presId="urn:microsoft.com/office/officeart/2008/layout/HorizontalMultiLevelHierarchy"/>
    <dgm:cxn modelId="{95E4CCF6-C8FC-4363-87A4-5456F7B9FC5D}" type="presOf" srcId="{8230F473-250D-41D8-AFBF-5EA1EF018862}" destId="{A80E098A-D52C-45DD-9A49-B5BBFFBDA11C}" srcOrd="0" destOrd="0" presId="urn:microsoft.com/office/officeart/2008/layout/HorizontalMultiLevelHierarchy"/>
    <dgm:cxn modelId="{1E1C1529-9D7C-4BE5-ABD7-CC992E298621}" type="presParOf" srcId="{A80E098A-D52C-45DD-9A49-B5BBFFBDA11C}" destId="{B993C319-E331-4CCE-B7A6-DC72FFE02400}" srcOrd="0" destOrd="0" presId="urn:microsoft.com/office/officeart/2008/layout/HorizontalMultiLevelHierarchy"/>
    <dgm:cxn modelId="{EA131B77-DB58-447D-9DB0-5778E3C4812F}" type="presParOf" srcId="{B993C319-E331-4CCE-B7A6-DC72FFE02400}" destId="{D9F46F21-3648-4412-83CE-75F8895ED3DF}" srcOrd="0" destOrd="0" presId="urn:microsoft.com/office/officeart/2008/layout/HorizontalMultiLevelHierarchy"/>
    <dgm:cxn modelId="{F1A29A86-76DB-42B7-B256-63184BF9600A}" type="presParOf" srcId="{B993C319-E331-4CCE-B7A6-DC72FFE02400}" destId="{E9DE7E86-4D7F-4062-B558-CC738CF69373}" srcOrd="1" destOrd="0" presId="urn:microsoft.com/office/officeart/2008/layout/HorizontalMultiLevelHierarchy"/>
    <dgm:cxn modelId="{7092C6CD-A036-473C-970E-C95B7CB374F3}" type="presParOf" srcId="{E9DE7E86-4D7F-4062-B558-CC738CF69373}" destId="{7BE5CDA2-7B3A-417D-A53B-C8DEDF82E852}" srcOrd="0" destOrd="0" presId="urn:microsoft.com/office/officeart/2008/layout/HorizontalMultiLevelHierarchy"/>
    <dgm:cxn modelId="{2D52D5E2-F84C-4681-A3C7-1CF7A1E317AD}" type="presParOf" srcId="{7BE5CDA2-7B3A-417D-A53B-C8DEDF82E852}" destId="{BD4A7FD8-9CC2-4764-83A6-36536EEE9BBF}" srcOrd="0" destOrd="0" presId="urn:microsoft.com/office/officeart/2008/layout/HorizontalMultiLevelHierarchy"/>
    <dgm:cxn modelId="{BB898F57-9B85-4160-9E56-B619AB534736}" type="presParOf" srcId="{E9DE7E86-4D7F-4062-B558-CC738CF69373}" destId="{FE503CC7-3BCD-431B-BC0A-3C5EB9CCADCF}" srcOrd="1" destOrd="0" presId="urn:microsoft.com/office/officeart/2008/layout/HorizontalMultiLevelHierarchy"/>
    <dgm:cxn modelId="{8345BE15-BA8E-4272-986D-B609C1E96F46}" type="presParOf" srcId="{FE503CC7-3BCD-431B-BC0A-3C5EB9CCADCF}" destId="{0F5385AE-0842-47C0-827B-620F23C876C5}" srcOrd="0" destOrd="0" presId="urn:microsoft.com/office/officeart/2008/layout/HorizontalMultiLevelHierarchy"/>
    <dgm:cxn modelId="{CA92E2D3-1EFA-4DF6-A6A1-B17F58B1DCDC}" type="presParOf" srcId="{FE503CC7-3BCD-431B-BC0A-3C5EB9CCADCF}" destId="{28B98A8E-51A1-4FA9-BA63-1C387F33FA01}" srcOrd="1" destOrd="0" presId="urn:microsoft.com/office/officeart/2008/layout/HorizontalMultiLevelHierarchy"/>
    <dgm:cxn modelId="{C0620B1F-45A4-477D-A674-3E2EDDBB6236}" type="presParOf" srcId="{E9DE7E86-4D7F-4062-B558-CC738CF69373}" destId="{64171A12-B5B1-444D-BFF3-D650BE695436}" srcOrd="2" destOrd="0" presId="urn:microsoft.com/office/officeart/2008/layout/HorizontalMultiLevelHierarchy"/>
    <dgm:cxn modelId="{365479E3-777B-49B0-BBD7-6D9E499DD91B}" type="presParOf" srcId="{64171A12-B5B1-444D-BFF3-D650BE695436}" destId="{DD2C0A25-F75F-4AD1-9113-20684A661291}" srcOrd="0" destOrd="0" presId="urn:microsoft.com/office/officeart/2008/layout/HorizontalMultiLevelHierarchy"/>
    <dgm:cxn modelId="{65BBC87D-9446-48E9-A4DA-E9946C8F2164}" type="presParOf" srcId="{E9DE7E86-4D7F-4062-B558-CC738CF69373}" destId="{8C81A027-736C-4D8D-AF94-DDD6EC1411E8}" srcOrd="3" destOrd="0" presId="urn:microsoft.com/office/officeart/2008/layout/HorizontalMultiLevelHierarchy"/>
    <dgm:cxn modelId="{A04D5AEC-6022-4F31-9CAA-DBC61ECE5F92}" type="presParOf" srcId="{8C81A027-736C-4D8D-AF94-DDD6EC1411E8}" destId="{2D5AE238-617D-4563-87B5-BF01072FB445}" srcOrd="0" destOrd="0" presId="urn:microsoft.com/office/officeart/2008/layout/HorizontalMultiLevelHierarchy"/>
    <dgm:cxn modelId="{A4F795C7-83F7-4803-8A2E-CA071FA2B17C}" type="presParOf" srcId="{8C81A027-736C-4D8D-AF94-DDD6EC1411E8}" destId="{D4487B3C-FDFC-4124-BE12-126EE6AAC659}" srcOrd="1" destOrd="0" presId="urn:microsoft.com/office/officeart/2008/layout/HorizontalMultiLevelHierarchy"/>
    <dgm:cxn modelId="{0AB734BD-3823-40A8-B423-C9E318D890C7}" type="presParOf" srcId="{E9DE7E86-4D7F-4062-B558-CC738CF69373}" destId="{CDAB78DE-88EE-4A5E-B0A0-020021B018D0}" srcOrd="4" destOrd="0" presId="urn:microsoft.com/office/officeart/2008/layout/HorizontalMultiLevelHierarchy"/>
    <dgm:cxn modelId="{5806383B-4951-405B-A79C-C81AB798363C}" type="presParOf" srcId="{CDAB78DE-88EE-4A5E-B0A0-020021B018D0}" destId="{7F751F0C-86D9-465A-96F8-6FEB15312A90}" srcOrd="0" destOrd="0" presId="urn:microsoft.com/office/officeart/2008/layout/HorizontalMultiLevelHierarchy"/>
    <dgm:cxn modelId="{65CC2833-F251-48A2-B7E6-E2BBCED57D8F}" type="presParOf" srcId="{E9DE7E86-4D7F-4062-B558-CC738CF69373}" destId="{DB082004-ABF8-4FC1-90E2-54508BC843B6}" srcOrd="5" destOrd="0" presId="urn:microsoft.com/office/officeart/2008/layout/HorizontalMultiLevelHierarchy"/>
    <dgm:cxn modelId="{9A54C224-B3DF-42CC-B085-7A40EB2CAE0A}" type="presParOf" srcId="{DB082004-ABF8-4FC1-90E2-54508BC843B6}" destId="{6BA2FF9B-B943-436E-B038-2454C9BA1E63}" srcOrd="0" destOrd="0" presId="urn:microsoft.com/office/officeart/2008/layout/HorizontalMultiLevelHierarchy"/>
    <dgm:cxn modelId="{CF5FCD8C-AE6F-4450-BFBC-BA99ECA1CA0B}" type="presParOf" srcId="{DB082004-ABF8-4FC1-90E2-54508BC843B6}" destId="{7A3E4796-D12D-46E4-89F2-18A637D942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BBF85F-2845-439E-BFE9-FDC607A25273}" type="doc">
      <dgm:prSet loTypeId="urn:microsoft.com/office/officeart/2005/8/layout/hList9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DB6BFC5-CF6E-4B4E-A0C3-7EBE955E61C7}">
      <dgm:prSet phldrT="[Text]"/>
      <dgm:spPr/>
      <dgm:t>
        <a:bodyPr/>
        <a:lstStyle/>
        <a:p>
          <a:r>
            <a:rPr lang="bg-BG" b="1" dirty="0">
              <a:latin typeface="Helvetica Neue"/>
              <a:ea typeface="Helvetica Neue"/>
              <a:cs typeface="Helvetica Neue"/>
              <a:sym typeface="Helvetica Neue"/>
            </a:rPr>
            <a:t>Приобщаващо образование</a:t>
          </a:r>
          <a:endParaRPr lang="en-US" dirty="0"/>
        </a:p>
      </dgm:t>
    </dgm:pt>
    <dgm:pt modelId="{3FB58204-C12F-419B-AA66-F00C2A3EC5C1}" type="parTrans" cxnId="{B493FB58-D748-4E38-A5C9-F1418050B288}">
      <dgm:prSet/>
      <dgm:spPr/>
      <dgm:t>
        <a:bodyPr/>
        <a:lstStyle/>
        <a:p>
          <a:endParaRPr lang="en-US"/>
        </a:p>
      </dgm:t>
    </dgm:pt>
    <dgm:pt modelId="{681D7950-536A-41E1-9725-6F5AFE4BF009}" type="sibTrans" cxnId="{B493FB58-D748-4E38-A5C9-F1418050B288}">
      <dgm:prSet/>
      <dgm:spPr/>
      <dgm:t>
        <a:bodyPr/>
        <a:lstStyle/>
        <a:p>
          <a:endParaRPr lang="en-US"/>
        </a:p>
      </dgm:t>
    </dgm:pt>
    <dgm:pt modelId="{2A77D4F2-9935-404A-871C-AB56719C09DD}">
      <dgm:prSet phldrT="[Text]" custT="1"/>
      <dgm:spPr/>
      <dgm:t>
        <a:bodyPr/>
        <a:lstStyle/>
        <a:p>
          <a:r>
            <a:rPr lang="bg-BG" sz="2000" dirty="0">
              <a:latin typeface="Helvetica Neue"/>
              <a:ea typeface="Helvetica Neue"/>
              <a:cs typeface="Helvetica Neue"/>
              <a:sym typeface="Helvetica Neue"/>
            </a:rPr>
            <a:t>Фундаментално човешко право е</a:t>
          </a:r>
          <a:r>
            <a:rPr lang="en-US" sz="2000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bg-BG" sz="2000" dirty="0">
              <a:latin typeface="Helvetica Neue"/>
              <a:ea typeface="Helvetica Neue"/>
              <a:cs typeface="Helvetica Neue"/>
              <a:sym typeface="Helvetica Neue"/>
            </a:rPr>
            <a:t>правото на достъп до образование без дискриминация</a:t>
          </a:r>
          <a:endParaRPr lang="en-US" sz="2000" dirty="0"/>
        </a:p>
      </dgm:t>
    </dgm:pt>
    <dgm:pt modelId="{D78BBE76-F9EB-44DE-B4EB-C450E296FF37}" type="parTrans" cxnId="{F680FEDF-D519-4613-AEDD-9CBE0C5D06A1}">
      <dgm:prSet/>
      <dgm:spPr/>
      <dgm:t>
        <a:bodyPr/>
        <a:lstStyle/>
        <a:p>
          <a:endParaRPr lang="en-US"/>
        </a:p>
      </dgm:t>
    </dgm:pt>
    <dgm:pt modelId="{CF5CE365-7E4D-428D-B695-F35CB4CB3018}" type="sibTrans" cxnId="{F680FEDF-D519-4613-AEDD-9CBE0C5D06A1}">
      <dgm:prSet/>
      <dgm:spPr/>
      <dgm:t>
        <a:bodyPr/>
        <a:lstStyle/>
        <a:p>
          <a:endParaRPr lang="en-US"/>
        </a:p>
      </dgm:t>
    </dgm:pt>
    <dgm:pt modelId="{0B94D607-1E98-40A5-9837-B51CBFC05563}">
      <dgm:prSet phldrT="[Text]" custT="1"/>
      <dgm:spPr/>
      <dgm:t>
        <a:bodyPr/>
        <a:lstStyle/>
        <a:p>
          <a:pPr marL="0" indent="0" algn="just" rtl="0"/>
          <a:r>
            <a:rPr lang="bg-BG" sz="2000" dirty="0">
              <a:latin typeface="Helvetica Neue"/>
              <a:ea typeface="Helvetica Neue"/>
              <a:cs typeface="Helvetica Neue"/>
              <a:sym typeface="Helvetica Neue"/>
            </a:rPr>
            <a:t>…цели елиминирането на </a:t>
          </a:r>
          <a:r>
            <a:rPr lang="bg-BG" sz="2000" i="1" dirty="0">
              <a:latin typeface="Helvetica Neue"/>
              <a:ea typeface="Helvetica Neue"/>
              <a:cs typeface="Helvetica Neue"/>
              <a:sym typeface="Helvetica Neue"/>
            </a:rPr>
            <a:t>изключването </a:t>
          </a:r>
          <a:r>
            <a:rPr lang="bg-BG" sz="2000" dirty="0">
              <a:latin typeface="Helvetica Neue"/>
              <a:ea typeface="Helvetica Neue"/>
              <a:cs typeface="Helvetica Neue"/>
              <a:sym typeface="Helvetica Neue"/>
            </a:rPr>
            <a:t>и </a:t>
          </a:r>
          <a:r>
            <a:rPr lang="bg-BG" sz="2000" i="1" dirty="0">
              <a:latin typeface="Helvetica Neue"/>
              <a:ea typeface="Helvetica Neue"/>
              <a:cs typeface="Helvetica Neue"/>
              <a:sym typeface="Helvetica Neue"/>
            </a:rPr>
            <a:t>дискриминацията</a:t>
          </a:r>
          <a:endParaRPr lang="en-US" sz="2000" dirty="0"/>
        </a:p>
      </dgm:t>
    </dgm:pt>
    <dgm:pt modelId="{6712477D-E470-4733-B0C9-CFE9D2C65A36}" type="parTrans" cxnId="{F16FB41D-D57E-4DA1-9E50-BF204B101F77}">
      <dgm:prSet/>
      <dgm:spPr/>
      <dgm:t>
        <a:bodyPr/>
        <a:lstStyle/>
        <a:p>
          <a:endParaRPr lang="en-US"/>
        </a:p>
      </dgm:t>
    </dgm:pt>
    <dgm:pt modelId="{DB89BC06-2676-408F-9E5E-FFD9989AF68E}" type="sibTrans" cxnId="{F16FB41D-D57E-4DA1-9E50-BF204B101F77}">
      <dgm:prSet/>
      <dgm:spPr/>
      <dgm:t>
        <a:bodyPr/>
        <a:lstStyle/>
        <a:p>
          <a:endParaRPr lang="en-US"/>
        </a:p>
      </dgm:t>
    </dgm:pt>
    <dgm:pt modelId="{06C5A215-A151-454D-8002-605F6080B9F8}">
      <dgm:prSet custT="1"/>
      <dgm:spPr/>
      <dgm:t>
        <a:bodyPr/>
        <a:lstStyle/>
        <a:p>
          <a:pPr algn="just"/>
          <a:r>
            <a:rPr lang="bg-BG" sz="2000" dirty="0">
              <a:latin typeface="Helvetica Neue"/>
              <a:ea typeface="Helvetica Neue"/>
              <a:cs typeface="Helvetica Neue"/>
              <a:sym typeface="Helvetica Neue"/>
            </a:rPr>
            <a:t>…е необходимо за всеки човек, за да участва в обществото</a:t>
          </a:r>
        </a:p>
      </dgm:t>
    </dgm:pt>
    <dgm:pt modelId="{1840AD9D-BA5D-47DC-9A6C-9C6AAD6F3350}" type="parTrans" cxnId="{17568975-6FF2-427B-9A62-40AA78AD31C7}">
      <dgm:prSet/>
      <dgm:spPr/>
      <dgm:t>
        <a:bodyPr/>
        <a:lstStyle/>
        <a:p>
          <a:endParaRPr lang="en-US"/>
        </a:p>
      </dgm:t>
    </dgm:pt>
    <dgm:pt modelId="{EEAE8A6B-6A99-470D-BB7A-2827AB10F70E}" type="sibTrans" cxnId="{17568975-6FF2-427B-9A62-40AA78AD31C7}">
      <dgm:prSet/>
      <dgm:spPr/>
      <dgm:t>
        <a:bodyPr/>
        <a:lstStyle/>
        <a:p>
          <a:endParaRPr lang="en-US"/>
        </a:p>
      </dgm:t>
    </dgm:pt>
    <dgm:pt modelId="{93B758BE-05F5-45FE-8C1C-C0D80BE5ABB7}" type="pres">
      <dgm:prSet presAssocID="{C0BBF85F-2845-439E-BFE9-FDC607A25273}" presName="list" presStyleCnt="0">
        <dgm:presLayoutVars>
          <dgm:dir/>
          <dgm:animLvl val="lvl"/>
        </dgm:presLayoutVars>
      </dgm:prSet>
      <dgm:spPr/>
    </dgm:pt>
    <dgm:pt modelId="{20CABC53-21B5-4240-A410-7A6F2A129E0F}" type="pres">
      <dgm:prSet presAssocID="{8DB6BFC5-CF6E-4B4E-A0C3-7EBE955E61C7}" presName="posSpace" presStyleCnt="0"/>
      <dgm:spPr/>
    </dgm:pt>
    <dgm:pt modelId="{ADC770E7-C7D1-415D-96DF-1A60BDA1F19D}" type="pres">
      <dgm:prSet presAssocID="{8DB6BFC5-CF6E-4B4E-A0C3-7EBE955E61C7}" presName="vertFlow" presStyleCnt="0"/>
      <dgm:spPr/>
    </dgm:pt>
    <dgm:pt modelId="{45741BE1-D81A-41D2-9CB0-9AFC4F44FB3E}" type="pres">
      <dgm:prSet presAssocID="{8DB6BFC5-CF6E-4B4E-A0C3-7EBE955E61C7}" presName="topSpace" presStyleCnt="0"/>
      <dgm:spPr/>
    </dgm:pt>
    <dgm:pt modelId="{78E393A8-1F14-4D30-A8D7-470A850FA566}" type="pres">
      <dgm:prSet presAssocID="{8DB6BFC5-CF6E-4B4E-A0C3-7EBE955E61C7}" presName="firstComp" presStyleCnt="0"/>
      <dgm:spPr/>
    </dgm:pt>
    <dgm:pt modelId="{EB5DE8B0-FFBA-4E2A-8CFE-A74A3BAA6EF8}" type="pres">
      <dgm:prSet presAssocID="{8DB6BFC5-CF6E-4B4E-A0C3-7EBE955E61C7}" presName="firstChild" presStyleLbl="bgAccFollowNode1" presStyleIdx="0" presStyleCnt="3" custScaleX="127103" custScaleY="50749"/>
      <dgm:spPr/>
    </dgm:pt>
    <dgm:pt modelId="{46767CE6-0E1A-47AB-A65C-1D5BFD711176}" type="pres">
      <dgm:prSet presAssocID="{8DB6BFC5-CF6E-4B4E-A0C3-7EBE955E61C7}" presName="firstChildTx" presStyleLbl="bgAccFollowNode1" presStyleIdx="0" presStyleCnt="3">
        <dgm:presLayoutVars>
          <dgm:bulletEnabled val="1"/>
        </dgm:presLayoutVars>
      </dgm:prSet>
      <dgm:spPr/>
    </dgm:pt>
    <dgm:pt modelId="{1EEE656C-962F-457F-9F12-98611B7D9C21}" type="pres">
      <dgm:prSet presAssocID="{0B94D607-1E98-40A5-9837-B51CBFC05563}" presName="comp" presStyleCnt="0"/>
      <dgm:spPr/>
    </dgm:pt>
    <dgm:pt modelId="{CA1D13EF-62F4-4423-979A-382979C432FB}" type="pres">
      <dgm:prSet presAssocID="{0B94D607-1E98-40A5-9837-B51CBFC05563}" presName="child" presStyleLbl="bgAccFollowNode1" presStyleIdx="1" presStyleCnt="3" custScaleX="127444" custScaleY="42348"/>
      <dgm:spPr/>
    </dgm:pt>
    <dgm:pt modelId="{C31700D7-124B-402B-A685-1AD5718DEE2B}" type="pres">
      <dgm:prSet presAssocID="{0B94D607-1E98-40A5-9837-B51CBFC05563}" presName="childTx" presStyleLbl="bgAccFollowNode1" presStyleIdx="1" presStyleCnt="3">
        <dgm:presLayoutVars>
          <dgm:bulletEnabled val="1"/>
        </dgm:presLayoutVars>
      </dgm:prSet>
      <dgm:spPr/>
    </dgm:pt>
    <dgm:pt modelId="{4911A287-13E0-4AF0-A4C9-50D9B225BD7E}" type="pres">
      <dgm:prSet presAssocID="{06C5A215-A151-454D-8002-605F6080B9F8}" presName="comp" presStyleCnt="0"/>
      <dgm:spPr/>
    </dgm:pt>
    <dgm:pt modelId="{A06F7FF3-1E40-4872-AFE8-61CB6D4A2224}" type="pres">
      <dgm:prSet presAssocID="{06C5A215-A151-454D-8002-605F6080B9F8}" presName="child" presStyleLbl="bgAccFollowNode1" presStyleIdx="2" presStyleCnt="3" custScaleX="127103" custScaleY="39664"/>
      <dgm:spPr/>
    </dgm:pt>
    <dgm:pt modelId="{1D480F7F-2D4F-4B1D-BD7F-43B8FC989142}" type="pres">
      <dgm:prSet presAssocID="{06C5A215-A151-454D-8002-605F6080B9F8}" presName="childTx" presStyleLbl="bgAccFollowNode1" presStyleIdx="2" presStyleCnt="3">
        <dgm:presLayoutVars>
          <dgm:bulletEnabled val="1"/>
        </dgm:presLayoutVars>
      </dgm:prSet>
      <dgm:spPr/>
    </dgm:pt>
    <dgm:pt modelId="{C06EE781-5DF3-4005-992C-A87D32750914}" type="pres">
      <dgm:prSet presAssocID="{8DB6BFC5-CF6E-4B4E-A0C3-7EBE955E61C7}" presName="negSpace" presStyleCnt="0"/>
      <dgm:spPr/>
    </dgm:pt>
    <dgm:pt modelId="{02B1B211-D93A-4277-9153-280BE26F951A}" type="pres">
      <dgm:prSet presAssocID="{8DB6BFC5-CF6E-4B4E-A0C3-7EBE955E61C7}" presName="circle" presStyleLbl="node1" presStyleIdx="0" presStyleCnt="1" custScaleX="66617" custScaleY="64752" custLinFactNeighborX="-29240" custLinFactNeighborY="81222"/>
      <dgm:spPr/>
    </dgm:pt>
  </dgm:ptLst>
  <dgm:cxnLst>
    <dgm:cxn modelId="{0CC7050B-A6A0-4784-968E-CC27434D4F16}" type="presOf" srcId="{8DB6BFC5-CF6E-4B4E-A0C3-7EBE955E61C7}" destId="{02B1B211-D93A-4277-9153-280BE26F951A}" srcOrd="0" destOrd="0" presId="urn:microsoft.com/office/officeart/2005/8/layout/hList9"/>
    <dgm:cxn modelId="{07880718-0AE9-4116-A83A-3AACD3DC8F0A}" type="presOf" srcId="{2A77D4F2-9935-404A-871C-AB56719C09DD}" destId="{46767CE6-0E1A-47AB-A65C-1D5BFD711176}" srcOrd="1" destOrd="0" presId="urn:microsoft.com/office/officeart/2005/8/layout/hList9"/>
    <dgm:cxn modelId="{F16FB41D-D57E-4DA1-9E50-BF204B101F77}" srcId="{8DB6BFC5-CF6E-4B4E-A0C3-7EBE955E61C7}" destId="{0B94D607-1E98-40A5-9837-B51CBFC05563}" srcOrd="1" destOrd="0" parTransId="{6712477D-E470-4733-B0C9-CFE9D2C65A36}" sibTransId="{DB89BC06-2676-408F-9E5E-FFD9989AF68E}"/>
    <dgm:cxn modelId="{25805C21-A247-4C33-9EAE-FB9E5FFCB1FF}" type="presOf" srcId="{06C5A215-A151-454D-8002-605F6080B9F8}" destId="{A06F7FF3-1E40-4872-AFE8-61CB6D4A2224}" srcOrd="0" destOrd="0" presId="urn:microsoft.com/office/officeart/2005/8/layout/hList9"/>
    <dgm:cxn modelId="{55FC8E41-46D5-4A73-8172-1A988FA1F00F}" type="presOf" srcId="{06C5A215-A151-454D-8002-605F6080B9F8}" destId="{1D480F7F-2D4F-4B1D-BD7F-43B8FC989142}" srcOrd="1" destOrd="0" presId="urn:microsoft.com/office/officeart/2005/8/layout/hList9"/>
    <dgm:cxn modelId="{1D49A768-3F6E-44CA-87DA-576A52398C8F}" type="presOf" srcId="{C0BBF85F-2845-439E-BFE9-FDC607A25273}" destId="{93B758BE-05F5-45FE-8C1C-C0D80BE5ABB7}" srcOrd="0" destOrd="0" presId="urn:microsoft.com/office/officeart/2005/8/layout/hList9"/>
    <dgm:cxn modelId="{E288A269-1057-4D2A-BC47-C22EFF799B0B}" type="presOf" srcId="{0B94D607-1E98-40A5-9837-B51CBFC05563}" destId="{CA1D13EF-62F4-4423-979A-382979C432FB}" srcOrd="0" destOrd="0" presId="urn:microsoft.com/office/officeart/2005/8/layout/hList9"/>
    <dgm:cxn modelId="{17568975-6FF2-427B-9A62-40AA78AD31C7}" srcId="{8DB6BFC5-CF6E-4B4E-A0C3-7EBE955E61C7}" destId="{06C5A215-A151-454D-8002-605F6080B9F8}" srcOrd="2" destOrd="0" parTransId="{1840AD9D-BA5D-47DC-9A6C-9C6AAD6F3350}" sibTransId="{EEAE8A6B-6A99-470D-BB7A-2827AB10F70E}"/>
    <dgm:cxn modelId="{B493FB58-D748-4E38-A5C9-F1418050B288}" srcId="{C0BBF85F-2845-439E-BFE9-FDC607A25273}" destId="{8DB6BFC5-CF6E-4B4E-A0C3-7EBE955E61C7}" srcOrd="0" destOrd="0" parTransId="{3FB58204-C12F-419B-AA66-F00C2A3EC5C1}" sibTransId="{681D7950-536A-41E1-9725-6F5AFE4BF009}"/>
    <dgm:cxn modelId="{F680FEDF-D519-4613-AEDD-9CBE0C5D06A1}" srcId="{8DB6BFC5-CF6E-4B4E-A0C3-7EBE955E61C7}" destId="{2A77D4F2-9935-404A-871C-AB56719C09DD}" srcOrd="0" destOrd="0" parTransId="{D78BBE76-F9EB-44DE-B4EB-C450E296FF37}" sibTransId="{CF5CE365-7E4D-428D-B695-F35CB4CB3018}"/>
    <dgm:cxn modelId="{D55C63E7-74FE-4B98-B619-AE1D965785B2}" type="presOf" srcId="{0B94D607-1E98-40A5-9837-B51CBFC05563}" destId="{C31700D7-124B-402B-A685-1AD5718DEE2B}" srcOrd="1" destOrd="0" presId="urn:microsoft.com/office/officeart/2005/8/layout/hList9"/>
    <dgm:cxn modelId="{142269FA-B484-4F8E-A31D-79921041E7FD}" type="presOf" srcId="{2A77D4F2-9935-404A-871C-AB56719C09DD}" destId="{EB5DE8B0-FFBA-4E2A-8CFE-A74A3BAA6EF8}" srcOrd="0" destOrd="0" presId="urn:microsoft.com/office/officeart/2005/8/layout/hList9"/>
    <dgm:cxn modelId="{5438F31F-EFF1-4C54-94BA-49E88CE350F6}" type="presParOf" srcId="{93B758BE-05F5-45FE-8C1C-C0D80BE5ABB7}" destId="{20CABC53-21B5-4240-A410-7A6F2A129E0F}" srcOrd="0" destOrd="0" presId="urn:microsoft.com/office/officeart/2005/8/layout/hList9"/>
    <dgm:cxn modelId="{759F442E-5103-411F-BB94-142014FEAFA9}" type="presParOf" srcId="{93B758BE-05F5-45FE-8C1C-C0D80BE5ABB7}" destId="{ADC770E7-C7D1-415D-96DF-1A60BDA1F19D}" srcOrd="1" destOrd="0" presId="urn:microsoft.com/office/officeart/2005/8/layout/hList9"/>
    <dgm:cxn modelId="{F67AE1E4-BE50-469F-BEC1-6FCA59E9B8DD}" type="presParOf" srcId="{ADC770E7-C7D1-415D-96DF-1A60BDA1F19D}" destId="{45741BE1-D81A-41D2-9CB0-9AFC4F44FB3E}" srcOrd="0" destOrd="0" presId="urn:microsoft.com/office/officeart/2005/8/layout/hList9"/>
    <dgm:cxn modelId="{8E42E2AB-3D18-4CCC-A04A-E3544CF00EFD}" type="presParOf" srcId="{ADC770E7-C7D1-415D-96DF-1A60BDA1F19D}" destId="{78E393A8-1F14-4D30-A8D7-470A850FA566}" srcOrd="1" destOrd="0" presId="urn:microsoft.com/office/officeart/2005/8/layout/hList9"/>
    <dgm:cxn modelId="{A868E295-E4BE-42AE-A297-B6B83167CEE7}" type="presParOf" srcId="{78E393A8-1F14-4D30-A8D7-470A850FA566}" destId="{EB5DE8B0-FFBA-4E2A-8CFE-A74A3BAA6EF8}" srcOrd="0" destOrd="0" presId="urn:microsoft.com/office/officeart/2005/8/layout/hList9"/>
    <dgm:cxn modelId="{7F95CCED-9186-4B8D-AD6F-4638BAB2C6C1}" type="presParOf" srcId="{78E393A8-1F14-4D30-A8D7-470A850FA566}" destId="{46767CE6-0E1A-47AB-A65C-1D5BFD711176}" srcOrd="1" destOrd="0" presId="urn:microsoft.com/office/officeart/2005/8/layout/hList9"/>
    <dgm:cxn modelId="{EE1D663B-8D1D-4F48-B7BF-FA0F24406123}" type="presParOf" srcId="{ADC770E7-C7D1-415D-96DF-1A60BDA1F19D}" destId="{1EEE656C-962F-457F-9F12-98611B7D9C21}" srcOrd="2" destOrd="0" presId="urn:microsoft.com/office/officeart/2005/8/layout/hList9"/>
    <dgm:cxn modelId="{58A9B3BF-3D0F-4DDA-9BE4-160A9518A19D}" type="presParOf" srcId="{1EEE656C-962F-457F-9F12-98611B7D9C21}" destId="{CA1D13EF-62F4-4423-979A-382979C432FB}" srcOrd="0" destOrd="0" presId="urn:microsoft.com/office/officeart/2005/8/layout/hList9"/>
    <dgm:cxn modelId="{6BBBC784-8089-4A22-89CD-0BBF220A304A}" type="presParOf" srcId="{1EEE656C-962F-457F-9F12-98611B7D9C21}" destId="{C31700D7-124B-402B-A685-1AD5718DEE2B}" srcOrd="1" destOrd="0" presId="urn:microsoft.com/office/officeart/2005/8/layout/hList9"/>
    <dgm:cxn modelId="{8ADD0A0E-A652-42D0-A67D-C75FF58DF2B4}" type="presParOf" srcId="{ADC770E7-C7D1-415D-96DF-1A60BDA1F19D}" destId="{4911A287-13E0-4AF0-A4C9-50D9B225BD7E}" srcOrd="3" destOrd="0" presId="urn:microsoft.com/office/officeart/2005/8/layout/hList9"/>
    <dgm:cxn modelId="{100BC3C4-7911-48EB-B87A-89C6807ECB39}" type="presParOf" srcId="{4911A287-13E0-4AF0-A4C9-50D9B225BD7E}" destId="{A06F7FF3-1E40-4872-AFE8-61CB6D4A2224}" srcOrd="0" destOrd="0" presId="urn:microsoft.com/office/officeart/2005/8/layout/hList9"/>
    <dgm:cxn modelId="{B4AC9471-4671-417A-878B-E438A5F5F2EC}" type="presParOf" srcId="{4911A287-13E0-4AF0-A4C9-50D9B225BD7E}" destId="{1D480F7F-2D4F-4B1D-BD7F-43B8FC989142}" srcOrd="1" destOrd="0" presId="urn:microsoft.com/office/officeart/2005/8/layout/hList9"/>
    <dgm:cxn modelId="{DE5A8CDC-C748-4AF0-8C40-D447F3A4A5F4}" type="presParOf" srcId="{93B758BE-05F5-45FE-8C1C-C0D80BE5ABB7}" destId="{C06EE781-5DF3-4005-992C-A87D32750914}" srcOrd="2" destOrd="0" presId="urn:microsoft.com/office/officeart/2005/8/layout/hList9"/>
    <dgm:cxn modelId="{67FE7AC2-529C-498E-B89E-FDDFD94A63DD}" type="presParOf" srcId="{93B758BE-05F5-45FE-8C1C-C0D80BE5ABB7}" destId="{02B1B211-D93A-4277-9153-280BE26F951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18A48-872B-42BA-8858-7C615A0A88E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94CB0-08B5-4BDD-A88E-2890357B2818}">
      <dgm:prSet phldrT="[Text]"/>
      <dgm:spPr/>
      <dgm:t>
        <a:bodyPr/>
        <a:lstStyle/>
        <a:p>
          <a:r>
            <a:rPr lang="bg-BG" b="1" dirty="0"/>
            <a:t>Образование</a:t>
          </a:r>
          <a:endParaRPr lang="en-US" b="1" dirty="0"/>
        </a:p>
      </dgm:t>
    </dgm:pt>
    <dgm:pt modelId="{17B6095D-EDC1-4256-A6DF-5367C15B088E}" type="parTrans" cxnId="{C552C3EB-C379-4CD9-BDBD-11A45EC05645}">
      <dgm:prSet/>
      <dgm:spPr/>
      <dgm:t>
        <a:bodyPr/>
        <a:lstStyle/>
        <a:p>
          <a:endParaRPr lang="en-US"/>
        </a:p>
      </dgm:t>
    </dgm:pt>
    <dgm:pt modelId="{357A0224-48AD-4429-BBC4-B518686BA563}" type="sibTrans" cxnId="{C552C3EB-C379-4CD9-BDBD-11A45EC05645}">
      <dgm:prSet/>
      <dgm:spPr/>
      <dgm:t>
        <a:bodyPr/>
        <a:lstStyle/>
        <a:p>
          <a:endParaRPr lang="en-US"/>
        </a:p>
      </dgm:t>
    </dgm:pt>
    <dgm:pt modelId="{7CAF4C0C-E37E-49B0-ABD1-74D337DFB764}">
      <dgm:prSet phldrT="[Text]" custT="1"/>
      <dgm:spPr/>
      <dgm:t>
        <a:bodyPr/>
        <a:lstStyle/>
        <a:p>
          <a:pPr rtl="0"/>
          <a:r>
            <a:rPr lang="bg-BG" sz="2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rPr>
            <a:t>Фундаментално човешко право</a:t>
          </a:r>
          <a:endParaRPr lang="en-US" sz="2200" dirty="0"/>
        </a:p>
      </dgm:t>
    </dgm:pt>
    <dgm:pt modelId="{D8FE31E6-1C00-4109-8587-8296020AF0A3}" type="parTrans" cxnId="{4BA0B1E0-9993-4D71-8CAC-06F88E6F2B02}">
      <dgm:prSet/>
      <dgm:spPr/>
      <dgm:t>
        <a:bodyPr/>
        <a:lstStyle/>
        <a:p>
          <a:endParaRPr lang="en-US"/>
        </a:p>
      </dgm:t>
    </dgm:pt>
    <dgm:pt modelId="{A9AC6CA1-293D-49B3-BF10-9B87ED4CF458}" type="sibTrans" cxnId="{4BA0B1E0-9993-4D71-8CAC-06F88E6F2B02}">
      <dgm:prSet/>
      <dgm:spPr/>
      <dgm:t>
        <a:bodyPr/>
        <a:lstStyle/>
        <a:p>
          <a:endParaRPr lang="en-US"/>
        </a:p>
      </dgm:t>
    </dgm:pt>
    <dgm:pt modelId="{DB5E5569-82D7-449E-AB2B-F0717127C097}" type="pres">
      <dgm:prSet presAssocID="{75018A48-872B-42BA-8858-7C615A0A88ED}" presName="list" presStyleCnt="0">
        <dgm:presLayoutVars>
          <dgm:dir/>
          <dgm:animLvl val="lvl"/>
        </dgm:presLayoutVars>
      </dgm:prSet>
      <dgm:spPr/>
    </dgm:pt>
    <dgm:pt modelId="{F29F6CF7-198D-4D17-B9AF-4E2DFAB415CD}" type="pres">
      <dgm:prSet presAssocID="{A4094CB0-08B5-4BDD-A88E-2890357B2818}" presName="posSpace" presStyleCnt="0"/>
      <dgm:spPr/>
    </dgm:pt>
    <dgm:pt modelId="{9A5CD78C-77E7-4334-85C6-327B6C840478}" type="pres">
      <dgm:prSet presAssocID="{A4094CB0-08B5-4BDD-A88E-2890357B2818}" presName="vertFlow" presStyleCnt="0"/>
      <dgm:spPr/>
    </dgm:pt>
    <dgm:pt modelId="{9F19BB77-4B98-4B90-9E42-EC5110E56A7E}" type="pres">
      <dgm:prSet presAssocID="{A4094CB0-08B5-4BDD-A88E-2890357B2818}" presName="topSpace" presStyleCnt="0"/>
      <dgm:spPr/>
    </dgm:pt>
    <dgm:pt modelId="{1D37C26A-766C-4554-A7A5-AC0FBBFBB3C9}" type="pres">
      <dgm:prSet presAssocID="{A4094CB0-08B5-4BDD-A88E-2890357B2818}" presName="firstComp" presStyleCnt="0"/>
      <dgm:spPr/>
    </dgm:pt>
    <dgm:pt modelId="{B0877306-8250-4F9C-8C3B-D700F54C627F}" type="pres">
      <dgm:prSet presAssocID="{A4094CB0-08B5-4BDD-A88E-2890357B2818}" presName="firstChild" presStyleLbl="bgAccFollowNode1" presStyleIdx="0" presStyleCnt="1" custScaleX="122710" custScaleY="42972" custLinFactNeighborX="654" custLinFactNeighborY="-35183"/>
      <dgm:spPr/>
    </dgm:pt>
    <dgm:pt modelId="{6DC6D3DA-7FC3-4B54-87D2-35B604FBCD55}" type="pres">
      <dgm:prSet presAssocID="{A4094CB0-08B5-4BDD-A88E-2890357B2818}" presName="firstChildTx" presStyleLbl="bgAccFollowNode1" presStyleIdx="0" presStyleCnt="1">
        <dgm:presLayoutVars>
          <dgm:bulletEnabled val="1"/>
        </dgm:presLayoutVars>
      </dgm:prSet>
      <dgm:spPr/>
    </dgm:pt>
    <dgm:pt modelId="{6F0FD7FC-1A82-455E-8784-3DA7884DA1C3}" type="pres">
      <dgm:prSet presAssocID="{A4094CB0-08B5-4BDD-A88E-2890357B2818}" presName="negSpace" presStyleCnt="0"/>
      <dgm:spPr/>
    </dgm:pt>
    <dgm:pt modelId="{1B20D6BE-45EF-40AC-9A88-A4ADF41EA2FB}" type="pres">
      <dgm:prSet presAssocID="{A4094CB0-08B5-4BDD-A88E-2890357B2818}" presName="circle" presStyleLbl="node1" presStyleIdx="0" presStyleCnt="1" custScaleX="59185" custScaleY="59908" custLinFactNeighborX="-19012" custLinFactNeighborY="-3376"/>
      <dgm:spPr/>
    </dgm:pt>
  </dgm:ptLst>
  <dgm:cxnLst>
    <dgm:cxn modelId="{7472896C-5F82-4D4B-AF70-0C7B45EDE4F9}" type="presOf" srcId="{7CAF4C0C-E37E-49B0-ABD1-74D337DFB764}" destId="{B0877306-8250-4F9C-8C3B-D700F54C627F}" srcOrd="0" destOrd="0" presId="urn:microsoft.com/office/officeart/2005/8/layout/hList9"/>
    <dgm:cxn modelId="{C5187859-40CB-4F3E-ACCA-805E00DDCD24}" type="presOf" srcId="{A4094CB0-08B5-4BDD-A88E-2890357B2818}" destId="{1B20D6BE-45EF-40AC-9A88-A4ADF41EA2FB}" srcOrd="0" destOrd="0" presId="urn:microsoft.com/office/officeart/2005/8/layout/hList9"/>
    <dgm:cxn modelId="{20741198-A150-47A8-8F8A-586612D6152C}" type="presOf" srcId="{7CAF4C0C-E37E-49B0-ABD1-74D337DFB764}" destId="{6DC6D3DA-7FC3-4B54-87D2-35B604FBCD55}" srcOrd="1" destOrd="0" presId="urn:microsoft.com/office/officeart/2005/8/layout/hList9"/>
    <dgm:cxn modelId="{4BA0B1E0-9993-4D71-8CAC-06F88E6F2B02}" srcId="{A4094CB0-08B5-4BDD-A88E-2890357B2818}" destId="{7CAF4C0C-E37E-49B0-ABD1-74D337DFB764}" srcOrd="0" destOrd="0" parTransId="{D8FE31E6-1C00-4109-8587-8296020AF0A3}" sibTransId="{A9AC6CA1-293D-49B3-BF10-9B87ED4CF458}"/>
    <dgm:cxn modelId="{C552C3EB-C379-4CD9-BDBD-11A45EC05645}" srcId="{75018A48-872B-42BA-8858-7C615A0A88ED}" destId="{A4094CB0-08B5-4BDD-A88E-2890357B2818}" srcOrd="0" destOrd="0" parTransId="{17B6095D-EDC1-4256-A6DF-5367C15B088E}" sibTransId="{357A0224-48AD-4429-BBC4-B518686BA563}"/>
    <dgm:cxn modelId="{676FE9FF-436E-4A41-BAF7-B6AA13C37F03}" type="presOf" srcId="{75018A48-872B-42BA-8858-7C615A0A88ED}" destId="{DB5E5569-82D7-449E-AB2B-F0717127C097}" srcOrd="0" destOrd="0" presId="urn:microsoft.com/office/officeart/2005/8/layout/hList9"/>
    <dgm:cxn modelId="{8265F3C4-8CD8-48EC-B164-47632C1C861B}" type="presParOf" srcId="{DB5E5569-82D7-449E-AB2B-F0717127C097}" destId="{F29F6CF7-198D-4D17-B9AF-4E2DFAB415CD}" srcOrd="0" destOrd="0" presId="urn:microsoft.com/office/officeart/2005/8/layout/hList9"/>
    <dgm:cxn modelId="{CA2BFD82-EEEB-43B7-A973-83534C6D299C}" type="presParOf" srcId="{DB5E5569-82D7-449E-AB2B-F0717127C097}" destId="{9A5CD78C-77E7-4334-85C6-327B6C840478}" srcOrd="1" destOrd="0" presId="urn:microsoft.com/office/officeart/2005/8/layout/hList9"/>
    <dgm:cxn modelId="{28B037E0-7326-4508-BD83-8DE3E5ACB0B5}" type="presParOf" srcId="{9A5CD78C-77E7-4334-85C6-327B6C840478}" destId="{9F19BB77-4B98-4B90-9E42-EC5110E56A7E}" srcOrd="0" destOrd="0" presId="urn:microsoft.com/office/officeart/2005/8/layout/hList9"/>
    <dgm:cxn modelId="{D30D02C6-2F14-43B5-985D-B75883605A20}" type="presParOf" srcId="{9A5CD78C-77E7-4334-85C6-327B6C840478}" destId="{1D37C26A-766C-4554-A7A5-AC0FBBFBB3C9}" srcOrd="1" destOrd="0" presId="urn:microsoft.com/office/officeart/2005/8/layout/hList9"/>
    <dgm:cxn modelId="{93ED87F5-79EC-406B-80DD-5CFD1FA30B7D}" type="presParOf" srcId="{1D37C26A-766C-4554-A7A5-AC0FBBFBB3C9}" destId="{B0877306-8250-4F9C-8C3B-D700F54C627F}" srcOrd="0" destOrd="0" presId="urn:microsoft.com/office/officeart/2005/8/layout/hList9"/>
    <dgm:cxn modelId="{9AC3A75B-1121-4CF2-99C6-E1DA6A54DE1B}" type="presParOf" srcId="{1D37C26A-766C-4554-A7A5-AC0FBBFBB3C9}" destId="{6DC6D3DA-7FC3-4B54-87D2-35B604FBCD55}" srcOrd="1" destOrd="0" presId="urn:microsoft.com/office/officeart/2005/8/layout/hList9"/>
    <dgm:cxn modelId="{D3D750FD-9EC3-4736-8253-054F76963329}" type="presParOf" srcId="{DB5E5569-82D7-449E-AB2B-F0717127C097}" destId="{6F0FD7FC-1A82-455E-8784-3DA7884DA1C3}" srcOrd="2" destOrd="0" presId="urn:microsoft.com/office/officeart/2005/8/layout/hList9"/>
    <dgm:cxn modelId="{EE2A0673-116E-4A41-8EE1-D61FAD8D2A49}" type="presParOf" srcId="{DB5E5569-82D7-449E-AB2B-F0717127C097}" destId="{1B20D6BE-45EF-40AC-9A88-A4ADF41EA2F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F35C3-50C2-4DD2-AD70-DF2F7E6F2ABA}" type="doc">
      <dgm:prSet loTypeId="urn:microsoft.com/office/officeart/2008/layout/LinedList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49C75A9-9F45-47A4-816B-6DB92E7D04DA}">
      <dgm:prSet phldrT="[Text]" custT="1"/>
      <dgm:spPr/>
      <dgm:t>
        <a:bodyPr anchor="ctr"/>
        <a:lstStyle/>
        <a:p>
          <a:pPr algn="ctr"/>
          <a:r>
            <a:rPr lang="bg-BG" sz="3200" b="1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</a:rPr>
            <a:t>Приобщаващи училища</a:t>
          </a:r>
          <a:endParaRPr lang="en-US" sz="3200" dirty="0">
            <a:solidFill>
              <a:schemeClr val="accent2">
                <a:lumMod val="75000"/>
              </a:schemeClr>
            </a:solidFill>
          </a:endParaRPr>
        </a:p>
      </dgm:t>
    </dgm:pt>
    <dgm:pt modelId="{221D3350-D048-4069-A9EF-7DAD8FA0DB4D}" type="parTrans" cxnId="{F8E671E1-F331-4C03-835D-FBC8E7ADC191}">
      <dgm:prSet/>
      <dgm:spPr/>
      <dgm:t>
        <a:bodyPr/>
        <a:lstStyle/>
        <a:p>
          <a:endParaRPr lang="en-US" sz="1800"/>
        </a:p>
      </dgm:t>
    </dgm:pt>
    <dgm:pt modelId="{DD1DE2AF-BAB3-4608-98DF-53449D91E76F}" type="sibTrans" cxnId="{F8E671E1-F331-4C03-835D-FBC8E7ADC191}">
      <dgm:prSet/>
      <dgm:spPr/>
      <dgm:t>
        <a:bodyPr/>
        <a:lstStyle/>
        <a:p>
          <a:endParaRPr lang="en-US" sz="1800"/>
        </a:p>
      </dgm:t>
    </dgm:pt>
    <dgm:pt modelId="{BED52E47-1B8C-4A66-9CB7-5429CFBC7F05}">
      <dgm:prSet phldrT="[Text]" custT="1"/>
      <dgm:spPr/>
      <dgm:t>
        <a:bodyPr/>
        <a:lstStyle/>
        <a:p>
          <a:r>
            <a:rPr lang="bg-BG" sz="2200" dirty="0">
              <a:latin typeface="Helvetica Neue" panose="020B0604020202020204" charset="0"/>
            </a:rPr>
            <a:t>Всички ученици могат да бъдат успешни независимо от различията си.</a:t>
          </a:r>
          <a:endParaRPr lang="en-US" sz="2200" dirty="0"/>
        </a:p>
      </dgm:t>
    </dgm:pt>
    <dgm:pt modelId="{65583E30-6507-4A43-8976-E1D9B005CE6B}" type="parTrans" cxnId="{B6CE0D9E-07C3-4FD9-B83E-F0831521903B}">
      <dgm:prSet/>
      <dgm:spPr/>
      <dgm:t>
        <a:bodyPr/>
        <a:lstStyle/>
        <a:p>
          <a:endParaRPr lang="en-US" sz="1800"/>
        </a:p>
      </dgm:t>
    </dgm:pt>
    <dgm:pt modelId="{B2E8397A-2CF1-4830-91B7-A343B9635059}" type="sibTrans" cxnId="{B6CE0D9E-07C3-4FD9-B83E-F0831521903B}">
      <dgm:prSet/>
      <dgm:spPr/>
      <dgm:t>
        <a:bodyPr/>
        <a:lstStyle/>
        <a:p>
          <a:endParaRPr lang="en-US" sz="1800"/>
        </a:p>
      </dgm:t>
    </dgm:pt>
    <dgm:pt modelId="{9C6C1469-5BB6-43B5-A47E-CA8E0EF28366}">
      <dgm:prSet phldrT="[Text]" custT="1"/>
      <dgm:spPr/>
      <dgm:t>
        <a:bodyPr/>
        <a:lstStyle/>
        <a:p>
          <a:pPr algn="just"/>
          <a:r>
            <a:rPr lang="bg-BG" sz="2200" dirty="0">
              <a:latin typeface="Helvetica Neue" panose="020B0604020202020204" charset="0"/>
            </a:rPr>
            <a:t>Училището счита за важни учениците с различни култури, етнос, език и социално-икономични условия.</a:t>
          </a:r>
        </a:p>
      </dgm:t>
    </dgm:pt>
    <dgm:pt modelId="{07618620-86E1-4D8D-B50D-829F74F83C97}" type="parTrans" cxnId="{86B4545F-D4EA-45DC-9A86-DB0625B003C0}">
      <dgm:prSet/>
      <dgm:spPr/>
      <dgm:t>
        <a:bodyPr/>
        <a:lstStyle/>
        <a:p>
          <a:endParaRPr lang="en-US" sz="1800"/>
        </a:p>
      </dgm:t>
    </dgm:pt>
    <dgm:pt modelId="{55B0B233-CF55-4C38-8BC1-F3D237513F26}" type="sibTrans" cxnId="{86B4545F-D4EA-45DC-9A86-DB0625B003C0}">
      <dgm:prSet/>
      <dgm:spPr/>
      <dgm:t>
        <a:bodyPr/>
        <a:lstStyle/>
        <a:p>
          <a:endParaRPr lang="en-US" sz="1800"/>
        </a:p>
      </dgm:t>
    </dgm:pt>
    <dgm:pt modelId="{FBC888CF-33EA-41DB-A0EB-B466B18928C6}">
      <dgm:prSet phldrT="[Text]" custT="1"/>
      <dgm:spPr/>
      <dgm:t>
        <a:bodyPr/>
        <a:lstStyle/>
        <a:p>
          <a:r>
            <a:rPr lang="bg-BG" sz="2200" dirty="0">
              <a:latin typeface="Helvetica Neue" panose="020B0604020202020204" charset="0"/>
            </a:rPr>
            <a:t>Образователната ориентация на училището цени повече зачитането на многообразието, отколкото стриктното съблюдаване на стратегиите и политиките.</a:t>
          </a:r>
          <a:endParaRPr lang="en-US" sz="2200" dirty="0"/>
        </a:p>
      </dgm:t>
    </dgm:pt>
    <dgm:pt modelId="{6CC2FBA0-3E68-46B0-9138-299208C4AB20}" type="parTrans" cxnId="{448AEAB1-336D-45BE-80A2-DC18EAC66BFB}">
      <dgm:prSet/>
      <dgm:spPr/>
      <dgm:t>
        <a:bodyPr/>
        <a:lstStyle/>
        <a:p>
          <a:endParaRPr lang="en-US" sz="1800"/>
        </a:p>
      </dgm:t>
    </dgm:pt>
    <dgm:pt modelId="{66432BCC-DE9B-4091-8897-6112DB8BB7A2}" type="sibTrans" cxnId="{448AEAB1-336D-45BE-80A2-DC18EAC66BFB}">
      <dgm:prSet/>
      <dgm:spPr/>
      <dgm:t>
        <a:bodyPr/>
        <a:lstStyle/>
        <a:p>
          <a:endParaRPr lang="en-US" sz="1800"/>
        </a:p>
      </dgm:t>
    </dgm:pt>
    <dgm:pt modelId="{2D142C41-6DA8-4BCC-B843-767186FD81EB}" type="pres">
      <dgm:prSet presAssocID="{F25F35C3-50C2-4DD2-AD70-DF2F7E6F2ABA}" presName="vert0" presStyleCnt="0">
        <dgm:presLayoutVars>
          <dgm:dir/>
          <dgm:animOne val="branch"/>
          <dgm:animLvl val="lvl"/>
        </dgm:presLayoutVars>
      </dgm:prSet>
      <dgm:spPr/>
    </dgm:pt>
    <dgm:pt modelId="{1FEE146F-0789-4B75-98B8-EAD8AEA51FC4}" type="pres">
      <dgm:prSet presAssocID="{B49C75A9-9F45-47A4-816B-6DB92E7D04DA}" presName="thickLine" presStyleLbl="alignNode1" presStyleIdx="0" presStyleCnt="1" custLinFactNeighborX="-53836" custLinFactNeighborY="1586"/>
      <dgm:spPr/>
    </dgm:pt>
    <dgm:pt modelId="{E88DFC92-1EA4-4234-A786-F783D73572BF}" type="pres">
      <dgm:prSet presAssocID="{B49C75A9-9F45-47A4-816B-6DB92E7D04DA}" presName="horz1" presStyleCnt="0"/>
      <dgm:spPr/>
    </dgm:pt>
    <dgm:pt modelId="{86E4FF09-0ECE-4B14-8719-EC77C9950834}" type="pres">
      <dgm:prSet presAssocID="{B49C75A9-9F45-47A4-816B-6DB92E7D04DA}" presName="tx1" presStyleLbl="revTx" presStyleIdx="0" presStyleCnt="4" custScaleX="140893"/>
      <dgm:spPr/>
    </dgm:pt>
    <dgm:pt modelId="{298B5158-811E-48A0-B179-C41D0A28A720}" type="pres">
      <dgm:prSet presAssocID="{B49C75A9-9F45-47A4-816B-6DB92E7D04DA}" presName="vert1" presStyleCnt="0"/>
      <dgm:spPr/>
    </dgm:pt>
    <dgm:pt modelId="{E7038043-069C-436F-82C6-5FDD592D9CCA}" type="pres">
      <dgm:prSet presAssocID="{BED52E47-1B8C-4A66-9CB7-5429CFBC7F05}" presName="vertSpace2a" presStyleCnt="0"/>
      <dgm:spPr/>
    </dgm:pt>
    <dgm:pt modelId="{F76472AF-678A-469C-AE86-5F8B1B29D62E}" type="pres">
      <dgm:prSet presAssocID="{BED52E47-1B8C-4A66-9CB7-5429CFBC7F05}" presName="horz2" presStyleCnt="0"/>
      <dgm:spPr/>
    </dgm:pt>
    <dgm:pt modelId="{4C2EA54C-1745-488E-B405-6E1727DBFEC2}" type="pres">
      <dgm:prSet presAssocID="{BED52E47-1B8C-4A66-9CB7-5429CFBC7F05}" presName="horzSpace2" presStyleCnt="0"/>
      <dgm:spPr/>
    </dgm:pt>
    <dgm:pt modelId="{1D985604-2BFB-42F8-A55B-FBA2AA9EAA51}" type="pres">
      <dgm:prSet presAssocID="{BED52E47-1B8C-4A66-9CB7-5429CFBC7F05}" presName="tx2" presStyleLbl="revTx" presStyleIdx="1" presStyleCnt="4" custLinFactNeighborY="31436"/>
      <dgm:spPr/>
    </dgm:pt>
    <dgm:pt modelId="{91ADC3D4-E52D-479C-BC53-21E864286DC4}" type="pres">
      <dgm:prSet presAssocID="{BED52E47-1B8C-4A66-9CB7-5429CFBC7F05}" presName="vert2" presStyleCnt="0"/>
      <dgm:spPr/>
    </dgm:pt>
    <dgm:pt modelId="{B082DC0B-5AE8-483D-B244-EBB9381F140B}" type="pres">
      <dgm:prSet presAssocID="{BED52E47-1B8C-4A66-9CB7-5429CFBC7F05}" presName="thinLine2b" presStyleLbl="callout" presStyleIdx="0" presStyleCnt="3"/>
      <dgm:spPr/>
    </dgm:pt>
    <dgm:pt modelId="{17751577-B437-4D6A-9940-13948101ED22}" type="pres">
      <dgm:prSet presAssocID="{BED52E47-1B8C-4A66-9CB7-5429CFBC7F05}" presName="vertSpace2b" presStyleCnt="0"/>
      <dgm:spPr/>
    </dgm:pt>
    <dgm:pt modelId="{2FFF615E-9CB2-4788-8858-FEC57A2D89AF}" type="pres">
      <dgm:prSet presAssocID="{9C6C1469-5BB6-43B5-A47E-CA8E0EF28366}" presName="horz2" presStyleCnt="0"/>
      <dgm:spPr/>
    </dgm:pt>
    <dgm:pt modelId="{F40CA936-7E37-42EE-A721-3CF40C17CBF6}" type="pres">
      <dgm:prSet presAssocID="{9C6C1469-5BB6-43B5-A47E-CA8E0EF28366}" presName="horzSpace2" presStyleCnt="0"/>
      <dgm:spPr/>
    </dgm:pt>
    <dgm:pt modelId="{EBD7C35E-C76A-4A00-84AB-A8A92C0C8429}" type="pres">
      <dgm:prSet presAssocID="{9C6C1469-5BB6-43B5-A47E-CA8E0EF28366}" presName="tx2" presStyleLbl="revTx" presStyleIdx="2" presStyleCnt="4" custScaleX="97106" custLinFactNeighborY="2162"/>
      <dgm:spPr/>
    </dgm:pt>
    <dgm:pt modelId="{BAFD37E7-3DDF-481B-9508-DE72903AA01B}" type="pres">
      <dgm:prSet presAssocID="{9C6C1469-5BB6-43B5-A47E-CA8E0EF28366}" presName="vert2" presStyleCnt="0"/>
      <dgm:spPr/>
    </dgm:pt>
    <dgm:pt modelId="{4B688D90-31AF-4BD6-9C49-997A95D4D58D}" type="pres">
      <dgm:prSet presAssocID="{9C6C1469-5BB6-43B5-A47E-CA8E0EF28366}" presName="thinLine2b" presStyleLbl="callout" presStyleIdx="1" presStyleCnt="3" custLinFactNeighborX="613" custLinFactNeighborY="-86701"/>
      <dgm:spPr/>
    </dgm:pt>
    <dgm:pt modelId="{0E63F624-004D-4CC9-AC57-00C9B683B4F9}" type="pres">
      <dgm:prSet presAssocID="{9C6C1469-5BB6-43B5-A47E-CA8E0EF28366}" presName="vertSpace2b" presStyleCnt="0"/>
      <dgm:spPr/>
    </dgm:pt>
    <dgm:pt modelId="{264DB59F-0C95-4EF3-A722-2EFB6F7DC106}" type="pres">
      <dgm:prSet presAssocID="{FBC888CF-33EA-41DB-A0EB-B466B18928C6}" presName="horz2" presStyleCnt="0"/>
      <dgm:spPr/>
    </dgm:pt>
    <dgm:pt modelId="{6FC924DA-2970-4DC4-AECC-9B38C0005307}" type="pres">
      <dgm:prSet presAssocID="{FBC888CF-33EA-41DB-A0EB-B466B18928C6}" presName="horzSpace2" presStyleCnt="0"/>
      <dgm:spPr/>
    </dgm:pt>
    <dgm:pt modelId="{0B49EE1A-17B3-43BE-BC77-020F863216C3}" type="pres">
      <dgm:prSet presAssocID="{FBC888CF-33EA-41DB-A0EB-B466B18928C6}" presName="tx2" presStyleLbl="revTx" presStyleIdx="3" presStyleCnt="4" custLinFactNeighborY="6084"/>
      <dgm:spPr/>
    </dgm:pt>
    <dgm:pt modelId="{E5C2FCC0-7FEB-4E54-8B3A-EEE1B46EEF9B}" type="pres">
      <dgm:prSet presAssocID="{FBC888CF-33EA-41DB-A0EB-B466B18928C6}" presName="vert2" presStyleCnt="0"/>
      <dgm:spPr/>
    </dgm:pt>
    <dgm:pt modelId="{AFC51E23-7243-49DB-9CF2-258271D73AD2}" type="pres">
      <dgm:prSet presAssocID="{FBC888CF-33EA-41DB-A0EB-B466B18928C6}" presName="thinLine2b" presStyleLbl="callout" presStyleIdx="2" presStyleCnt="3"/>
      <dgm:spPr/>
    </dgm:pt>
    <dgm:pt modelId="{AA1F8651-B6E8-4C4C-B0C0-077F6A128CB9}" type="pres">
      <dgm:prSet presAssocID="{FBC888CF-33EA-41DB-A0EB-B466B18928C6}" presName="vertSpace2b" presStyleCnt="0"/>
      <dgm:spPr/>
    </dgm:pt>
  </dgm:ptLst>
  <dgm:cxnLst>
    <dgm:cxn modelId="{184DA507-FD77-468D-99D0-B123119AD135}" type="presOf" srcId="{9C6C1469-5BB6-43B5-A47E-CA8E0EF28366}" destId="{EBD7C35E-C76A-4A00-84AB-A8A92C0C8429}" srcOrd="0" destOrd="0" presId="urn:microsoft.com/office/officeart/2008/layout/LinedList"/>
    <dgm:cxn modelId="{86B4545F-D4EA-45DC-9A86-DB0625B003C0}" srcId="{B49C75A9-9F45-47A4-816B-6DB92E7D04DA}" destId="{9C6C1469-5BB6-43B5-A47E-CA8E0EF28366}" srcOrd="1" destOrd="0" parTransId="{07618620-86E1-4D8D-B50D-829F74F83C97}" sibTransId="{55B0B233-CF55-4C38-8BC1-F3D237513F26}"/>
    <dgm:cxn modelId="{F9804E42-88C8-434F-9382-3FD715AE08D4}" type="presOf" srcId="{FBC888CF-33EA-41DB-A0EB-B466B18928C6}" destId="{0B49EE1A-17B3-43BE-BC77-020F863216C3}" srcOrd="0" destOrd="0" presId="urn:microsoft.com/office/officeart/2008/layout/LinedList"/>
    <dgm:cxn modelId="{B6CE0D9E-07C3-4FD9-B83E-F0831521903B}" srcId="{B49C75A9-9F45-47A4-816B-6DB92E7D04DA}" destId="{BED52E47-1B8C-4A66-9CB7-5429CFBC7F05}" srcOrd="0" destOrd="0" parTransId="{65583E30-6507-4A43-8976-E1D9B005CE6B}" sibTransId="{B2E8397A-2CF1-4830-91B7-A343B9635059}"/>
    <dgm:cxn modelId="{464E8DAA-1C17-4706-BEC4-681E6E840F26}" type="presOf" srcId="{F25F35C3-50C2-4DD2-AD70-DF2F7E6F2ABA}" destId="{2D142C41-6DA8-4BCC-B843-767186FD81EB}" srcOrd="0" destOrd="0" presId="urn:microsoft.com/office/officeart/2008/layout/LinedList"/>
    <dgm:cxn modelId="{448AEAB1-336D-45BE-80A2-DC18EAC66BFB}" srcId="{B49C75A9-9F45-47A4-816B-6DB92E7D04DA}" destId="{FBC888CF-33EA-41DB-A0EB-B466B18928C6}" srcOrd="2" destOrd="0" parTransId="{6CC2FBA0-3E68-46B0-9138-299208C4AB20}" sibTransId="{66432BCC-DE9B-4091-8897-6112DB8BB7A2}"/>
    <dgm:cxn modelId="{F8E671E1-F331-4C03-835D-FBC8E7ADC191}" srcId="{F25F35C3-50C2-4DD2-AD70-DF2F7E6F2ABA}" destId="{B49C75A9-9F45-47A4-816B-6DB92E7D04DA}" srcOrd="0" destOrd="0" parTransId="{221D3350-D048-4069-A9EF-7DAD8FA0DB4D}" sibTransId="{DD1DE2AF-BAB3-4608-98DF-53449D91E76F}"/>
    <dgm:cxn modelId="{1DCDEBED-0C50-48F9-AB56-EA0FA9FE7244}" type="presOf" srcId="{B49C75A9-9F45-47A4-816B-6DB92E7D04DA}" destId="{86E4FF09-0ECE-4B14-8719-EC77C9950834}" srcOrd="0" destOrd="0" presId="urn:microsoft.com/office/officeart/2008/layout/LinedList"/>
    <dgm:cxn modelId="{D7EB85FB-3068-4E43-BF18-FCA2D3B2C9A0}" type="presOf" srcId="{BED52E47-1B8C-4A66-9CB7-5429CFBC7F05}" destId="{1D985604-2BFB-42F8-A55B-FBA2AA9EAA51}" srcOrd="0" destOrd="0" presId="urn:microsoft.com/office/officeart/2008/layout/LinedList"/>
    <dgm:cxn modelId="{4607C324-4408-4890-BD01-4A89B6CA2700}" type="presParOf" srcId="{2D142C41-6DA8-4BCC-B843-767186FD81EB}" destId="{1FEE146F-0789-4B75-98B8-EAD8AEA51FC4}" srcOrd="0" destOrd="0" presId="urn:microsoft.com/office/officeart/2008/layout/LinedList"/>
    <dgm:cxn modelId="{994280E9-440D-4FE2-9B47-8BAB17527F76}" type="presParOf" srcId="{2D142C41-6DA8-4BCC-B843-767186FD81EB}" destId="{E88DFC92-1EA4-4234-A786-F783D73572BF}" srcOrd="1" destOrd="0" presId="urn:microsoft.com/office/officeart/2008/layout/LinedList"/>
    <dgm:cxn modelId="{D1220CD9-8A35-4130-9C6C-CE38808ED3B4}" type="presParOf" srcId="{E88DFC92-1EA4-4234-A786-F783D73572BF}" destId="{86E4FF09-0ECE-4B14-8719-EC77C9950834}" srcOrd="0" destOrd="0" presId="urn:microsoft.com/office/officeart/2008/layout/LinedList"/>
    <dgm:cxn modelId="{CEDEF55E-DC9E-41DD-80E8-32A1D79D4BF8}" type="presParOf" srcId="{E88DFC92-1EA4-4234-A786-F783D73572BF}" destId="{298B5158-811E-48A0-B179-C41D0A28A720}" srcOrd="1" destOrd="0" presId="urn:microsoft.com/office/officeart/2008/layout/LinedList"/>
    <dgm:cxn modelId="{DE5F5B32-27BB-45E7-89B3-7D680304A553}" type="presParOf" srcId="{298B5158-811E-48A0-B179-C41D0A28A720}" destId="{E7038043-069C-436F-82C6-5FDD592D9CCA}" srcOrd="0" destOrd="0" presId="urn:microsoft.com/office/officeart/2008/layout/LinedList"/>
    <dgm:cxn modelId="{BCCE76D9-382B-42A2-840E-6FEA59FC2E48}" type="presParOf" srcId="{298B5158-811E-48A0-B179-C41D0A28A720}" destId="{F76472AF-678A-469C-AE86-5F8B1B29D62E}" srcOrd="1" destOrd="0" presId="urn:microsoft.com/office/officeart/2008/layout/LinedList"/>
    <dgm:cxn modelId="{2C20A197-6528-4189-949E-EA2E0218E5A8}" type="presParOf" srcId="{F76472AF-678A-469C-AE86-5F8B1B29D62E}" destId="{4C2EA54C-1745-488E-B405-6E1727DBFEC2}" srcOrd="0" destOrd="0" presId="urn:microsoft.com/office/officeart/2008/layout/LinedList"/>
    <dgm:cxn modelId="{13E96FEF-49E4-49C2-AA2E-6501DC8915B9}" type="presParOf" srcId="{F76472AF-678A-469C-AE86-5F8B1B29D62E}" destId="{1D985604-2BFB-42F8-A55B-FBA2AA9EAA51}" srcOrd="1" destOrd="0" presId="urn:microsoft.com/office/officeart/2008/layout/LinedList"/>
    <dgm:cxn modelId="{94C373AC-06BC-4592-804E-FC9D0A21B25A}" type="presParOf" srcId="{F76472AF-678A-469C-AE86-5F8B1B29D62E}" destId="{91ADC3D4-E52D-479C-BC53-21E864286DC4}" srcOrd="2" destOrd="0" presId="urn:microsoft.com/office/officeart/2008/layout/LinedList"/>
    <dgm:cxn modelId="{B0D70974-D7FC-4424-A32C-852A0E4F3A1A}" type="presParOf" srcId="{298B5158-811E-48A0-B179-C41D0A28A720}" destId="{B082DC0B-5AE8-483D-B244-EBB9381F140B}" srcOrd="2" destOrd="0" presId="urn:microsoft.com/office/officeart/2008/layout/LinedList"/>
    <dgm:cxn modelId="{4B713063-8E06-488A-8FD9-F6E142384DA6}" type="presParOf" srcId="{298B5158-811E-48A0-B179-C41D0A28A720}" destId="{17751577-B437-4D6A-9940-13948101ED22}" srcOrd="3" destOrd="0" presId="urn:microsoft.com/office/officeart/2008/layout/LinedList"/>
    <dgm:cxn modelId="{CD7A1AEC-5B63-4868-9872-AF84C9B8B560}" type="presParOf" srcId="{298B5158-811E-48A0-B179-C41D0A28A720}" destId="{2FFF615E-9CB2-4788-8858-FEC57A2D89AF}" srcOrd="4" destOrd="0" presId="urn:microsoft.com/office/officeart/2008/layout/LinedList"/>
    <dgm:cxn modelId="{89E4E866-AE7A-414D-A299-13A479277868}" type="presParOf" srcId="{2FFF615E-9CB2-4788-8858-FEC57A2D89AF}" destId="{F40CA936-7E37-42EE-A721-3CF40C17CBF6}" srcOrd="0" destOrd="0" presId="urn:microsoft.com/office/officeart/2008/layout/LinedList"/>
    <dgm:cxn modelId="{2C3D1F51-A605-4760-AB03-782DC5211E57}" type="presParOf" srcId="{2FFF615E-9CB2-4788-8858-FEC57A2D89AF}" destId="{EBD7C35E-C76A-4A00-84AB-A8A92C0C8429}" srcOrd="1" destOrd="0" presId="urn:microsoft.com/office/officeart/2008/layout/LinedList"/>
    <dgm:cxn modelId="{2B9B6162-DCF0-4512-A924-63BD9AD9C2E8}" type="presParOf" srcId="{2FFF615E-9CB2-4788-8858-FEC57A2D89AF}" destId="{BAFD37E7-3DDF-481B-9508-DE72903AA01B}" srcOrd="2" destOrd="0" presId="urn:microsoft.com/office/officeart/2008/layout/LinedList"/>
    <dgm:cxn modelId="{E51DE154-9EAD-473D-9B13-CB0F83F5F574}" type="presParOf" srcId="{298B5158-811E-48A0-B179-C41D0A28A720}" destId="{4B688D90-31AF-4BD6-9C49-997A95D4D58D}" srcOrd="5" destOrd="0" presId="urn:microsoft.com/office/officeart/2008/layout/LinedList"/>
    <dgm:cxn modelId="{E42D8C54-6685-40DF-A044-98EB26D46603}" type="presParOf" srcId="{298B5158-811E-48A0-B179-C41D0A28A720}" destId="{0E63F624-004D-4CC9-AC57-00C9B683B4F9}" srcOrd="6" destOrd="0" presId="urn:microsoft.com/office/officeart/2008/layout/LinedList"/>
    <dgm:cxn modelId="{166561EC-924B-40DD-859C-7696395C062D}" type="presParOf" srcId="{298B5158-811E-48A0-B179-C41D0A28A720}" destId="{264DB59F-0C95-4EF3-A722-2EFB6F7DC106}" srcOrd="7" destOrd="0" presId="urn:microsoft.com/office/officeart/2008/layout/LinedList"/>
    <dgm:cxn modelId="{05D57165-FA95-46B0-A1C6-66C22FE08759}" type="presParOf" srcId="{264DB59F-0C95-4EF3-A722-2EFB6F7DC106}" destId="{6FC924DA-2970-4DC4-AECC-9B38C0005307}" srcOrd="0" destOrd="0" presId="urn:microsoft.com/office/officeart/2008/layout/LinedList"/>
    <dgm:cxn modelId="{89D9DE1D-7635-4C42-BA6F-173031D7773E}" type="presParOf" srcId="{264DB59F-0C95-4EF3-A722-2EFB6F7DC106}" destId="{0B49EE1A-17B3-43BE-BC77-020F863216C3}" srcOrd="1" destOrd="0" presId="urn:microsoft.com/office/officeart/2008/layout/LinedList"/>
    <dgm:cxn modelId="{43CF508B-812A-4B2B-9247-F715F46835B9}" type="presParOf" srcId="{264DB59F-0C95-4EF3-A722-2EFB6F7DC106}" destId="{E5C2FCC0-7FEB-4E54-8B3A-EEE1B46EEF9B}" srcOrd="2" destOrd="0" presId="urn:microsoft.com/office/officeart/2008/layout/LinedList"/>
    <dgm:cxn modelId="{138FE2AA-AD83-477D-A4A0-D543BC13B2C9}" type="presParOf" srcId="{298B5158-811E-48A0-B179-C41D0A28A720}" destId="{AFC51E23-7243-49DB-9CF2-258271D73AD2}" srcOrd="8" destOrd="0" presId="urn:microsoft.com/office/officeart/2008/layout/LinedList"/>
    <dgm:cxn modelId="{1C1411EE-C539-4EAA-AC8E-371720264E52}" type="presParOf" srcId="{298B5158-811E-48A0-B179-C41D0A28A720}" destId="{AA1F8651-B6E8-4C4C-B0C0-077F6A128C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C1F33-D9E3-4831-B725-C01DC1377850}">
      <dsp:nvSpPr>
        <dsp:cNvPr id="0" name=""/>
        <dsp:cNvSpPr/>
      </dsp:nvSpPr>
      <dsp:spPr>
        <a:xfrm>
          <a:off x="3220965" y="1516564"/>
          <a:ext cx="2260381" cy="2294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 dirty="0">
              <a:solidFill>
                <a:schemeClr val="tx1"/>
              </a:solidFill>
            </a:rPr>
            <a:t>Място където се придобиват умения и компетентности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51990" y="1852514"/>
        <a:ext cx="1598331" cy="1622109"/>
      </dsp:txXfrm>
    </dsp:sp>
    <dsp:sp modelId="{5E6BA4FC-F920-4D82-88F5-31ED32941E3A}">
      <dsp:nvSpPr>
        <dsp:cNvPr id="0" name=""/>
        <dsp:cNvSpPr/>
      </dsp:nvSpPr>
      <dsp:spPr>
        <a:xfrm rot="16055681">
          <a:off x="3933949" y="1155515"/>
          <a:ext cx="708410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708410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4270444" y="1146002"/>
        <a:ext cx="35420" cy="35420"/>
      </dsp:txXfrm>
    </dsp:sp>
    <dsp:sp modelId="{BB0E1618-AF84-4B4B-B8A3-B373E8294692}">
      <dsp:nvSpPr>
        <dsp:cNvPr id="0" name=""/>
        <dsp:cNvSpPr/>
      </dsp:nvSpPr>
      <dsp:spPr>
        <a:xfrm>
          <a:off x="3758673" y="-181789"/>
          <a:ext cx="987597" cy="992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Детска градина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03303" y="-36507"/>
        <a:ext cx="698337" cy="701486"/>
      </dsp:txXfrm>
    </dsp:sp>
    <dsp:sp modelId="{3FD0DD66-F81D-4056-8260-1257973A225D}">
      <dsp:nvSpPr>
        <dsp:cNvPr id="0" name=""/>
        <dsp:cNvSpPr/>
      </dsp:nvSpPr>
      <dsp:spPr>
        <a:xfrm rot="17866942">
          <a:off x="4787954" y="1484618"/>
          <a:ext cx="360020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360020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4958964" y="1483815"/>
        <a:ext cx="18001" cy="18001"/>
      </dsp:txXfrm>
    </dsp:sp>
    <dsp:sp modelId="{7AAA7B08-5881-4243-AE9D-B28C0EB783F9}">
      <dsp:nvSpPr>
        <dsp:cNvPr id="0" name=""/>
        <dsp:cNvSpPr/>
      </dsp:nvSpPr>
      <dsp:spPr>
        <a:xfrm>
          <a:off x="4741950" y="248356"/>
          <a:ext cx="1156923" cy="115097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Училище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911377" y="416912"/>
        <a:ext cx="818069" cy="813858"/>
      </dsp:txXfrm>
    </dsp:sp>
    <dsp:sp modelId="{ADC02A14-DD3B-4A5C-85E6-A48B355564BF}">
      <dsp:nvSpPr>
        <dsp:cNvPr id="0" name=""/>
        <dsp:cNvSpPr/>
      </dsp:nvSpPr>
      <dsp:spPr>
        <a:xfrm rot="19246783">
          <a:off x="5097229" y="1558631"/>
          <a:ext cx="1195386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195386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665037" y="1536943"/>
        <a:ext cx="59769" cy="59769"/>
      </dsp:txXfrm>
    </dsp:sp>
    <dsp:sp modelId="{5F3FF578-5345-48DA-9E3B-C7DF5011D92C}">
      <dsp:nvSpPr>
        <dsp:cNvPr id="0" name=""/>
        <dsp:cNvSpPr/>
      </dsp:nvSpPr>
      <dsp:spPr>
        <a:xfrm>
          <a:off x="5954044" y="0"/>
          <a:ext cx="1577689" cy="14230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Обучителни курсове, семинари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185091" y="208396"/>
        <a:ext cx="1115595" cy="1006226"/>
      </dsp:txXfrm>
    </dsp:sp>
    <dsp:sp modelId="{8A90B77F-9C87-4873-B8A8-E3FB5216EE08}">
      <dsp:nvSpPr>
        <dsp:cNvPr id="0" name=""/>
        <dsp:cNvSpPr/>
      </dsp:nvSpPr>
      <dsp:spPr>
        <a:xfrm rot="20863343">
          <a:off x="5455178" y="2405150"/>
          <a:ext cx="91513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91513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498647" y="2411059"/>
        <a:ext cx="4575" cy="4575"/>
      </dsp:txXfrm>
    </dsp:sp>
    <dsp:sp modelId="{AE740713-3F41-4D90-9445-9CCFCF384826}">
      <dsp:nvSpPr>
        <dsp:cNvPr id="0" name=""/>
        <dsp:cNvSpPr/>
      </dsp:nvSpPr>
      <dsp:spPr>
        <a:xfrm>
          <a:off x="5518676" y="1516545"/>
          <a:ext cx="1688304" cy="14184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Университет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765922" y="1724274"/>
        <a:ext cx="1193812" cy="1003005"/>
      </dsp:txXfrm>
    </dsp:sp>
    <dsp:sp modelId="{81683DC9-4414-488A-8BF8-83FABF33DFAB}">
      <dsp:nvSpPr>
        <dsp:cNvPr id="0" name=""/>
        <dsp:cNvSpPr/>
      </dsp:nvSpPr>
      <dsp:spPr>
        <a:xfrm rot="752400">
          <a:off x="5440921" y="3030368"/>
          <a:ext cx="1192327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192327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6007277" y="3008757"/>
        <a:ext cx="59616" cy="59616"/>
      </dsp:txXfrm>
    </dsp:sp>
    <dsp:sp modelId="{9541B490-05A5-4972-A297-2DEB3F88F39D}">
      <dsp:nvSpPr>
        <dsp:cNvPr id="0" name=""/>
        <dsp:cNvSpPr/>
      </dsp:nvSpPr>
      <dsp:spPr>
        <a:xfrm>
          <a:off x="6609123" y="2821393"/>
          <a:ext cx="863263" cy="8808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Стаж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735545" y="2950388"/>
        <a:ext cx="610419" cy="622841"/>
      </dsp:txXfrm>
    </dsp:sp>
    <dsp:sp modelId="{61519254-B833-4919-91A0-74340F68E15F}">
      <dsp:nvSpPr>
        <dsp:cNvPr id="0" name=""/>
        <dsp:cNvSpPr/>
      </dsp:nvSpPr>
      <dsp:spPr>
        <a:xfrm rot="1841843">
          <a:off x="5312202" y="3287305"/>
          <a:ext cx="206721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206721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410395" y="3290334"/>
        <a:ext cx="10336" cy="10336"/>
      </dsp:txXfrm>
    </dsp:sp>
    <dsp:sp modelId="{9FB2CA43-945B-4A92-A79F-9D549BCFE4BC}">
      <dsp:nvSpPr>
        <dsp:cNvPr id="0" name=""/>
        <dsp:cNvSpPr/>
      </dsp:nvSpPr>
      <dsp:spPr>
        <a:xfrm>
          <a:off x="5432672" y="3141370"/>
          <a:ext cx="936173" cy="8843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Работа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69771" y="3270884"/>
        <a:ext cx="661975" cy="625352"/>
      </dsp:txXfrm>
    </dsp:sp>
    <dsp:sp modelId="{694CC360-8FE1-4A3F-8CDD-0ADE81C71BDF}">
      <dsp:nvSpPr>
        <dsp:cNvPr id="0" name=""/>
        <dsp:cNvSpPr/>
      </dsp:nvSpPr>
      <dsp:spPr>
        <a:xfrm rot="3565137">
          <a:off x="4776659" y="3912059"/>
          <a:ext cx="634276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634276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077941" y="3904399"/>
        <a:ext cx="31713" cy="31713"/>
      </dsp:txXfrm>
    </dsp:sp>
    <dsp:sp modelId="{3983F6E9-FA37-4E10-901C-4608B3117EF4}">
      <dsp:nvSpPr>
        <dsp:cNvPr id="0" name=""/>
        <dsp:cNvSpPr/>
      </dsp:nvSpPr>
      <dsp:spPr>
        <a:xfrm>
          <a:off x="4903598" y="4121083"/>
          <a:ext cx="1334620" cy="12130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Добро</a:t>
          </a:r>
          <a:br>
            <a:rPr lang="bg-BG" sz="1400" kern="1200" dirty="0">
              <a:solidFill>
                <a:schemeClr val="tx1"/>
              </a:solidFill>
            </a:rPr>
          </a:br>
          <a:r>
            <a:rPr lang="bg-BG" sz="1400" kern="1200" dirty="0" err="1">
              <a:solidFill>
                <a:schemeClr val="tx1"/>
              </a:solidFill>
            </a:rPr>
            <a:t>волстване</a:t>
          </a:r>
          <a:r>
            <a:rPr lang="bg-BG" sz="1400" kern="1200" dirty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99049" y="4298732"/>
        <a:ext cx="943718" cy="857768"/>
      </dsp:txXfrm>
    </dsp:sp>
    <dsp:sp modelId="{A115679B-0936-4963-BF06-BBF0337C8896}">
      <dsp:nvSpPr>
        <dsp:cNvPr id="0" name=""/>
        <dsp:cNvSpPr/>
      </dsp:nvSpPr>
      <dsp:spPr>
        <a:xfrm rot="5887393">
          <a:off x="4110506" y="3858727"/>
          <a:ext cx="137779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37779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4175951" y="3863480"/>
        <a:ext cx="6888" cy="6888"/>
      </dsp:txXfrm>
    </dsp:sp>
    <dsp:sp modelId="{E0783B8D-B1D5-421C-A78A-E5D4D8E54C2B}">
      <dsp:nvSpPr>
        <dsp:cNvPr id="0" name=""/>
        <dsp:cNvSpPr/>
      </dsp:nvSpPr>
      <dsp:spPr>
        <a:xfrm>
          <a:off x="3319172" y="3929241"/>
          <a:ext cx="1505140" cy="13838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Пътуване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39595" y="4131896"/>
        <a:ext cx="1064294" cy="978504"/>
      </dsp:txXfrm>
    </dsp:sp>
    <dsp:sp modelId="{87A786ED-A8F2-4513-8B25-E2422A6C394B}">
      <dsp:nvSpPr>
        <dsp:cNvPr id="0" name=""/>
        <dsp:cNvSpPr/>
      </dsp:nvSpPr>
      <dsp:spPr>
        <a:xfrm rot="7767306">
          <a:off x="2784041" y="3933486"/>
          <a:ext cx="1030400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030400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3273481" y="3915923"/>
        <a:ext cx="51520" cy="51520"/>
      </dsp:txXfrm>
    </dsp:sp>
    <dsp:sp modelId="{EB6A5ED5-57BC-4B85-8E9D-D95475E15546}">
      <dsp:nvSpPr>
        <dsp:cNvPr id="0" name=""/>
        <dsp:cNvSpPr/>
      </dsp:nvSpPr>
      <dsp:spPr>
        <a:xfrm>
          <a:off x="1954037" y="4208427"/>
          <a:ext cx="1255380" cy="12101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Местна общност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37883" y="4385645"/>
        <a:ext cx="887688" cy="855685"/>
      </dsp:txXfrm>
    </dsp:sp>
    <dsp:sp modelId="{700601F6-CF9C-4A86-B1AC-AEB7748EB067}">
      <dsp:nvSpPr>
        <dsp:cNvPr id="0" name=""/>
        <dsp:cNvSpPr/>
      </dsp:nvSpPr>
      <dsp:spPr>
        <a:xfrm rot="8963563">
          <a:off x="3138005" y="3297771"/>
          <a:ext cx="254457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254457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3258872" y="3299607"/>
        <a:ext cx="12722" cy="12722"/>
      </dsp:txXfrm>
    </dsp:sp>
    <dsp:sp modelId="{F11E2356-EC70-4169-B4E9-7CA4F4E83FF6}">
      <dsp:nvSpPr>
        <dsp:cNvPr id="0" name=""/>
        <dsp:cNvSpPr/>
      </dsp:nvSpPr>
      <dsp:spPr>
        <a:xfrm>
          <a:off x="2235611" y="3145048"/>
          <a:ext cx="994374" cy="9517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Хобита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81234" y="3284434"/>
        <a:ext cx="703128" cy="673014"/>
      </dsp:txXfrm>
    </dsp:sp>
    <dsp:sp modelId="{A1516BD4-A4B5-4FB3-AE55-B03114651013}">
      <dsp:nvSpPr>
        <dsp:cNvPr id="0" name=""/>
        <dsp:cNvSpPr/>
      </dsp:nvSpPr>
      <dsp:spPr>
        <a:xfrm rot="9924644">
          <a:off x="2062136" y="3093191"/>
          <a:ext cx="1213829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213829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2638704" y="3071043"/>
        <a:ext cx="60691" cy="60691"/>
      </dsp:txXfrm>
    </dsp:sp>
    <dsp:sp modelId="{A79BD72F-0C03-46F2-AAEA-19B7D5D9A3B5}">
      <dsp:nvSpPr>
        <dsp:cNvPr id="0" name=""/>
        <dsp:cNvSpPr/>
      </dsp:nvSpPr>
      <dsp:spPr>
        <a:xfrm>
          <a:off x="698363" y="2741592"/>
          <a:ext cx="1406895" cy="13792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Ежедневни ситуации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04398" y="2943581"/>
        <a:ext cx="994825" cy="975289"/>
      </dsp:txXfrm>
    </dsp:sp>
    <dsp:sp modelId="{AA3180A2-A65F-4C22-8A55-C68644D8D803}">
      <dsp:nvSpPr>
        <dsp:cNvPr id="0" name=""/>
        <dsp:cNvSpPr/>
      </dsp:nvSpPr>
      <dsp:spPr>
        <a:xfrm rot="11201505">
          <a:off x="3076069" y="2514739"/>
          <a:ext cx="152894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152894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3148694" y="2519114"/>
        <a:ext cx="7644" cy="7644"/>
      </dsp:txXfrm>
    </dsp:sp>
    <dsp:sp modelId="{F867AB3C-18E5-4AFB-898C-D8ED2687CDDE}">
      <dsp:nvSpPr>
        <dsp:cNvPr id="0" name=""/>
        <dsp:cNvSpPr/>
      </dsp:nvSpPr>
      <dsp:spPr>
        <a:xfrm>
          <a:off x="1738395" y="1827311"/>
          <a:ext cx="1343762" cy="12170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Семейство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35184" y="2005548"/>
        <a:ext cx="950184" cy="860605"/>
      </dsp:txXfrm>
    </dsp:sp>
    <dsp:sp modelId="{109C13E0-D9E7-412D-97BC-020B66F5E27C}">
      <dsp:nvSpPr>
        <dsp:cNvPr id="0" name=""/>
        <dsp:cNvSpPr/>
      </dsp:nvSpPr>
      <dsp:spPr>
        <a:xfrm rot="12799687">
          <a:off x="2496519" y="1760425"/>
          <a:ext cx="987334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987334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2965503" y="1743939"/>
        <a:ext cx="49366" cy="49366"/>
      </dsp:txXfrm>
    </dsp:sp>
    <dsp:sp modelId="{083D571A-3723-4AE1-87E1-A917F13991FD}">
      <dsp:nvSpPr>
        <dsp:cNvPr id="0" name=""/>
        <dsp:cNvSpPr/>
      </dsp:nvSpPr>
      <dsp:spPr>
        <a:xfrm>
          <a:off x="1324746" y="498185"/>
          <a:ext cx="1383877" cy="12605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Медии и онлайн общество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27410" y="682790"/>
        <a:ext cx="978549" cy="891353"/>
      </dsp:txXfrm>
    </dsp:sp>
    <dsp:sp modelId="{004563E4-C418-4A97-AE2C-D87141FE995A}">
      <dsp:nvSpPr>
        <dsp:cNvPr id="0" name=""/>
        <dsp:cNvSpPr/>
      </dsp:nvSpPr>
      <dsp:spPr>
        <a:xfrm rot="14323224">
          <a:off x="3714886" y="1654771"/>
          <a:ext cx="56766" cy="16394"/>
        </a:xfrm>
        <a:custGeom>
          <a:avLst/>
          <a:gdLst/>
          <a:ahLst/>
          <a:cxnLst/>
          <a:rect l="0" t="0" r="0" b="0"/>
          <a:pathLst>
            <a:path>
              <a:moveTo>
                <a:pt x="0" y="8197"/>
              </a:moveTo>
              <a:lnTo>
                <a:pt x="56766" y="81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3741850" y="1661549"/>
        <a:ext cx="2838" cy="2838"/>
      </dsp:txXfrm>
    </dsp:sp>
    <dsp:sp modelId="{3F96B563-AC14-4CB6-B417-71CF8061361E}">
      <dsp:nvSpPr>
        <dsp:cNvPr id="0" name=""/>
        <dsp:cNvSpPr/>
      </dsp:nvSpPr>
      <dsp:spPr>
        <a:xfrm>
          <a:off x="2789627" y="546968"/>
          <a:ext cx="1260061" cy="116665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Социален живот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74159" y="717820"/>
        <a:ext cx="890997" cy="82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8EBD-960F-4093-92BA-2D9971B258A6}">
      <dsp:nvSpPr>
        <dsp:cNvPr id="0" name=""/>
        <dsp:cNvSpPr/>
      </dsp:nvSpPr>
      <dsp:spPr>
        <a:xfrm>
          <a:off x="0" y="0"/>
          <a:ext cx="7841049" cy="172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i="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Умения за учене и обновяване</a:t>
          </a:r>
          <a:endParaRPr lang="en-US" sz="1800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Разрешаване на проблеми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Критично мислене </a:t>
          </a:r>
          <a:endParaRPr lang="en-US" sz="1600" u="none" strike="noStrike" kern="1200" cap="none" dirty="0">
            <a:latin typeface="Helvetica Neue"/>
            <a:ea typeface="Helvetica Neue"/>
            <a:cs typeface="Helvetica Neue"/>
            <a:sym typeface="Helvetica Neue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i="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Сътрудничество и комуникация</a:t>
          </a:r>
          <a:endParaRPr lang="en-US" sz="1600" u="none" strike="noStrike" kern="1200" cap="none" dirty="0">
            <a:latin typeface="Helvetica Neue"/>
            <a:ea typeface="Helvetica Neue"/>
            <a:cs typeface="Helvetica Neue"/>
            <a:sym typeface="Helvetica Neue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Творчество</a:t>
          </a:r>
          <a:endParaRPr lang="en-US" sz="1600" kern="1200" dirty="0">
            <a:latin typeface="Helvetica Neue"/>
            <a:ea typeface="Helvetica Neue"/>
            <a:cs typeface="Helvetica Neue"/>
            <a:sym typeface="Helvetica Neue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Умения за обновяване</a:t>
          </a:r>
          <a:endParaRPr lang="en-US" sz="1600" kern="1200" dirty="0"/>
        </a:p>
      </dsp:txBody>
      <dsp:txXfrm>
        <a:off x="1694095" y="0"/>
        <a:ext cx="6146953" cy="1724646"/>
      </dsp:txXfrm>
    </dsp:sp>
    <dsp:sp modelId="{18DDDF11-179F-4D96-A9FD-6860756035C9}">
      <dsp:nvSpPr>
        <dsp:cNvPr id="0" name=""/>
        <dsp:cNvSpPr/>
      </dsp:nvSpPr>
      <dsp:spPr>
        <a:xfrm>
          <a:off x="125885" y="358780"/>
          <a:ext cx="1568209" cy="1007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1E072C-2B67-4773-B568-4BCD6821B91C}">
      <dsp:nvSpPr>
        <dsp:cNvPr id="0" name=""/>
        <dsp:cNvSpPr/>
      </dsp:nvSpPr>
      <dsp:spPr>
        <a:xfrm>
          <a:off x="0" y="1850531"/>
          <a:ext cx="7841049" cy="1520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50000"/>
                <a:satMod val="300000"/>
              </a:schemeClr>
            </a:gs>
            <a:gs pos="35000">
              <a:schemeClr val="accent2">
                <a:hueOff val="-727682"/>
                <a:satOff val="-41964"/>
                <a:lumOff val="4314"/>
                <a:alphaOff val="0"/>
                <a:tint val="37000"/>
                <a:satMod val="3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latin typeface="Helvetica Neue"/>
              <a:ea typeface="Helvetica Neue"/>
              <a:cs typeface="Helvetica Neue"/>
              <a:sym typeface="Helvetica Neue"/>
            </a:rPr>
            <a:t>Умения за живот и кариера</a:t>
          </a:r>
          <a:endParaRPr lang="en-U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Гъвкавост и адаптивност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Инициативност и самоуправление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Социални и </a:t>
          </a:r>
          <a:r>
            <a:rPr lang="bg-BG" sz="1600" kern="1200" dirty="0" err="1">
              <a:latin typeface="Helvetica Neue"/>
              <a:ea typeface="Helvetica Neue"/>
              <a:cs typeface="Helvetica Neue"/>
              <a:sym typeface="Helvetica Neue"/>
            </a:rPr>
            <a:t>междукултурни</a:t>
          </a: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 умения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Умения за лидерство и отговорност</a:t>
          </a:r>
          <a:endParaRPr lang="en-US" sz="1400" kern="1200" dirty="0"/>
        </a:p>
      </dsp:txBody>
      <dsp:txXfrm>
        <a:off x="1694095" y="1850531"/>
        <a:ext cx="6146953" cy="1520812"/>
      </dsp:txXfrm>
    </dsp:sp>
    <dsp:sp modelId="{783BBB46-A286-40C6-A6B3-4DE5FAC1820E}">
      <dsp:nvSpPr>
        <dsp:cNvPr id="0" name=""/>
        <dsp:cNvSpPr/>
      </dsp:nvSpPr>
      <dsp:spPr>
        <a:xfrm>
          <a:off x="125885" y="2107395"/>
          <a:ext cx="1568209" cy="1007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D562E6-B4FF-4462-A108-482D5C51793A}">
      <dsp:nvSpPr>
        <dsp:cNvPr id="0" name=""/>
        <dsp:cNvSpPr/>
      </dsp:nvSpPr>
      <dsp:spPr>
        <a:xfrm>
          <a:off x="0" y="3497229"/>
          <a:ext cx="7841049" cy="125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50000"/>
                <a:satMod val="300000"/>
              </a:schemeClr>
            </a:gs>
            <a:gs pos="35000">
              <a:schemeClr val="accent2">
                <a:hueOff val="-1455363"/>
                <a:satOff val="-83928"/>
                <a:lumOff val="8628"/>
                <a:alphaOff val="0"/>
                <a:tint val="37000"/>
                <a:satMod val="3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i="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Умения за работа с информация, медии и технологии</a:t>
          </a:r>
          <a:endParaRPr lang="en-U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i="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Информационна грамотност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Медийна грамотност и информация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600" kern="1200" dirty="0">
              <a:latin typeface="Helvetica Neue"/>
              <a:ea typeface="Helvetica Neue"/>
              <a:cs typeface="Helvetica Neue"/>
              <a:sym typeface="Helvetica Neue"/>
            </a:rPr>
            <a:t>Комуникация и информационна грамотност</a:t>
          </a:r>
          <a:endParaRPr lang="en-US" sz="1600" kern="1200" dirty="0"/>
        </a:p>
      </dsp:txBody>
      <dsp:txXfrm>
        <a:off x="1694095" y="3497229"/>
        <a:ext cx="6146953" cy="1258856"/>
      </dsp:txXfrm>
    </dsp:sp>
    <dsp:sp modelId="{EB930991-6F7F-421F-A97E-C0D05089A83E}">
      <dsp:nvSpPr>
        <dsp:cNvPr id="0" name=""/>
        <dsp:cNvSpPr/>
      </dsp:nvSpPr>
      <dsp:spPr>
        <a:xfrm>
          <a:off x="125885" y="3623115"/>
          <a:ext cx="1568209" cy="1007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B78DE-88EE-4A5E-B0A0-020021B018D0}">
      <dsp:nvSpPr>
        <dsp:cNvPr id="0" name=""/>
        <dsp:cNvSpPr/>
      </dsp:nvSpPr>
      <dsp:spPr>
        <a:xfrm>
          <a:off x="2435828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7185" y="3316465"/>
        <a:ext cx="72669" cy="72669"/>
      </dsp:txXfrm>
    </dsp:sp>
    <dsp:sp modelId="{64171A12-B5B1-444D-BFF3-D650BE695436}">
      <dsp:nvSpPr>
        <dsp:cNvPr id="0" name=""/>
        <dsp:cNvSpPr/>
      </dsp:nvSpPr>
      <dsp:spPr>
        <a:xfrm>
          <a:off x="2435828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635" y="2692448"/>
        <a:ext cx="33769" cy="33769"/>
      </dsp:txXfrm>
    </dsp:sp>
    <dsp:sp modelId="{7BE5CDA2-7B3A-417D-A53B-C8DEDF82E852}">
      <dsp:nvSpPr>
        <dsp:cNvPr id="0" name=""/>
        <dsp:cNvSpPr/>
      </dsp:nvSpPr>
      <dsp:spPr>
        <a:xfrm>
          <a:off x="2435828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7185" y="2029532"/>
        <a:ext cx="72669" cy="72669"/>
      </dsp:txXfrm>
    </dsp:sp>
    <dsp:sp modelId="{D9F46F21-3648-4412-83CE-75F8895ED3DF}">
      <dsp:nvSpPr>
        <dsp:cNvPr id="0" name=""/>
        <dsp:cNvSpPr/>
      </dsp:nvSpPr>
      <dsp:spPr>
        <a:xfrm rot="16200000">
          <a:off x="-391444" y="2311357"/>
          <a:ext cx="4858593" cy="7959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/>
            <a:t>гръбнакът</a:t>
          </a:r>
          <a:r>
            <a:rPr lang="bg-BG" sz="2800" kern="1200" baseline="0" dirty="0"/>
            <a:t> на тези умения</a:t>
          </a:r>
          <a:endParaRPr lang="en-US" sz="2800" kern="1200" dirty="0"/>
        </a:p>
      </dsp:txBody>
      <dsp:txXfrm>
        <a:off x="-391444" y="2311357"/>
        <a:ext cx="4858593" cy="795952"/>
      </dsp:txXfrm>
    </dsp:sp>
    <dsp:sp modelId="{0F5385AE-0842-47C0-827B-620F23C876C5}">
      <dsp:nvSpPr>
        <dsp:cNvPr id="0" name=""/>
        <dsp:cNvSpPr/>
      </dsp:nvSpPr>
      <dsp:spPr>
        <a:xfrm>
          <a:off x="3111211" y="907626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i="0" u="none" strike="noStrike" kern="1200" cap="none" dirty="0">
              <a:latin typeface="Helvetica Neue"/>
              <a:ea typeface="Helvetica Neue"/>
              <a:cs typeface="Helvetica Neue"/>
              <a:sym typeface="Helvetica Neue"/>
            </a:rPr>
            <a:t>комуникация</a:t>
          </a:r>
          <a:endParaRPr lang="en-US" sz="2800" kern="1200" dirty="0"/>
        </a:p>
      </dsp:txBody>
      <dsp:txXfrm>
        <a:off x="3111211" y="907626"/>
        <a:ext cx="3376913" cy="1029546"/>
      </dsp:txXfrm>
    </dsp:sp>
    <dsp:sp modelId="{2D5AE238-617D-4563-87B5-BF01072FB445}">
      <dsp:nvSpPr>
        <dsp:cNvPr id="0" name=""/>
        <dsp:cNvSpPr/>
      </dsp:nvSpPr>
      <dsp:spPr>
        <a:xfrm>
          <a:off x="3111211" y="2194560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latin typeface="Helvetica Neue"/>
              <a:ea typeface="Helvetica Neue"/>
              <a:cs typeface="Helvetica Neue"/>
              <a:sym typeface="Helvetica Neue"/>
            </a:rPr>
            <a:t>адаптивност</a:t>
          </a:r>
          <a:endParaRPr lang="en-US" sz="2800" kern="1200" dirty="0"/>
        </a:p>
      </dsp:txBody>
      <dsp:txXfrm>
        <a:off x="3111211" y="2194560"/>
        <a:ext cx="3376913" cy="1029546"/>
      </dsp:txXfrm>
    </dsp:sp>
    <dsp:sp modelId="{6BA2FF9B-B943-436E-B038-2454C9BA1E63}">
      <dsp:nvSpPr>
        <dsp:cNvPr id="0" name=""/>
        <dsp:cNvSpPr/>
      </dsp:nvSpPr>
      <dsp:spPr>
        <a:xfrm>
          <a:off x="3111211" y="3481493"/>
          <a:ext cx="3376913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latin typeface="Helvetica Neue"/>
              <a:ea typeface="Helvetica Neue"/>
              <a:cs typeface="Helvetica Neue"/>
              <a:sym typeface="Helvetica Neue"/>
            </a:rPr>
            <a:t>иновация</a:t>
          </a:r>
          <a:endParaRPr lang="en-US" sz="2800" kern="1200" dirty="0"/>
        </a:p>
      </dsp:txBody>
      <dsp:txXfrm>
        <a:off x="3111211" y="3481493"/>
        <a:ext cx="3376913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E8B0-FFBA-4E2A-8CFE-A74A3BAA6EF8}">
      <dsp:nvSpPr>
        <dsp:cNvPr id="0" name=""/>
        <dsp:cNvSpPr/>
      </dsp:nvSpPr>
      <dsp:spPr>
        <a:xfrm>
          <a:off x="2298093" y="1061166"/>
          <a:ext cx="6423229" cy="13422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latin typeface="Helvetica Neue"/>
              <a:ea typeface="Helvetica Neue"/>
              <a:cs typeface="Helvetica Neue"/>
              <a:sym typeface="Helvetica Neue"/>
            </a:rPr>
            <a:t>Фундаментално човешко право е</a:t>
          </a:r>
          <a:r>
            <a:rPr lang="en-US" sz="2000" kern="1200" dirty="0">
              <a:latin typeface="Helvetica Neue"/>
              <a:ea typeface="Helvetica Neue"/>
              <a:cs typeface="Helvetica Neue"/>
              <a:sym typeface="Helvetica Neue"/>
            </a:rPr>
            <a:t> </a:t>
          </a:r>
          <a:r>
            <a:rPr lang="bg-BG" sz="2000" kern="1200" dirty="0">
              <a:latin typeface="Helvetica Neue"/>
              <a:ea typeface="Helvetica Neue"/>
              <a:cs typeface="Helvetica Neue"/>
              <a:sym typeface="Helvetica Neue"/>
            </a:rPr>
            <a:t>правото на достъп до образование без дискриминация</a:t>
          </a:r>
          <a:endParaRPr lang="en-US" sz="2000" kern="1200" dirty="0"/>
        </a:p>
      </dsp:txBody>
      <dsp:txXfrm>
        <a:off x="3325810" y="1061166"/>
        <a:ext cx="5395513" cy="1342244"/>
      </dsp:txXfrm>
    </dsp:sp>
    <dsp:sp modelId="{CA1D13EF-62F4-4423-979A-382979C432FB}">
      <dsp:nvSpPr>
        <dsp:cNvPr id="0" name=""/>
        <dsp:cNvSpPr/>
      </dsp:nvSpPr>
      <dsp:spPr>
        <a:xfrm>
          <a:off x="2289476" y="2403410"/>
          <a:ext cx="6440462" cy="11200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latin typeface="Helvetica Neue"/>
              <a:ea typeface="Helvetica Neue"/>
              <a:cs typeface="Helvetica Neue"/>
              <a:sym typeface="Helvetica Neue"/>
            </a:rPr>
            <a:t>…цели елиминирането на </a:t>
          </a:r>
          <a:r>
            <a:rPr lang="bg-BG" sz="2000" i="1" kern="1200" dirty="0">
              <a:latin typeface="Helvetica Neue"/>
              <a:ea typeface="Helvetica Neue"/>
              <a:cs typeface="Helvetica Neue"/>
              <a:sym typeface="Helvetica Neue"/>
            </a:rPr>
            <a:t>изключването </a:t>
          </a:r>
          <a:r>
            <a:rPr lang="bg-BG" sz="2000" kern="1200" dirty="0">
              <a:latin typeface="Helvetica Neue"/>
              <a:ea typeface="Helvetica Neue"/>
              <a:cs typeface="Helvetica Neue"/>
              <a:sym typeface="Helvetica Neue"/>
            </a:rPr>
            <a:t>и </a:t>
          </a:r>
          <a:r>
            <a:rPr lang="bg-BG" sz="2000" i="1" kern="1200" dirty="0">
              <a:latin typeface="Helvetica Neue"/>
              <a:ea typeface="Helvetica Neue"/>
              <a:cs typeface="Helvetica Neue"/>
              <a:sym typeface="Helvetica Neue"/>
            </a:rPr>
            <a:t>дискриминацията</a:t>
          </a:r>
          <a:endParaRPr lang="en-US" sz="2000" kern="1200" dirty="0"/>
        </a:p>
      </dsp:txBody>
      <dsp:txXfrm>
        <a:off x="3319950" y="2403410"/>
        <a:ext cx="5409988" cy="1120048"/>
      </dsp:txXfrm>
    </dsp:sp>
    <dsp:sp modelId="{A06F7FF3-1E40-4872-AFE8-61CB6D4A2224}">
      <dsp:nvSpPr>
        <dsp:cNvPr id="0" name=""/>
        <dsp:cNvSpPr/>
      </dsp:nvSpPr>
      <dsp:spPr>
        <a:xfrm>
          <a:off x="2298093" y="3523459"/>
          <a:ext cx="6423229" cy="1049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>
              <a:latin typeface="Helvetica Neue"/>
              <a:ea typeface="Helvetica Neue"/>
              <a:cs typeface="Helvetica Neue"/>
              <a:sym typeface="Helvetica Neue"/>
            </a:rPr>
            <a:t>…е необходимо за всеки човек, за да участва в обществото</a:t>
          </a:r>
        </a:p>
      </dsp:txBody>
      <dsp:txXfrm>
        <a:off x="3325810" y="3523459"/>
        <a:ext cx="5395513" cy="1049060"/>
      </dsp:txXfrm>
    </dsp:sp>
    <dsp:sp modelId="{02B1B211-D93A-4277-9153-280BE26F951A}">
      <dsp:nvSpPr>
        <dsp:cNvPr id="0" name=""/>
        <dsp:cNvSpPr/>
      </dsp:nvSpPr>
      <dsp:spPr>
        <a:xfrm>
          <a:off x="871943" y="2150889"/>
          <a:ext cx="1761051" cy="17117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500" b="1" kern="1200" dirty="0">
              <a:latin typeface="Helvetica Neue"/>
              <a:ea typeface="Helvetica Neue"/>
              <a:cs typeface="Helvetica Neue"/>
              <a:sym typeface="Helvetica Neue"/>
            </a:rPr>
            <a:t>Приобщаващо образование</a:t>
          </a:r>
          <a:endParaRPr lang="en-US" sz="1500" kern="1200" dirty="0"/>
        </a:p>
      </dsp:txBody>
      <dsp:txXfrm>
        <a:off x="1129843" y="2401569"/>
        <a:ext cx="1245251" cy="121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77306-8250-4F9C-8C3B-D700F54C627F}">
      <dsp:nvSpPr>
        <dsp:cNvPr id="0" name=""/>
        <dsp:cNvSpPr/>
      </dsp:nvSpPr>
      <dsp:spPr>
        <a:xfrm>
          <a:off x="2299913" y="139860"/>
          <a:ext cx="6538535" cy="12446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rPr>
            <a:t>Фундаментално човешко право</a:t>
          </a:r>
          <a:endParaRPr lang="en-US" sz="2200" kern="1200" dirty="0"/>
        </a:p>
      </dsp:txBody>
      <dsp:txXfrm>
        <a:off x="3346079" y="139860"/>
        <a:ext cx="5492369" cy="1244606"/>
      </dsp:txXfrm>
    </dsp:sp>
    <dsp:sp modelId="{1B20D6BE-45EF-40AC-9A88-A4ADF41EA2FB}">
      <dsp:nvSpPr>
        <dsp:cNvPr id="0" name=""/>
        <dsp:cNvSpPr/>
      </dsp:nvSpPr>
      <dsp:spPr>
        <a:xfrm>
          <a:off x="914386" y="0"/>
          <a:ext cx="1713329" cy="173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/>
            <a:t>Образование</a:t>
          </a:r>
          <a:endParaRPr lang="en-US" sz="1400" b="1" kern="1200" dirty="0"/>
        </a:p>
      </dsp:txBody>
      <dsp:txXfrm>
        <a:off x="1165297" y="253976"/>
        <a:ext cx="1211507" cy="1226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E146F-0789-4B75-98B8-EAD8AEA51FC4}">
      <dsp:nvSpPr>
        <dsp:cNvPr id="0" name=""/>
        <dsp:cNvSpPr/>
      </dsp:nvSpPr>
      <dsp:spPr>
        <a:xfrm>
          <a:off x="0" y="62971"/>
          <a:ext cx="109713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4FF09-0ECE-4B14-8719-EC77C9950834}">
      <dsp:nvSpPr>
        <dsp:cNvPr id="0" name=""/>
        <dsp:cNvSpPr/>
      </dsp:nvSpPr>
      <dsp:spPr>
        <a:xfrm>
          <a:off x="0" y="0"/>
          <a:ext cx="2856070" cy="3970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chemeClr val="accent2">
                  <a:lumMod val="75000"/>
                </a:schemeClr>
              </a:solidFill>
              <a:latin typeface="Helvetica Neue" panose="020B0604020202020204" charset="0"/>
            </a:rPr>
            <a:t>Приобщаващи училища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2856070" cy="3970486"/>
      </dsp:txXfrm>
    </dsp:sp>
    <dsp:sp modelId="{1D985604-2BFB-42F8-A55B-FBA2AA9EAA51}">
      <dsp:nvSpPr>
        <dsp:cNvPr id="0" name=""/>
        <dsp:cNvSpPr/>
      </dsp:nvSpPr>
      <dsp:spPr>
        <a:xfrm>
          <a:off x="3008105" y="452089"/>
          <a:ext cx="7956448" cy="124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>
              <a:latin typeface="Helvetica Neue" panose="020B0604020202020204" charset="0"/>
            </a:rPr>
            <a:t>Всички ученици могат да бъдат успешни независимо от различията си.</a:t>
          </a:r>
          <a:endParaRPr lang="en-US" sz="2200" kern="1200" dirty="0"/>
        </a:p>
      </dsp:txBody>
      <dsp:txXfrm>
        <a:off x="3008105" y="452089"/>
        <a:ext cx="7956448" cy="1240776"/>
      </dsp:txXfrm>
    </dsp:sp>
    <dsp:sp modelId="{B082DC0B-5AE8-483D-B244-EBB9381F140B}">
      <dsp:nvSpPr>
        <dsp:cNvPr id="0" name=""/>
        <dsp:cNvSpPr/>
      </dsp:nvSpPr>
      <dsp:spPr>
        <a:xfrm>
          <a:off x="2856070" y="1302815"/>
          <a:ext cx="81084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7C35E-C76A-4A00-84AB-A8A92C0C8429}">
      <dsp:nvSpPr>
        <dsp:cNvPr id="0" name=""/>
        <dsp:cNvSpPr/>
      </dsp:nvSpPr>
      <dsp:spPr>
        <a:xfrm>
          <a:off x="3008105" y="1391680"/>
          <a:ext cx="7726188" cy="124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>
              <a:latin typeface="Helvetica Neue" panose="020B0604020202020204" charset="0"/>
            </a:rPr>
            <a:t>Училището счита за важни учениците с различни култури, етнос, език и социално-икономични условия.</a:t>
          </a:r>
        </a:p>
      </dsp:txBody>
      <dsp:txXfrm>
        <a:off x="3008105" y="1391680"/>
        <a:ext cx="7726188" cy="1240776"/>
      </dsp:txXfrm>
    </dsp:sp>
    <dsp:sp modelId="{4B688D90-31AF-4BD6-9C49-997A95D4D58D}">
      <dsp:nvSpPr>
        <dsp:cNvPr id="0" name=""/>
        <dsp:cNvSpPr/>
      </dsp:nvSpPr>
      <dsp:spPr>
        <a:xfrm>
          <a:off x="2862825" y="2551843"/>
          <a:ext cx="81084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9EE1A-17B3-43BE-BC77-020F863216C3}">
      <dsp:nvSpPr>
        <dsp:cNvPr id="0" name=""/>
        <dsp:cNvSpPr/>
      </dsp:nvSpPr>
      <dsp:spPr>
        <a:xfrm>
          <a:off x="3008105" y="2729709"/>
          <a:ext cx="7956448" cy="124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kern="1200" dirty="0">
              <a:latin typeface="Helvetica Neue" panose="020B0604020202020204" charset="0"/>
            </a:rPr>
            <a:t>Образователната ориентация на училището цени повече зачитането на многообразието, отколкото стриктното съблюдаване на стратегиите и политиките.</a:t>
          </a:r>
          <a:endParaRPr lang="en-US" sz="2200" kern="1200" dirty="0"/>
        </a:p>
      </dsp:txBody>
      <dsp:txXfrm>
        <a:off x="3008105" y="2729709"/>
        <a:ext cx="7956448" cy="1240776"/>
      </dsp:txXfrm>
    </dsp:sp>
    <dsp:sp modelId="{AFC51E23-7243-49DB-9CF2-258271D73AD2}">
      <dsp:nvSpPr>
        <dsp:cNvPr id="0" name=""/>
        <dsp:cNvSpPr/>
      </dsp:nvSpPr>
      <dsp:spPr>
        <a:xfrm>
          <a:off x="2856070" y="3908447"/>
          <a:ext cx="810848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s-E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936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294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08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bg-BG" dirty="0"/>
              <a:t>Един</a:t>
            </a:r>
            <a:r>
              <a:rPr lang="bg-BG" baseline="0" dirty="0"/>
              <a:t> от проблемите на образованието и например съвсем конкретно на образователни системи като Щатската (</a:t>
            </a:r>
            <a:r>
              <a:rPr lang="en-US" baseline="0" dirty="0"/>
              <a:t>No child left behind)</a:t>
            </a:r>
            <a:r>
              <a:rPr lang="bg-BG" baseline="0" dirty="0"/>
              <a:t>, която всъщност изоставя милиони деца, в която има 60% отпадащи от гимназия, а в някои райони с коренно население дори този процент достига 80%, е че децата, които остават обхванати в образователната система не преминават през вълнуващо, обогатяващо преживяване, а просто някак оцеляват. </a:t>
            </a:r>
            <a:endParaRPr lang="en-US" baseline="0" dirty="0"/>
          </a:p>
          <a:p>
            <a:pPr marL="0" indent="0"/>
            <a:r>
              <a:rPr lang="bg-BG" baseline="0" dirty="0"/>
              <a:t>Има три принципа, на базата на които човешкият живот процъфтява</a:t>
            </a:r>
            <a:r>
              <a:rPr lang="en-US" baseline="0" dirty="0"/>
              <a:t>: </a:t>
            </a:r>
          </a:p>
          <a:p>
            <a:pPr marL="174708" indent="-174708">
              <a:buFontTx/>
              <a:buChar char="-"/>
            </a:pPr>
            <a:r>
              <a:rPr lang="bg-BG" b="1" baseline="0" dirty="0"/>
              <a:t>Хората са естествено различни и многообразни, поради което фокусирането в отчитането и измерването на успехи в една сфера</a:t>
            </a:r>
            <a:r>
              <a:rPr lang="bg-BG" baseline="0" dirty="0"/>
              <a:t>, например </a:t>
            </a:r>
            <a:r>
              <a:rPr lang="en-US" baseline="0" dirty="0"/>
              <a:t>STEM, </a:t>
            </a:r>
            <a:r>
              <a:rPr lang="bg-BG" baseline="0" dirty="0"/>
              <a:t>без да спорим изобщо за значимостта на обхванатите предмети, </a:t>
            </a:r>
            <a:r>
              <a:rPr lang="bg-BG" b="1" baseline="0" dirty="0"/>
              <a:t>е ограничаващо</a:t>
            </a:r>
            <a:r>
              <a:rPr lang="bg-BG" baseline="0" dirty="0"/>
              <a:t>; </a:t>
            </a:r>
            <a:endParaRPr lang="en-US" baseline="0" dirty="0"/>
          </a:p>
          <a:p>
            <a:pPr marL="174708" indent="-174708">
              <a:buFontTx/>
              <a:buChar char="-"/>
            </a:pPr>
            <a:r>
              <a:rPr lang="bg-BG" b="1" baseline="0" dirty="0"/>
              <a:t>Поддържане на вроденото ни любопитство – когато то е събудено, учителят не е нужно да прави твърде много усилия</a:t>
            </a:r>
            <a:r>
              <a:rPr lang="bg-BG" baseline="0" dirty="0"/>
              <a:t>, за да постигне целта, защото децата са природно подготвени да учат. Вместо това, често децата и учителите са принудени да следват рутинни алгоритми вместо да активират силата на въображението и любопитството. </a:t>
            </a:r>
          </a:p>
          <a:p>
            <a:pPr marL="174708" indent="-174708">
              <a:buFontTx/>
              <a:buChar char="-"/>
            </a:pPr>
            <a:r>
              <a:rPr lang="bg-BG" b="1" baseline="0" dirty="0"/>
              <a:t>Хората са природно креативни. Вместо това, отново ние имаме култура на стандартизацията</a:t>
            </a:r>
            <a:r>
              <a:rPr lang="bg-BG" baseline="0" dirty="0"/>
              <a:t>. </a:t>
            </a:r>
          </a:p>
          <a:p>
            <a:pPr marL="0" indent="0"/>
            <a:r>
              <a:rPr lang="bg-BG" baseline="0" dirty="0"/>
              <a:t>Изкуството е важно, защото то говори на части от детското същество, които нищо друго не докосва. Дали е само на детското същество ... </a:t>
            </a:r>
            <a:r>
              <a:rPr lang="bg-BG" b="1" baseline="0" dirty="0"/>
              <a:t>Онези образователни системи, от които учениците не отпадат, са тези, които стъпват на идеята за човешката креативност, уникалност и любопитство</a:t>
            </a:r>
            <a:r>
              <a:rPr lang="bg-BG" baseline="0" dirty="0"/>
              <a:t>, които </a:t>
            </a:r>
            <a:r>
              <a:rPr lang="bg-BG" b="1" baseline="0" dirty="0"/>
              <a:t>издигат учителите на изключително високо ниво и инвестират в тяхното развитие </a:t>
            </a:r>
            <a:r>
              <a:rPr lang="bg-BG" baseline="0" dirty="0"/>
              <a:t>и благополучие, защото са наясно, че тази инвестиция, не е разход и на последно място – те </a:t>
            </a:r>
            <a:r>
              <a:rPr lang="bg-BG" b="1" baseline="0" dirty="0"/>
              <a:t>дават свобода на училищата, не са в режим на командване и контрол</a:t>
            </a:r>
            <a:r>
              <a:rPr lang="bg-BG" baseline="0" dirty="0"/>
              <a:t>. Проблемът е, че образованието не се случва в кабинетите на политиците, а в класните стаи, с участници – учители и ученици – и ако мнението на последните бъде премахнато от уравнението, образованието просто спира да функционира. (Сър Кен Робинсън – дъжд в Долината на смъртта, цитат от Бенджамин Франклин – има 3 типа хора, такива, които са </a:t>
            </a:r>
            <a:r>
              <a:rPr lang="en-US" baseline="0" dirty="0"/>
              <a:t>immovable, movable </a:t>
            </a:r>
            <a:r>
              <a:rPr lang="bg-BG" baseline="0" dirty="0"/>
              <a:t>и такива, които се движат</a:t>
            </a:r>
            <a:r>
              <a:rPr lang="en-US" baseline="0" dirty="0"/>
              <a:t> – </a:t>
            </a:r>
            <a:r>
              <a:rPr lang="bg-BG" baseline="0" dirty="0"/>
              <a:t>много движещи хора, водят до движение, а движението до революция, от каквато имаме нужда ...)</a:t>
            </a: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486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Модерният свят: неспокоен, динамичен и изискващ. Темпът на живот ни принуждава да бъдем активни, отворени и готови за промяна.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54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b="1" dirty="0"/>
              <a:t>Креативност (творчество):</a:t>
            </a:r>
            <a:r>
              <a:rPr lang="ru-RU" dirty="0"/>
              <a:t> способността да се действа в различни ситуации без известно решение. Включва задаване на въпрос, обяснение и интуитивно въображение, комбиниране на несъвместими елементи, както и способност за работа в екип с инакомислещи. </a:t>
            </a:r>
          </a:p>
          <a:p>
            <a:pPr marL="0" indent="0"/>
            <a:r>
              <a:rPr lang="ru-RU" b="1" dirty="0"/>
              <a:t>Критичното мислене</a:t>
            </a:r>
            <a:r>
              <a:rPr lang="ru-RU" dirty="0"/>
              <a:t>: сега е по-актуално от всякога, защото в днешно време сме изправени пред ситуации, в които трябва да разграничим правилната информация от фалшивата, за да избегнем манипулация. </a:t>
            </a:r>
          </a:p>
          <a:p>
            <a:pPr marL="0" indent="0"/>
            <a:r>
              <a:rPr lang="ru-RU" b="1" dirty="0"/>
              <a:t>Лидерство и личностно израстване</a:t>
            </a:r>
            <a:r>
              <a:rPr lang="ru-RU" dirty="0"/>
              <a:t>: това са умения, които помагат на хората да разберат и преосмислят кои са и какво желаят. Те ще накарат хората да се учат, да растат, да постигат цели и да поемат отговорности. Изключително важно за една отговорна и гъвкава образователна система: развитието на способността за учене, която е неотделима от идеята за учене през целия живот. </a:t>
            </a:r>
          </a:p>
          <a:p>
            <a:pPr marL="0" indent="0"/>
            <a:r>
              <a:rPr lang="ru-RU" dirty="0"/>
              <a:t>ВАЖНО: да се изгради мост между човешките умения и мъдростта. Уменията могат да </a:t>
            </a:r>
            <a:r>
              <a:rPr lang="bg-BG" dirty="0"/>
              <a:t>бъдат </a:t>
            </a:r>
            <a:r>
              <a:rPr lang="ru-RU" dirty="0"/>
              <a:t>преподавани и подобрявани много бързо. Мъдростта се извлича от опита.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48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Необходимостта от развитие на тези умения произтича от факта, че трябва да отглеждаме хора, които могат да отговорят на изискванията на 21-ви век. </a:t>
            </a:r>
            <a:endParaRPr lang="en-US" dirty="0"/>
          </a:p>
          <a:p>
            <a:pPr marL="0" indent="0"/>
            <a:r>
              <a:rPr lang="ru-RU" dirty="0"/>
              <a:t>Важно е тези умения да се преподават още от началното училище, тъй като началното училище е много важна стъпка в полагането на основите на уменията, които хората ще използват в живота си, като вземане на решения, самостоятелно мислене, решаване на проблеми и критично мислене. </a:t>
            </a:r>
            <a:endParaRPr lang="en-US" dirty="0"/>
          </a:p>
          <a:p>
            <a:pPr marL="0" indent="0"/>
            <a:r>
              <a:rPr lang="ru-RU" dirty="0"/>
              <a:t>В 21-ви век е много важно да се отглеждат хора, които </a:t>
            </a:r>
            <a:r>
              <a:rPr lang="ru-RU" b="1" dirty="0"/>
              <a:t>не само имат достъп до информация</a:t>
            </a:r>
            <a:r>
              <a:rPr lang="ru-RU" dirty="0"/>
              <a:t>, но и които могат </a:t>
            </a:r>
            <a:r>
              <a:rPr lang="ru-RU" b="1" dirty="0"/>
              <a:t>да произвеждат знания</a:t>
            </a:r>
            <a:r>
              <a:rPr lang="ru-RU" dirty="0"/>
              <a:t>, да си сътрудничат и работят в екипи, да поемат отговорност, да имат устни и писмени комуникационни умения, да мислят, да бъдат креативни, гъвкави, да проучват и имат компетентност за решаване на проблеми. Възможно е учениците да се развиват познавателно, социално и емоционално само ако могат да общуват ефективно, да развиват езиковите си умения и да използват родния си език правилно и с тънкостите </a:t>
            </a:r>
            <a:r>
              <a:rPr lang="bg-BG" dirty="0"/>
              <a:t>му</a:t>
            </a:r>
            <a:r>
              <a:rPr lang="ru-RU" dirty="0"/>
              <a:t>. Тези компетенции са в съответствие с уменията на 21-ви век.</a:t>
            </a:r>
            <a:r>
              <a:rPr lang="en-US" dirty="0"/>
              <a:t> </a:t>
            </a:r>
            <a:endParaRPr lang="en-US" baseline="0" dirty="0"/>
          </a:p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46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b="1" dirty="0"/>
              <a:t>Комуникация</a:t>
            </a:r>
            <a:r>
              <a:rPr lang="ru-RU" dirty="0"/>
              <a:t>: технологията се развива бързо и все повече, което води до бърза комуникация. Следователно да бъдеш успешен означава бързо да се адаптираш към новото. </a:t>
            </a:r>
            <a:endParaRPr lang="en-US" dirty="0"/>
          </a:p>
          <a:p>
            <a:pPr marL="0" indent="0"/>
            <a:r>
              <a:rPr lang="ru-RU" b="1" dirty="0"/>
              <a:t>Адаптирането</a:t>
            </a:r>
            <a:r>
              <a:rPr lang="ru-RU" dirty="0"/>
              <a:t> се осъществява чрез комуникация. Имаме все повече достъп до информация чрез Интернет и затова технологията и информационната грамотност са толкова важни. </a:t>
            </a:r>
            <a:endParaRPr lang="en-US" dirty="0"/>
          </a:p>
          <a:p>
            <a:pPr marL="0" indent="0"/>
            <a:r>
              <a:rPr lang="ru-RU" b="1" dirty="0"/>
              <a:t>Иновации</a:t>
            </a:r>
            <a:r>
              <a:rPr lang="ru-RU" dirty="0"/>
              <a:t>: този нов постоянно променящ се свят очаква хората да произвеждат нови неща и да са в крак с промените. Тези умения са тясно свързани с ученето през целия живот. Чрез дейности за учене през целия живот учениците могат да развият своите знания и компетен</a:t>
            </a:r>
            <a:r>
              <a:rPr lang="bg-BG" dirty="0"/>
              <a:t>тности</a:t>
            </a:r>
            <a:r>
              <a:rPr lang="ru-RU" dirty="0"/>
              <a:t> по отношение на лични, граждански, социални и/или трудови умения. </a:t>
            </a:r>
            <a:endParaRPr lang="en-US"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088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369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Приобщаващо образование: философия, която обединява ученици, семейства, преподаватели и членове на обществото с цел приемане, принадлежност и превръщане в общество. </a:t>
            </a:r>
          </a:p>
          <a:p>
            <a:pPr marL="0" indent="0"/>
            <a:r>
              <a:rPr lang="ru-RU" dirty="0"/>
              <a:t>Предразсъдъците и негативните нагласи водят до изключване и дискриминация и следователно една приобщаваща образователна система е от изключително значение за изграждането на общество с висококвалифицирано образователно преживяване и без дискриминация. Когато се прилага приобщаващо образование, хората, които се нуждаят от специално образование, се възползват от него, както социално, така и академично.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421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 lang="en-US" b="1" dirty="0"/>
          </a:p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600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 defTabSz="931774">
              <a:defRPr/>
            </a:pPr>
            <a:r>
              <a:rPr lang="ru-RU" dirty="0" err="1"/>
              <a:t>Дискриминацията</a:t>
            </a:r>
            <a:r>
              <a:rPr lang="ru-RU" dirty="0"/>
              <a:t> между хората започва от ранна възраст на база пол, доход, етнически произход, езиците, които се говорят, религиите, в които хората вярват, наличието на увреждане или напълно други причини. Днес, за съжаление, това разграничение пречи на всяко дете да има възможността да получи еднакво образование и да участва в социални и културни дейности. </a:t>
            </a:r>
          </a:p>
          <a:p>
            <a:pPr marL="0" indent="0" defTabSz="931774">
              <a:defRPr/>
            </a:pPr>
            <a:r>
              <a:rPr lang="ru-RU" dirty="0"/>
              <a:t>Дискриминацията е процес, свързан с всички негативни нагласи и поведения, които се подхранват от предразсъдъци към членове на дадена група. </a:t>
            </a:r>
          </a:p>
          <a:p>
            <a:pPr marL="0" indent="0" defTabSz="931774">
              <a:defRPr/>
            </a:pPr>
            <a:r>
              <a:rPr lang="ru-RU" b="1" dirty="0"/>
              <a:t>Пряка дискриминация: </a:t>
            </a:r>
            <a:r>
              <a:rPr lang="ru-RU" dirty="0"/>
              <a:t>неравнопоставено третиране на човек, група или сегмент от обществото поради различия във вярата, езика, религията или етническата принадлежност и т.н. Форми на проява: открити подигравки, очерняне, до разпространение на реч на омразата, която подбужда към дискриминация. </a:t>
            </a:r>
          </a:p>
          <a:p>
            <a:pPr marL="0" indent="0" defTabSz="931774">
              <a:defRPr/>
            </a:pPr>
            <a:r>
              <a:rPr lang="ru-RU" b="1" dirty="0"/>
              <a:t>Непряка дискриминация: </a:t>
            </a:r>
            <a:r>
              <a:rPr lang="ru-RU" dirty="0"/>
              <a:t>нагласи, които са трудни за разпознаване, действат чрез намек или косвени форми на изразяване или понякога дискриминират определени сегменти по отношение на ефекти за последните, въпреки че не създават никакви </a:t>
            </a:r>
            <a:r>
              <a:rPr lang="ru-RU" dirty="0" err="1"/>
              <a:t>привидно</a:t>
            </a:r>
            <a:r>
              <a:rPr lang="ru-RU" dirty="0"/>
              <a:t> </a:t>
            </a:r>
            <a:r>
              <a:rPr lang="ru-RU" dirty="0" err="1"/>
              <a:t>проблемни</a:t>
            </a:r>
            <a:r>
              <a:rPr lang="ru-RU" dirty="0"/>
              <a:t> ситуации. „Игнорирането“ е </a:t>
            </a:r>
            <a:r>
              <a:rPr lang="ru-RU" dirty="0" err="1"/>
              <a:t>такава</a:t>
            </a:r>
            <a:r>
              <a:rPr lang="ru-RU" dirty="0"/>
              <a:t> форма </a:t>
            </a:r>
            <a:r>
              <a:rPr lang="ru-RU"/>
              <a:t>на дискриминация</a:t>
            </a:r>
            <a:r>
              <a:rPr lang="ru-RU" dirty="0"/>
              <a:t>. Пример за този вид дискриминация е, че в класната стая учителят игнорира изказванията на ученик, </a:t>
            </a:r>
            <a:r>
              <a:rPr lang="bg-BG" dirty="0"/>
              <a:t>възприеман </a:t>
            </a:r>
            <a:r>
              <a:rPr lang="ru-RU" dirty="0" err="1"/>
              <a:t>като</a:t>
            </a:r>
            <a:r>
              <a:rPr lang="ru-RU" dirty="0"/>
              <a:t> палав, и се интересува повече от изявленията на успешния ученик.</a:t>
            </a:r>
            <a:endParaRPr lang="en-US" dirty="0"/>
          </a:p>
          <a:p>
            <a:pPr marL="0" indent="0" defTabSz="931774">
              <a:defRPr/>
            </a:pPr>
            <a:endParaRPr lang="en-US" dirty="0"/>
          </a:p>
          <a:p>
            <a:pPr marL="0" indent="0" defTabSz="931774">
              <a:defRPr/>
            </a:pPr>
            <a:endParaRPr lang="en-US" dirty="0"/>
          </a:p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1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s-ES"/>
              <a:t>USE THIS SPACE TO ADD NOTES FOR THE TRAINERS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108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393BA-BE7B-418C-B506-9ADDC6FA238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5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393BA-BE7B-418C-B506-9ADDC6FA238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58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 baseline="0"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13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r>
              <a:rPr lang="ru-RU" dirty="0"/>
              <a:t>Разпределете участниците в групи. Помолете ги да създадат своите </a:t>
            </a:r>
            <a:r>
              <a:rPr lang="bg-BG" dirty="0"/>
              <a:t>мисловни </a:t>
            </a:r>
            <a:r>
              <a:rPr lang="ru-RU" dirty="0"/>
              <a:t>карти и след това да ги споделят и обсъждат с колеги. </a:t>
            </a:r>
          </a:p>
          <a:p>
            <a:r>
              <a:rPr lang="ru-RU" dirty="0"/>
              <a:t>За повече подробности вижте информацията по-долу: </a:t>
            </a:r>
          </a:p>
          <a:p>
            <a:pPr>
              <a:buAutoNum type="alphaUcPeriod"/>
            </a:pPr>
            <a:r>
              <a:rPr lang="ru-RU" dirty="0"/>
              <a:t>Образователна обосновка: </a:t>
            </a:r>
          </a:p>
          <a:p>
            <a:pPr marL="407651" indent="-174708">
              <a:buFontTx/>
              <a:buChar char="-"/>
            </a:pPr>
            <a:r>
              <a:rPr lang="ru-RU" dirty="0"/>
              <a:t>Приобщаващите училища разработват методи на преподаване, които отговарят на индивидуалното разнообразие и това е в полза на всички ученици.</a:t>
            </a:r>
          </a:p>
          <a:p>
            <a:pPr marL="407651" indent="-174708">
              <a:buFontTx/>
              <a:buChar char="-"/>
            </a:pPr>
            <a:r>
              <a:rPr lang="ru-RU" dirty="0"/>
              <a:t>При диференцирано/диверсифицирано преподаване, базирано на образователните постижения на ученика и индивидуалните нужди вместо стандартно преподаване, е много по-вероятно всички ученици да участват и да се възползват от учебните процеси. </a:t>
            </a:r>
          </a:p>
          <a:p>
            <a:pPr marL="232943" indent="0"/>
            <a:r>
              <a:rPr lang="ru-RU" dirty="0"/>
              <a:t>Б. Социална обосновка: </a:t>
            </a:r>
          </a:p>
          <a:p>
            <a:pPr marL="407651" indent="-174708">
              <a:buFontTx/>
              <a:buChar char="-"/>
            </a:pPr>
            <a:r>
              <a:rPr lang="ru-RU" dirty="0"/>
              <a:t>Приобщаващите училища ще създадат основата за по-справедливо и приобщаващо общество чрез промяна на отношението. </a:t>
            </a:r>
          </a:p>
          <a:p>
            <a:pPr marL="232943" indent="0"/>
            <a:r>
              <a:rPr lang="ru-RU" dirty="0"/>
              <a:t>В. Икономическа обосновка: </a:t>
            </a:r>
          </a:p>
          <a:p>
            <a:pPr marL="232943" indent="0"/>
            <a:r>
              <a:rPr lang="ru-RU" dirty="0"/>
              <a:t>- Училищата, които обучават всички ученици заедно, струват по-малко от по-сложна образователна система, в която се създават различни училища за различни групи ученици.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62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Групова работа: Разпределете учениците в групи, като всяка група се фокусира върху ползата и я илюстрира от своя опит. Групите споделят и обсъждат своите констатации с цялата група.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24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79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 defTabSz="931774">
              <a:defRPr/>
            </a:pPr>
            <a:r>
              <a:rPr lang="ru-RU" dirty="0"/>
              <a:t>Доколко сте съгласни с това определение за приобщаващи училища? Какво би било вашето определение? </a:t>
            </a:r>
            <a:endParaRPr lang="en-US" dirty="0"/>
          </a:p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688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 defTabSz="931774">
              <a:defRPr/>
            </a:pPr>
            <a:endParaRPr lang="en-US" dirty="0"/>
          </a:p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715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Разпределете участниците в 6 групи. Всяка група трябва да подготви постер за дадена функция на приобщаващото образование. След това те трябва да представят своята работа на другите групи и да отговорят на техните въпроси относно тази конкретна функция. Участниците могат да използват материала или да правят проучване в интернет. Насърчавайте дискусиите.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27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31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174708" indent="-174708" defTabSz="931774">
              <a:buFont typeface="Wingdings" panose="05000000000000000000" pitchFamily="2" charset="2"/>
              <a:buChar char="Ø"/>
              <a:defRPr/>
            </a:pPr>
            <a:r>
              <a:rPr lang="ru-RU" dirty="0"/>
              <a:t>Едно приобщаващо общество трябва да се изгради чрез приобщаващ подход. Включването означава, че всяко дете, независимо от интензивността и тежестта на проблемите, които трябва да преодолява, е ценен член на обществото и е способно да участва в това общество. </a:t>
            </a:r>
          </a:p>
          <a:p>
            <a:pPr marL="174708" indent="-174708" defTabSz="931774">
              <a:buFont typeface="Wingdings" panose="05000000000000000000" pitchFamily="2" charset="2"/>
              <a:buChar char="Ø"/>
              <a:defRPr/>
            </a:pPr>
            <a:r>
              <a:rPr lang="ru-RU" dirty="0"/>
              <a:t>Важно е всички участници (възпитатели, родители и лидери на общността) да работят заедно за създаването на по-добри и по-приобщаващи училища. </a:t>
            </a:r>
          </a:p>
          <a:p>
            <a:pPr marL="174708" indent="-174708" defTabSz="931774">
              <a:buFont typeface="Wingdings" panose="05000000000000000000" pitchFamily="2" charset="2"/>
              <a:buChar char="Ø"/>
              <a:defRPr/>
            </a:pPr>
            <a:r>
              <a:rPr lang="ru-RU" dirty="0"/>
              <a:t>Важно е да се повиши осведомеността за примери за деца и възрастни с увреждания, които успяват в приобщаващото образование и в живота извън училище. </a:t>
            </a:r>
          </a:p>
          <a:p>
            <a:pPr marL="174708" indent="-174708" defTabSz="931774">
              <a:buFont typeface="Wingdings" panose="05000000000000000000" pitchFamily="2" charset="2"/>
              <a:buChar char="Ø"/>
              <a:defRPr/>
            </a:pPr>
            <a:r>
              <a:rPr lang="ru-RU" dirty="0"/>
              <a:t>Чрез учене през целия живот учениците ще развият своите знания и компетентности от гледна точка на лични, граждански, социални и/или трудови умения, които ще стъпват на подход, подходящ за изискванията на възрастта. </a:t>
            </a:r>
            <a:endParaRPr dirty="0"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7789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Забележка: Някои от горните може вече да са били обсъждани. Насърчете въпросите, повдигнати от участниците в края на курса. </a:t>
            </a:r>
          </a:p>
          <a:p>
            <a:pPr marL="0" indent="0"/>
            <a:r>
              <a:rPr lang="ru-RU" dirty="0"/>
              <a:t>Интегрирайте ключовите принципи на приобщаващото образование във всички програми. Следните ръководни принципи – справедливост, безопасност, лидерство и овластяване и непричиняване на вреда – трябва да бъдат отразени във всички усилия за внедряване на приобщаващото образование. </a:t>
            </a:r>
          </a:p>
          <a:p>
            <a:pPr marL="0" indent="0"/>
            <a:r>
              <a:rPr lang="ru-RU" dirty="0"/>
              <a:t>Бележки на водещия: </a:t>
            </a:r>
            <a:r>
              <a:rPr lang="ru-RU" b="1" dirty="0"/>
              <a:t>Покажете на участниците въпросите и ги насърчете да обмислят избора си у дома. </a:t>
            </a:r>
            <a:endParaRPr b="1"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s-ES"/>
              <a:pPr algn="r">
                <a:buSzPts val="1200"/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34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99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Забележка: Някои от горните може вече да са били обсъждани. Насърчете въпросите, повдигнати от участниците в края на курса. </a:t>
            </a:r>
          </a:p>
          <a:p>
            <a:pPr marL="0" indent="0"/>
            <a:r>
              <a:rPr lang="ru-RU" dirty="0"/>
              <a:t>Интегрирайте ключовите принципи на приобщаващото образование във всички програми. Следните ръководни принципи – справедливост, безопасност, лидерство и овластяване и непричиняване на вреда – трябва да бъдат отразени във всички усилия за внедряване на приобщаващото образование. </a:t>
            </a:r>
          </a:p>
          <a:p>
            <a:pPr marL="0" indent="0"/>
            <a:r>
              <a:rPr lang="ru-RU" dirty="0"/>
              <a:t>Бележки на водещия: </a:t>
            </a:r>
            <a:r>
              <a:rPr lang="ru-RU" b="1" dirty="0"/>
              <a:t>Покажете на участниците въпросите и ги насърчете да обмислят избора си у дома. </a:t>
            </a:r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s-ES"/>
              <a:pPr algn="r">
                <a:buSzPts val="1200"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519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Забележка: Някои от горните може вече да са били обсъждани. Насърчете въпросите, повдигнати от участниците в края на курса. </a:t>
            </a:r>
          </a:p>
          <a:p>
            <a:pPr marL="0" indent="0"/>
            <a:r>
              <a:rPr lang="ru-RU" dirty="0"/>
              <a:t>Интегрирайте ключовите принципи на приобщаващото образование във всички програми. Следните ръководни принципи – справедливост, безопасност, лидерство и овластяване и непричиняване на вреда – трябва да бъдат отразени във всички усилия за внедряване на приобщаващото образование. </a:t>
            </a:r>
          </a:p>
          <a:p>
            <a:pPr marL="0" indent="0"/>
            <a:r>
              <a:rPr lang="ru-RU" dirty="0"/>
              <a:t>Бележки на водещия: </a:t>
            </a:r>
            <a:r>
              <a:rPr lang="ru-RU" b="1" dirty="0"/>
              <a:t>Покажете на участниците въпросите и ги насърчете да обмислят избора си у дома. </a:t>
            </a:r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s-ES"/>
              <a:pPr algn="r">
                <a:buSzPts val="1200"/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624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4" name="Google Shape;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74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97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s-ES"/>
              <a:t>USE THIS SPACE TO ADD NOTES FOR THE TRAINERS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877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Насърчете участниците да отговорят на двата въпроса и след това ги накарайте да сравнят идеите си със следващите два слайда. </a:t>
            </a:r>
            <a:endParaRPr b="1" i="1"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94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 defTabSz="931774">
              <a:defRPr/>
            </a:pPr>
            <a:r>
              <a:rPr lang="ru-RU" dirty="0"/>
              <a:t>Определение според препоръката на Европейския съвет – 2018 г. </a:t>
            </a:r>
          </a:p>
          <a:p>
            <a:pPr marL="0" indent="0" defTabSz="931774">
              <a:defRPr/>
            </a:pPr>
            <a:r>
              <a:rPr lang="ru-RU" dirty="0"/>
              <a:t>Ключовите компетентности се развиват като се има предвид перспективата за учене през целия живот, от ранно детство до учене през целия живот, чрез формално, неформално и самостоятелно учене във всички контексти, включително семейство, училище, работно място, квартал и други общности.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78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82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ru-RU" dirty="0"/>
              <a:t>Организирайте участниците по групи и ги помолете да създадат карта за това къде и как могат да помогнат на учениците да придобият тези компетентности. След групов доклад, накарайте ги да сравнят своите констатации с информацията на следващия слайд. </a:t>
            </a: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2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5A179F-DC66-483A-8B09-CEDD9CCBCA00}"/>
              </a:ext>
            </a:extLst>
          </p:cNvPr>
          <p:cNvSpPr/>
          <p:nvPr userDrawn="1"/>
        </p:nvSpPr>
        <p:spPr>
          <a:xfrm>
            <a:off x="0" y="800100"/>
            <a:ext cx="12192001" cy="1639888"/>
          </a:xfrm>
          <a:prstGeom prst="rect">
            <a:avLst/>
          </a:prstGeom>
          <a:solidFill>
            <a:srgbClr val="F2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0C7575D-A4B1-45EA-9D40-614E60E0F7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025" y="996950"/>
            <a:ext cx="3400425" cy="36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85ED93-889F-43C0-9426-3AF41B56E6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5899" y="2675731"/>
            <a:ext cx="11737975" cy="3953669"/>
          </a:xfrm>
          <a:prstGeom prst="rect">
            <a:avLst/>
          </a:prstGeom>
        </p:spPr>
        <p:txBody>
          <a:bodyPr numCol="1" spcCol="36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D7E97B4-4105-4F45-B006-AA663DFA8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8" y="1089501"/>
            <a:ext cx="7803830" cy="486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here to insert title</a:t>
            </a:r>
            <a:endParaRPr lang="en-GB" dirty="0"/>
          </a:p>
        </p:txBody>
      </p:sp>
      <p:sp>
        <p:nvSpPr>
          <p:cNvPr id="12" name="Sub Title Placeholder">
            <a:extLst>
              <a:ext uri="{FF2B5EF4-FFF2-40B4-BE49-F238E27FC236}">
                <a16:creationId xmlns:a16="http://schemas.microsoft.com/office/drawing/2014/main" id="{EB74D199-447D-4E7A-801F-6146CE92B79F}"/>
              </a:ext>
            </a:extLst>
          </p:cNvPr>
          <p:cNvSpPr>
            <a:spLocks noGrp="1"/>
          </p:cNvSpPr>
          <p:nvPr>
            <p:ph type="subTitle" sz="quarter" idx="17" hasCustomPrompt="1"/>
          </p:nvPr>
        </p:nvSpPr>
        <p:spPr>
          <a:xfrm>
            <a:off x="216218" y="1590293"/>
            <a:ext cx="7803830" cy="692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GB" sz="2400" b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enter subtitle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375B68E-FEF2-4073-ACCB-9CC8A6F0A473}"/>
              </a:ext>
            </a:extLst>
          </p:cNvPr>
          <p:cNvSpPr>
            <a:spLocks noGrp="1"/>
          </p:cNvSpPr>
          <p:nvPr>
            <p:ph type="dt" sz="half" idx="55"/>
          </p:nvPr>
        </p:nvSpPr>
        <p:spPr>
          <a:xfrm>
            <a:off x="9210675" y="648493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3975B18-F118-43FD-B83E-922670266771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214312" y="6484937"/>
            <a:ext cx="6167437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A968C53-F641-42FD-9092-B284197CC136}"/>
              </a:ext>
            </a:extLst>
          </p:cNvPr>
          <p:cNvGrpSpPr/>
          <p:nvPr userDrawn="1"/>
        </p:nvGrpSpPr>
        <p:grpSpPr>
          <a:xfrm>
            <a:off x="-3572972" y="-3176"/>
            <a:ext cx="3507558" cy="3279775"/>
            <a:chOff x="838199" y="1150069"/>
            <a:chExt cx="3507558" cy="32797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AD4543-C38A-4893-8C72-E0C820E70696}"/>
                </a:ext>
              </a:extLst>
            </p:cNvPr>
            <p:cNvSpPr/>
            <p:nvPr/>
          </p:nvSpPr>
          <p:spPr>
            <a:xfrm>
              <a:off x="838200" y="1150069"/>
              <a:ext cx="3507557" cy="327977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A6A17D-A53D-428E-A973-6F7177B92CC5}"/>
                </a:ext>
              </a:extLst>
            </p:cNvPr>
            <p:cNvSpPr txBox="1"/>
            <p:nvPr/>
          </p:nvSpPr>
          <p:spPr>
            <a:xfrm>
              <a:off x="838200" y="1206435"/>
              <a:ext cx="35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333333"/>
                  </a:solidFill>
                </a:rPr>
                <a:t>How to edit the size and colour of a line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607310-8CF3-41F0-B636-A0CA17CF2414}"/>
                </a:ext>
              </a:extLst>
            </p:cNvPr>
            <p:cNvSpPr/>
            <p:nvPr/>
          </p:nvSpPr>
          <p:spPr>
            <a:xfrm>
              <a:off x="838200" y="1891131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0751D1-BA74-468B-A3EA-9908E0A2FED3}"/>
                </a:ext>
              </a:extLst>
            </p:cNvPr>
            <p:cNvSpPr txBox="1"/>
            <p:nvPr/>
          </p:nvSpPr>
          <p:spPr>
            <a:xfrm>
              <a:off x="838200" y="2011513"/>
              <a:ext cx="3410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Click on the line and click the </a:t>
              </a:r>
              <a:r>
                <a:rPr lang="en-GB" sz="1400" b="1" dirty="0">
                  <a:solidFill>
                    <a:srgbClr val="333333"/>
                  </a:solidFill>
                </a:rPr>
                <a:t>Format tab </a:t>
              </a:r>
              <a:r>
                <a:rPr lang="en-GB" sz="1400" dirty="0">
                  <a:solidFill>
                    <a:srgbClr val="333333"/>
                  </a:solidFill>
                </a:rPr>
                <a:t>in the ribbon.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9273D1-33E6-49A1-91D6-C60477AB24DD}"/>
                </a:ext>
              </a:extLst>
            </p:cNvPr>
            <p:cNvSpPr txBox="1"/>
            <p:nvPr/>
          </p:nvSpPr>
          <p:spPr>
            <a:xfrm>
              <a:off x="838199" y="2540968"/>
              <a:ext cx="3507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Go to the </a:t>
              </a:r>
              <a:r>
                <a:rPr lang="en-GB" sz="1400" b="1" dirty="0">
                  <a:solidFill>
                    <a:srgbClr val="333333"/>
                  </a:solidFill>
                </a:rPr>
                <a:t>Size</a:t>
              </a:r>
              <a:r>
                <a:rPr lang="en-GB" sz="1400" dirty="0">
                  <a:solidFill>
                    <a:srgbClr val="333333"/>
                  </a:solidFill>
                </a:rPr>
                <a:t> section in the ribbon.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94E862-D11D-472B-95F3-ADE059A12541}"/>
                </a:ext>
              </a:extLst>
            </p:cNvPr>
            <p:cNvSpPr txBox="1"/>
            <p:nvPr/>
          </p:nvSpPr>
          <p:spPr>
            <a:xfrm>
              <a:off x="838199" y="2894539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3. </a:t>
              </a:r>
              <a:r>
                <a:rPr lang="en-GB" sz="1400" dirty="0">
                  <a:solidFill>
                    <a:srgbClr val="333333"/>
                  </a:solidFill>
                </a:rPr>
                <a:t>Use the width </a:t>
              </a:r>
              <a:r>
                <a:rPr lang="en-GB" sz="1400" b="1" dirty="0">
                  <a:solidFill>
                    <a:srgbClr val="333333"/>
                  </a:solidFill>
                </a:rPr>
                <a:t>Arrow Buttons </a:t>
              </a:r>
              <a:r>
                <a:rPr lang="en-GB" sz="1400" dirty="0">
                  <a:solidFill>
                    <a:srgbClr val="333333"/>
                  </a:solidFill>
                </a:rPr>
                <a:t>to increase or decrease the size of your line.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74BFD3-983A-45F7-8CCE-67A6B7015AD8}"/>
                </a:ext>
              </a:extLst>
            </p:cNvPr>
            <p:cNvSpPr txBox="1"/>
            <p:nvPr/>
          </p:nvSpPr>
          <p:spPr>
            <a:xfrm>
              <a:off x="838199" y="3434125"/>
              <a:ext cx="3507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Align the line with the size of your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EC292D-C549-4C28-A7A9-D2C145DC2C4B}"/>
                </a:ext>
              </a:extLst>
            </p:cNvPr>
            <p:cNvSpPr txBox="1"/>
            <p:nvPr userDrawn="1"/>
          </p:nvSpPr>
          <p:spPr>
            <a:xfrm>
              <a:off x="838199" y="3803456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</a:rPr>
                <a:t>5. </a:t>
              </a:r>
              <a:r>
                <a:rPr lang="en-GB" sz="1400" dirty="0">
                  <a:solidFill>
                    <a:srgbClr val="333333"/>
                  </a:solidFill>
                </a:rPr>
                <a:t>Click on the line to select it for a </a:t>
              </a:r>
              <a:r>
                <a:rPr lang="en-GB" sz="1400" b="1" dirty="0">
                  <a:solidFill>
                    <a:srgbClr val="333333"/>
                  </a:solidFill>
                </a:rPr>
                <a:t>colour change. </a:t>
              </a:r>
              <a:r>
                <a:rPr lang="en-GB" sz="1400" b="0" dirty="0">
                  <a:solidFill>
                    <a:srgbClr val="333333"/>
                  </a:solidFill>
                </a:rPr>
                <a:t>Use the </a:t>
              </a:r>
              <a:r>
                <a:rPr lang="en-GB" sz="1400" b="1" dirty="0">
                  <a:solidFill>
                    <a:srgbClr val="333333"/>
                  </a:solidFill>
                </a:rPr>
                <a:t>Shape Fill </a:t>
              </a:r>
              <a:r>
                <a:rPr lang="en-GB" sz="1400" b="0" dirty="0">
                  <a:solidFill>
                    <a:srgbClr val="333333"/>
                  </a:solidFill>
                </a:rPr>
                <a:t>button.</a:t>
              </a:r>
              <a:endParaRPr lang="en-GB" sz="1400" b="1" dirty="0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5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2A0EF5-F8A7-4696-952E-3FD972C8E30B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656FE-9D23-47F4-B489-3DD1935B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6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kUss3uj0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gX0pdpMV8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UIQv6tsypHM" TargetMode="External"/><Relationship Id="rId4" Type="http://schemas.openxmlformats.org/officeDocument/2006/relationships/hyperlink" Target="https://www.youtube.com/watch?v=m3dDnzyV0c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526735" y="3484004"/>
            <a:ext cx="913852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C000"/>
                </a:solidFill>
              </a:rPr>
              <a:t>Приобщаващо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творчество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чрез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образователно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създаване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на</a:t>
            </a:r>
            <a:r>
              <a:rPr lang="en-US" sz="2800" b="1" u="sng" dirty="0">
                <a:solidFill>
                  <a:srgbClr val="FFC000"/>
                </a:solidFill>
              </a:rPr>
              <a:t> </a:t>
            </a:r>
            <a:r>
              <a:rPr lang="en-US" sz="2800" b="1" u="sng" dirty="0" err="1">
                <a:solidFill>
                  <a:srgbClr val="FFC000"/>
                </a:solidFill>
              </a:rPr>
              <a:t>изкуство</a:t>
            </a:r>
            <a:endParaRPr lang="en-US" sz="2800" u="sng" dirty="0">
              <a:solidFill>
                <a:srgbClr val="FFC000"/>
              </a:solidFill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3" y="4639676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bg-BG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 ПО УЧЕБНАТА ПРОГРАМА</a:t>
            </a:r>
            <a:endParaRPr lang="es-ES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978936" y="1968514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285" y="1577941"/>
            <a:ext cx="3758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i="1" dirty="0"/>
              <a:t>Пример за мисловна карта как и къде се придобиват тези умения.</a:t>
            </a:r>
          </a:p>
          <a:p>
            <a:pPr algn="just"/>
            <a:endParaRPr lang="en-US" sz="1600" dirty="0"/>
          </a:p>
          <a:p>
            <a:pPr algn="just"/>
            <a:r>
              <a:rPr lang="bg-BG" sz="1600" dirty="0"/>
              <a:t>Подобна ли е на вашата карта?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bg-BG" sz="1600" dirty="0"/>
              <a:t>Споделете опита си как помагате на учениците да развият умения на 21 век извън училище и неформално? Какви предизвикателства сте срещнали?</a:t>
            </a:r>
          </a:p>
        </p:txBody>
      </p:sp>
      <p:sp>
        <p:nvSpPr>
          <p:cNvPr id="8" name="Google Shape;51;p3"/>
          <p:cNvSpPr txBox="1"/>
          <p:nvPr/>
        </p:nvSpPr>
        <p:spPr>
          <a:xfrm>
            <a:off x="3017208" y="438432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0042624"/>
              </p:ext>
            </p:extLst>
          </p:nvPr>
        </p:nvGraphicFramePr>
        <p:xfrm>
          <a:off x="3049433" y="1064870"/>
          <a:ext cx="8622496" cy="541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63655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bg-BG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</a:t>
            </a: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88276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65582" y="1693953"/>
            <a:ext cx="943332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Какво са уменията на 21 век и защо са важни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bg-BG" sz="2000" dirty="0">
                <a:sym typeface="Helvetica Neue"/>
              </a:rPr>
              <a:t>В бъдеще ще е необходимо децата да могат да</a:t>
            </a:r>
            <a:r>
              <a:rPr lang="en-US" sz="2000" dirty="0">
                <a:sym typeface="Helvetica Neue"/>
              </a:rPr>
              <a:t>:</a:t>
            </a: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000" dirty="0">
                <a:sym typeface="Helvetica Neue"/>
              </a:rPr>
              <a:t>мислят критично</a:t>
            </a:r>
            <a:endParaRPr lang="en-US" sz="2000" dirty="0">
              <a:sym typeface="Helvetica Neue"/>
            </a:endParaRPr>
          </a:p>
          <a:p>
            <a:pPr marL="5207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000" dirty="0">
                <a:sym typeface="Helvetica Neue"/>
              </a:rPr>
              <a:t>оценяват обективно получената информация </a:t>
            </a:r>
            <a:endParaRPr lang="en-US" sz="2000" dirty="0">
              <a:sym typeface="Helvetica Neue"/>
            </a:endParaRPr>
          </a:p>
          <a:p>
            <a:pPr marL="520700" lvl="0" indent="-342900">
              <a:lnSpc>
                <a:spcPct val="150000"/>
              </a:lnSpc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000" dirty="0"/>
              <a:t>създават оригинални идеи</a:t>
            </a:r>
          </a:p>
          <a:p>
            <a:pPr marL="520700" lvl="0" indent="-342900">
              <a:lnSpc>
                <a:spcPct val="150000"/>
              </a:lnSpc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000" dirty="0"/>
              <a:t>работят в екип</a:t>
            </a:r>
          </a:p>
          <a:p>
            <a:pPr marL="520700" lvl="0" indent="-342900">
              <a:lnSpc>
                <a:spcPct val="150000"/>
              </a:lnSpc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000" dirty="0"/>
              <a:t>се учат постоянно</a:t>
            </a:r>
            <a:r>
              <a:rPr lang="en-US" sz="2000" dirty="0"/>
              <a:t>,</a:t>
            </a:r>
            <a:r>
              <a:rPr lang="bg-BG" sz="2000" dirty="0"/>
              <a:t> както и да променят и анализират себе си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КОНТЕКСТ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1925967" y="1766008"/>
            <a:ext cx="5018530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bg-BG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Основните умения на 21 век</a:t>
            </a:r>
            <a:r>
              <a:rPr lang="en-US" sz="200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571500" lvl="0" indent="-571500">
              <a:lnSpc>
                <a:spcPct val="90000"/>
              </a:lnSpc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творчество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критично мислене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разрешаване на проблеми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комуникация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сътрудничество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endParaRPr lang="en-US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en-US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</a:t>
            </a: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</a:pPr>
            <a:endParaRPr lang="en-US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лидерство</a:t>
            </a:r>
            <a:endParaRPr lang="en-US"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27113" lvl="0" indent="-512763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личностно израстване</a:t>
            </a:r>
            <a:endParaRPr sz="200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11117"/>
          <a:stretch/>
        </p:blipFill>
        <p:spPr>
          <a:xfrm>
            <a:off x="6313983" y="1864862"/>
            <a:ext cx="4770210" cy="39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30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4111902"/>
              </p:ext>
            </p:extLst>
          </p:nvPr>
        </p:nvGraphicFramePr>
        <p:xfrm>
          <a:off x="573311" y="1343146"/>
          <a:ext cx="7841049" cy="475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8948376" y="3271560"/>
            <a:ext cx="27956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Помислете, разделете се по двойки и споделете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algn="just"/>
            <a:r>
              <a:rPr lang="bg-BG" sz="16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Изберете си едно умение</a:t>
            </a:r>
            <a:r>
              <a:rPr lang="en-US" sz="16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bg-BG" sz="16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Какъв артистичен подход бихте използвали за да могат учениците ви да развият това умение?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9200300" y="2179963"/>
            <a:ext cx="1757827" cy="9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50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1546652"/>
              </p:ext>
            </p:extLst>
          </p:nvPr>
        </p:nvGraphicFramePr>
        <p:xfrm>
          <a:off x="1719484" y="1042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4189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bg-BG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</a:t>
            </a:r>
            <a:br>
              <a:rPr lang="bg-BG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bg-BG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bg-BG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ОБРАЗОВАНИЕ</a:t>
            </a: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48685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9787587"/>
              </p:ext>
            </p:extLst>
          </p:nvPr>
        </p:nvGraphicFramePr>
        <p:xfrm>
          <a:off x="0" y="1859092"/>
          <a:ext cx="8904579" cy="457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3580719"/>
              </p:ext>
            </p:extLst>
          </p:nvPr>
        </p:nvGraphicFramePr>
        <p:xfrm>
          <a:off x="-82693" y="1474394"/>
          <a:ext cx="8822466" cy="240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457042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388224" y="1598645"/>
            <a:ext cx="11355843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bg-BG" sz="2000" b="1" dirty="0">
                <a:solidFill>
                  <a:schemeClr val="accent2">
                    <a:lumMod val="75000"/>
                  </a:schemeClr>
                </a:solidFill>
              </a:rPr>
              <a:t>Кои са основните принципи на ПО?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sz="2000" b="1" i="1" dirty="0"/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Всички деца трябва да имат възможност да се изразяват и да го правят по начин, който умеят.</a:t>
            </a:r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Адаптирането трябва да е съобразено с нуждите на учениците.</a:t>
            </a:r>
            <a:endParaRPr lang="en-US" sz="2000" dirty="0"/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Необходимо е да се използват ефективно съвременните технологии.</a:t>
            </a:r>
            <a:endParaRPr lang="en-US" sz="2000" dirty="0"/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Приобщаването трябва да се разглежда не само в контекста на физически, но и на когнитивни, социални, емоционални и образователни дейности.</a:t>
            </a:r>
            <a:endParaRPr lang="en-US" sz="2000" dirty="0"/>
          </a:p>
          <a:p>
            <a:pPr marL="627063" lvl="0" indent="-514350" algn="just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bg-BG" sz="2000" dirty="0">
                <a:solidFill>
                  <a:schemeClr val="accent2">
                    <a:lumMod val="75000"/>
                  </a:schemeClr>
                </a:solidFill>
              </a:rPr>
              <a:t>Промените за учениците в класната стая трябва да се правят без да бъдат анализирани и без да се насочва вниманието към тях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Принципи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558161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621591" y="1703939"/>
            <a:ext cx="11122477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                                         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			                   </a:t>
            </a:r>
            <a:r>
              <a:rPr lang="bg-BG" sz="2400" b="1" dirty="0">
                <a:solidFill>
                  <a:schemeClr val="accent2"/>
                </a:solidFill>
              </a:rPr>
              <a:t>ДИСКРИМИНАЦИЯ </a:t>
            </a:r>
            <a:endParaRPr lang="en-US" sz="2000" dirty="0">
              <a:solidFill>
                <a:schemeClr val="accent2"/>
              </a:solidFill>
            </a:endParaRPr>
          </a:p>
          <a:p>
            <a:pPr algn="ctr"/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bg-BG" sz="2000" dirty="0"/>
              <a:t>Ситуация, в която човек не може да ползва човешките си права и други законови права наравно с другите хора поради несправедливо разграничаване при упражняването на политики, закони и отношение (</a:t>
            </a:r>
            <a:r>
              <a:rPr lang="bg-BG" sz="2000" dirty="0" err="1"/>
              <a:t>Амнести</a:t>
            </a:r>
            <a:r>
              <a:rPr lang="bg-BG" sz="2000" dirty="0"/>
              <a:t> </a:t>
            </a:r>
            <a:r>
              <a:rPr lang="bg-BG" sz="2000" dirty="0" err="1"/>
              <a:t>интернешънъл</a:t>
            </a:r>
            <a:r>
              <a:rPr lang="bg-BG" sz="2000" dirty="0"/>
              <a:t>).</a:t>
            </a:r>
          </a:p>
          <a:p>
            <a:endParaRPr lang="en-US" sz="2000" i="1" dirty="0">
              <a:solidFill>
                <a:srgbClr val="00B0F0"/>
              </a:solidFill>
            </a:endParaRPr>
          </a:p>
          <a:p>
            <a:r>
              <a:rPr lang="en-US" sz="2000" i="1" dirty="0">
                <a:solidFill>
                  <a:srgbClr val="00B0F0"/>
                </a:solidFill>
              </a:rPr>
              <a:t>                   </a:t>
            </a:r>
            <a:r>
              <a:rPr lang="bg-BG" sz="2000" b="1" i="1" dirty="0">
                <a:solidFill>
                  <a:srgbClr val="00B0F0"/>
                </a:solidFill>
              </a:rPr>
              <a:t>Директна дискриминация                 Индиректна дискриминация </a:t>
            </a:r>
            <a:endParaRPr lang="en-US" sz="2000" b="1" i="1" dirty="0">
              <a:solidFill>
                <a:srgbClr val="00B0F0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Дискриминация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616043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522515" y="2601276"/>
            <a:ext cx="11443062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bg-BG" sz="72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Умения на 21 век и приобщаващо образование</a:t>
            </a: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95027" y="1399695"/>
            <a:ext cx="11475396" cy="839787"/>
          </a:xfrm>
        </p:spPr>
        <p:txBody>
          <a:bodyPr/>
          <a:lstStyle/>
          <a:p>
            <a:pPr algn="just"/>
            <a:r>
              <a:rPr lang="bg-BG" sz="2400" dirty="0"/>
              <a:t>Прочетете казусите и решете, кой тип дискриминация описват</a:t>
            </a:r>
            <a:r>
              <a:rPr lang="en-GB" sz="2400" dirty="0"/>
              <a:t>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004" y="3330966"/>
            <a:ext cx="114579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Учител активно убеждава момиче да се откаже да запише инженерен курс като й казва, че това не е подходящ предмет за момичета</a:t>
            </a:r>
            <a:r>
              <a:rPr lang="en-US" sz="2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004" y="4888134"/>
            <a:ext cx="11457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/>
              <a:t>Предпочитате дете, чийто родител също е бил ученик на училището</a:t>
            </a:r>
            <a:r>
              <a:rPr lang="en-US" sz="2400" dirty="0"/>
              <a:t>. </a:t>
            </a:r>
            <a:r>
              <a:rPr lang="bg-BG" sz="2400" dirty="0"/>
              <a:t>В същото време няма такива предпочитания за децата на </a:t>
            </a:r>
            <a:r>
              <a:rPr lang="bg-BG" sz="2400" dirty="0" err="1"/>
              <a:t>мигранти</a:t>
            </a:r>
            <a:r>
              <a:rPr lang="en-US" sz="2400" dirty="0"/>
              <a:t>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416" y="2290487"/>
            <a:ext cx="4215737" cy="443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883416" y="2321408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</a:rPr>
              <a:t>Директна дискриминация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8577" y="2290486"/>
            <a:ext cx="4682055" cy="443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6988577" y="2321408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</a:rPr>
              <a:t>Индиректна дискриминация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07193" y="6288603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Indirect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27304" y="4317959"/>
            <a:ext cx="1723149" cy="4978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Директна </a:t>
            </a:r>
            <a:endParaRPr lang="en-GB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5697986" y="4241917"/>
            <a:ext cx="2009207" cy="49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Индиректна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2527304" y="5898409"/>
            <a:ext cx="1723149" cy="4978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Директна 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697985" y="5870234"/>
            <a:ext cx="2009208" cy="49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Индиректна</a:t>
            </a:r>
            <a:endParaRPr lang="en-GB" sz="2400" b="1" dirty="0"/>
          </a:p>
        </p:txBody>
      </p:sp>
      <p:sp>
        <p:nvSpPr>
          <p:cNvPr id="1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172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7002" y="2810370"/>
            <a:ext cx="114579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Учител принуждава децата на </a:t>
            </a:r>
            <a:r>
              <a:rPr lang="bg-BG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мигранти</a:t>
            </a:r>
            <a:r>
              <a:rPr lang="bg-BG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чийто майчин език не е английски, да седят в дъното на класната стая, разделени от останалите ученици. 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305" y="4519824"/>
            <a:ext cx="11553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Училище разрешава на учениците да се запишат за екскурзия в чужбина само ако имат не повече от 5% отсъствия. Дете с дългосрочно здравно състояние има много отсъствия по здравословни причини и не бива допуснато до екскурзията.</a:t>
            </a:r>
            <a:endParaRPr lang="bg-BG" sz="2400" dirty="0"/>
          </a:p>
        </p:txBody>
      </p:sp>
      <p:sp>
        <p:nvSpPr>
          <p:cNvPr id="25" name="Rectangle 24"/>
          <p:cNvSpPr/>
          <p:nvPr/>
        </p:nvSpPr>
        <p:spPr>
          <a:xfrm>
            <a:off x="7707193" y="6288603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Indirect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4166" y="3864461"/>
            <a:ext cx="1705912" cy="4978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Директна</a:t>
            </a:r>
            <a:endParaRPr lang="en-GB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489796" y="3825233"/>
            <a:ext cx="2011109" cy="49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Индиректна</a:t>
            </a:r>
            <a:endParaRPr lang="en-GB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819334" y="2245005"/>
            <a:ext cx="4215737" cy="443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819333" y="2277721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</a:rPr>
              <a:t>Директна дискриминация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2940" y="2256772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Indirect discrimination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2939" y="2230072"/>
            <a:ext cx="4682055" cy="443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7141156" y="2269304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chemeClr val="bg1"/>
                </a:solidFill>
              </a:rPr>
              <a:t>Индиректна дискриминация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2800" y="6084984"/>
            <a:ext cx="1705912" cy="4978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Директна</a:t>
            </a:r>
            <a:endParaRPr lang="en-GB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6489797" y="6091834"/>
            <a:ext cx="2011108" cy="49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bg-BG" sz="2400" b="1" dirty="0"/>
              <a:t>Индиректна</a:t>
            </a:r>
            <a:endParaRPr lang="en-GB" sz="2400" b="1" dirty="0"/>
          </a:p>
        </p:txBody>
      </p:sp>
      <p:sp>
        <p:nvSpPr>
          <p:cNvPr id="31" name="Subtitle 4"/>
          <p:cNvSpPr>
            <a:spLocks noGrp="1"/>
          </p:cNvSpPr>
          <p:nvPr>
            <p:ph type="body" idx="1"/>
          </p:nvPr>
        </p:nvSpPr>
        <p:spPr>
          <a:xfrm>
            <a:off x="95027" y="1399695"/>
            <a:ext cx="11475396" cy="839787"/>
          </a:xfrm>
        </p:spPr>
        <p:txBody>
          <a:bodyPr/>
          <a:lstStyle/>
          <a:p>
            <a:pPr algn="just"/>
            <a:r>
              <a:rPr lang="bg-BG" sz="2400" dirty="0"/>
              <a:t>Прочетете казусите и решете, кой тип дискриминация описват </a:t>
            </a:r>
            <a:r>
              <a:rPr lang="en-GB" sz="2400" dirty="0"/>
              <a:t>: </a:t>
            </a:r>
          </a:p>
        </p:txBody>
      </p:sp>
      <p:sp>
        <p:nvSpPr>
          <p:cNvPr id="32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172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2193689" y="3274328"/>
            <a:ext cx="9550379" cy="121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bg-BG" sz="2400" i="1" dirty="0">
                <a:solidFill>
                  <a:schemeClr val="accent2"/>
                </a:solidFill>
              </a:rPr>
              <a:t>Помислете и споделете</a:t>
            </a:r>
            <a:r>
              <a:rPr lang="en-US" sz="2400" i="1" dirty="0">
                <a:solidFill>
                  <a:schemeClr val="accent2"/>
                </a:solidFill>
              </a:rPr>
              <a:t>: </a:t>
            </a:r>
            <a:r>
              <a:rPr lang="bg-BG" sz="2400" dirty="0">
                <a:solidFill>
                  <a:srgbClr val="00B0F0"/>
                </a:solidFill>
              </a:rPr>
              <a:t>Помислете за собствения си опит свързан с дискриминацията в училище и споделете казус с колегите си. Как беше разрешен казусът?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i="1" dirty="0"/>
          </a:p>
          <a:p>
            <a:pPr algn="just"/>
            <a:r>
              <a:rPr lang="en-US" sz="2000" i="1" dirty="0"/>
              <a:t>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Дискриминация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r="31137"/>
          <a:stretch/>
        </p:blipFill>
        <p:spPr>
          <a:xfrm>
            <a:off x="517297" y="2162188"/>
            <a:ext cx="1850301" cy="25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433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517297" y="1577941"/>
            <a:ext cx="10457894" cy="225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r>
              <a:rPr lang="bg-BG" sz="24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Основание за приобщаващото образование</a:t>
            </a:r>
            <a:endParaRPr lang="en-US" sz="24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Образователно основание</a:t>
            </a: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Социално основание</a:t>
            </a: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Икономическо основание</a:t>
            </a: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1254125" indent="-679450"/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Основание за приобщаващото образование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7148" y="4678127"/>
            <a:ext cx="9876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algn="just"/>
            <a:r>
              <a:rPr lang="bg-BG" sz="2000" dirty="0">
                <a:solidFill>
                  <a:schemeClr val="accent2"/>
                </a:solidFill>
              </a:rPr>
              <a:t>Групова работа</a:t>
            </a:r>
            <a:r>
              <a:rPr lang="en-US" sz="2000" dirty="0">
                <a:solidFill>
                  <a:schemeClr val="accent2"/>
                </a:solidFill>
              </a:rPr>
              <a:t>: </a:t>
            </a:r>
            <a:r>
              <a:rPr lang="bg-BG" sz="2000" dirty="0">
                <a:solidFill>
                  <a:srgbClr val="00B0F0"/>
                </a:solidFill>
              </a:rPr>
              <a:t>Създайте мисловна карта с образователните, социални и икономически основания за приобщаващото образование. След това сравнете картите и обсъдете с колегите си.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517297" y="4441372"/>
            <a:ext cx="1968205" cy="10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758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0CED4E-8099-4464-A91D-B2681C0FB01F}"/>
              </a:ext>
            </a:extLst>
          </p:cNvPr>
          <p:cNvSpPr txBox="1"/>
          <p:nvPr/>
        </p:nvSpPr>
        <p:spPr>
          <a:xfrm>
            <a:off x="-1259125" y="1376922"/>
            <a:ext cx="827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Какви са ползите от ПО за учениците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? </a:t>
            </a:r>
          </a:p>
          <a:p>
            <a:endParaRPr lang="en-US" sz="28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EB060226-DC0D-47A6-8606-FC16CEDED031}"/>
              </a:ext>
            </a:extLst>
          </p:cNvPr>
          <p:cNvGrpSpPr/>
          <p:nvPr/>
        </p:nvGrpSpPr>
        <p:grpSpPr>
          <a:xfrm>
            <a:off x="5300132" y="1936905"/>
            <a:ext cx="1591582" cy="1866900"/>
            <a:chOff x="6488272" y="2209800"/>
            <a:chExt cx="1591582" cy="1866900"/>
          </a:xfrm>
        </p:grpSpPr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9CFDFC23-10B9-4748-8E47-765667A8D5B3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21CE42-19A6-4FCC-8701-7ACC70659719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3" name="Group 40">
            <a:extLst>
              <a:ext uri="{FF2B5EF4-FFF2-40B4-BE49-F238E27FC236}">
                <a16:creationId xmlns:a16="http://schemas.microsoft.com/office/drawing/2014/main" id="{E847D591-EED8-4AC8-9A50-F447369DCED6}"/>
              </a:ext>
            </a:extLst>
          </p:cNvPr>
          <p:cNvGrpSpPr/>
          <p:nvPr/>
        </p:nvGrpSpPr>
        <p:grpSpPr>
          <a:xfrm>
            <a:off x="3087046" y="1917365"/>
            <a:ext cx="1591582" cy="1866900"/>
            <a:chOff x="3991395" y="2209800"/>
            <a:chExt cx="1591582" cy="1866900"/>
          </a:xfrm>
        </p:grpSpPr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59AB9F3E-B8EA-45BA-9522-51EE29C10C34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34B3A9-A8F3-479A-920B-0F1631517BF6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B8DBEE7C-A6ED-4A4E-A269-1F29FF515218}"/>
              </a:ext>
            </a:extLst>
          </p:cNvPr>
          <p:cNvGrpSpPr/>
          <p:nvPr/>
        </p:nvGrpSpPr>
        <p:grpSpPr>
          <a:xfrm>
            <a:off x="857405" y="1914234"/>
            <a:ext cx="1591582" cy="1866900"/>
            <a:chOff x="1494518" y="2209800"/>
            <a:chExt cx="1591582" cy="1866900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B0C435C7-D494-47FF-B7BF-D19C429B20EE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150DED-21F2-4E67-BB99-DB125410B1D9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7241529-E6EF-4CC5-8011-62F620D172C1}"/>
              </a:ext>
            </a:extLst>
          </p:cNvPr>
          <p:cNvSpPr/>
          <p:nvPr/>
        </p:nvSpPr>
        <p:spPr>
          <a:xfrm flipV="1">
            <a:off x="867435" y="2847684"/>
            <a:ext cx="1581551" cy="242418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A171A0C-530A-4C9F-A958-068CCD8366F2}"/>
              </a:ext>
            </a:extLst>
          </p:cNvPr>
          <p:cNvSpPr/>
          <p:nvPr/>
        </p:nvSpPr>
        <p:spPr>
          <a:xfrm flipV="1">
            <a:off x="3087046" y="2850813"/>
            <a:ext cx="1591582" cy="242105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B750E8D-14D4-4084-83F4-DD558618C82A}"/>
              </a:ext>
            </a:extLst>
          </p:cNvPr>
          <p:cNvSpPr/>
          <p:nvPr/>
        </p:nvSpPr>
        <p:spPr>
          <a:xfrm flipV="1">
            <a:off x="5300132" y="2870355"/>
            <a:ext cx="1591582" cy="2424183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02B8C7-B1D2-4216-BBC7-6DB5E6AB6653}"/>
              </a:ext>
            </a:extLst>
          </p:cNvPr>
          <p:cNvSpPr txBox="1"/>
          <p:nvPr/>
        </p:nvSpPr>
        <p:spPr>
          <a:xfrm>
            <a:off x="863929" y="3219029"/>
            <a:ext cx="1591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Helvetica Neue" charset="0"/>
              </a:rPr>
              <a:t>Всички ученици имат равни права независимо от възрастта, пола и способностите им. </a:t>
            </a:r>
            <a:endParaRPr lang="en-US" dirty="0">
              <a:solidFill>
                <a:srgbClr val="FF5969"/>
              </a:solidFill>
              <a:latin typeface="Helvetica Neue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24FFFA-6F87-4632-9259-7ABC40DE8181}"/>
              </a:ext>
            </a:extLst>
          </p:cNvPr>
          <p:cNvSpPr txBox="1"/>
          <p:nvPr/>
        </p:nvSpPr>
        <p:spPr>
          <a:xfrm>
            <a:off x="3087046" y="3230519"/>
            <a:ext cx="15915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Helvetica Neue" charset="0"/>
              </a:rPr>
              <a:t>Всеки ученик може да получи индивидуална помощ от учителя.</a:t>
            </a:r>
            <a:endParaRPr lang="en-US" dirty="0">
              <a:solidFill>
                <a:srgbClr val="52CBBE"/>
              </a:solidFill>
              <a:latin typeface="Broadway" panose="04040905080B02020502" pitchFamily="8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B09D23-F802-4775-A845-C7570F769D09}"/>
              </a:ext>
            </a:extLst>
          </p:cNvPr>
          <p:cNvSpPr txBox="1"/>
          <p:nvPr/>
        </p:nvSpPr>
        <p:spPr>
          <a:xfrm>
            <a:off x="5176761" y="3242161"/>
            <a:ext cx="18383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Helvetica Neue" charset="0"/>
              </a:rPr>
              <a:t>Учениците със специални потребности могат да придобият социални и комуникативни умения.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3CCC1363-B56F-2A45-AD15-CB8934C79232}"/>
              </a:ext>
            </a:extLst>
          </p:cNvPr>
          <p:cNvGrpSpPr/>
          <p:nvPr/>
        </p:nvGrpSpPr>
        <p:grpSpPr>
          <a:xfrm>
            <a:off x="7513218" y="1936905"/>
            <a:ext cx="1591582" cy="1866900"/>
            <a:chOff x="6488272" y="2209800"/>
            <a:chExt cx="1591582" cy="1866900"/>
          </a:xfrm>
        </p:grpSpPr>
        <p:sp>
          <p:nvSpPr>
            <p:cNvPr id="64" name="Rectangle: Top Corners Rounded 37">
              <a:extLst>
                <a:ext uri="{FF2B5EF4-FFF2-40B4-BE49-F238E27FC236}">
                  <a16:creationId xmlns:a16="http://schemas.microsoft.com/office/drawing/2014/main" id="{E8BD8D11-45D2-334D-A56F-35DB3F0EF961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A04F72-1EB2-DA48-8DD1-1F99B2AD4150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</p:grpSp>
      <p:sp>
        <p:nvSpPr>
          <p:cNvPr id="67" name="Freeform: Shape 50">
            <a:extLst>
              <a:ext uri="{FF2B5EF4-FFF2-40B4-BE49-F238E27FC236}">
                <a16:creationId xmlns:a16="http://schemas.microsoft.com/office/drawing/2014/main" id="{D50FA6E3-A53D-A043-A22B-9A5E1A30F323}"/>
              </a:ext>
            </a:extLst>
          </p:cNvPr>
          <p:cNvSpPr/>
          <p:nvPr/>
        </p:nvSpPr>
        <p:spPr>
          <a:xfrm flipV="1">
            <a:off x="7513218" y="2870355"/>
            <a:ext cx="1591582" cy="2401511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BB2A66E-8113-0847-BA36-C51B4FADEE0F}"/>
              </a:ext>
            </a:extLst>
          </p:cNvPr>
          <p:cNvSpPr txBox="1"/>
          <p:nvPr/>
        </p:nvSpPr>
        <p:spPr>
          <a:xfrm>
            <a:off x="7418008" y="3126489"/>
            <a:ext cx="1750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300" dirty="0">
                <a:latin typeface="Helvetica Neue" charset="0"/>
              </a:rPr>
              <a:t>Учениците със СОП могат да получат качествено образование за да учат в университет, да овладеят професия и да станат пълноправни и независими членове на обществото.</a:t>
            </a:r>
            <a:endParaRPr lang="en-US" sz="1300" dirty="0">
              <a:solidFill>
                <a:schemeClr val="accent1"/>
              </a:solidFill>
              <a:latin typeface="Helvetica Neue" charset="0"/>
            </a:endParaRPr>
          </a:p>
        </p:txBody>
      </p:sp>
      <p:grpSp>
        <p:nvGrpSpPr>
          <p:cNvPr id="6" name="Group 71">
            <a:extLst>
              <a:ext uri="{FF2B5EF4-FFF2-40B4-BE49-F238E27FC236}">
                <a16:creationId xmlns:a16="http://schemas.microsoft.com/office/drawing/2014/main" id="{43E58C48-ADC0-5A42-A016-98A9F3088EAA}"/>
              </a:ext>
            </a:extLst>
          </p:cNvPr>
          <p:cNvGrpSpPr/>
          <p:nvPr/>
        </p:nvGrpSpPr>
        <p:grpSpPr>
          <a:xfrm>
            <a:off x="9726304" y="1914234"/>
            <a:ext cx="1591582" cy="1866900"/>
            <a:chOff x="6488272" y="2209800"/>
            <a:chExt cx="1591582" cy="1866900"/>
          </a:xfrm>
        </p:grpSpPr>
        <p:sp>
          <p:nvSpPr>
            <p:cNvPr id="73" name="Rectangle: Top Corners Rounded 37">
              <a:extLst>
                <a:ext uri="{FF2B5EF4-FFF2-40B4-BE49-F238E27FC236}">
                  <a16:creationId xmlns:a16="http://schemas.microsoft.com/office/drawing/2014/main" id="{CFA485BC-4715-AA4A-8F69-A2A18697D084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B8B649E-0BD2-9945-8AEF-DBF59B9D62C4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2F2F2"/>
                  </a:solidFill>
                  <a:latin typeface="Tw Cen MT" panose="020B0602020104020603" pitchFamily="34" charset="0"/>
                </a:rPr>
                <a:t>5</a:t>
              </a:r>
            </a:p>
          </p:txBody>
        </p:sp>
      </p:grpSp>
      <p:sp>
        <p:nvSpPr>
          <p:cNvPr id="76" name="Freeform: Shape 50">
            <a:extLst>
              <a:ext uri="{FF2B5EF4-FFF2-40B4-BE49-F238E27FC236}">
                <a16:creationId xmlns:a16="http://schemas.microsoft.com/office/drawing/2014/main" id="{37B38022-A404-B545-8233-03DF8005AEAD}"/>
              </a:ext>
            </a:extLst>
          </p:cNvPr>
          <p:cNvSpPr/>
          <p:nvPr/>
        </p:nvSpPr>
        <p:spPr>
          <a:xfrm flipV="1">
            <a:off x="9726304" y="2847684"/>
            <a:ext cx="1591582" cy="242418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DECC20-903C-774D-B94B-D9C5C3CD1292}"/>
              </a:ext>
            </a:extLst>
          </p:cNvPr>
          <p:cNvSpPr txBox="1"/>
          <p:nvPr/>
        </p:nvSpPr>
        <p:spPr>
          <a:xfrm>
            <a:off x="9732828" y="3199444"/>
            <a:ext cx="15915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Helvetica Neue" charset="0"/>
              </a:rPr>
              <a:t>Всички ученици могат да развият човешките качества емпатия, толерантност, търпение и др.</a:t>
            </a:r>
          </a:p>
          <a:p>
            <a:pPr algn="ctr"/>
            <a:endParaRPr lang="bg-BG" dirty="0">
              <a:latin typeface="Helvetica Neue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92693" y="5645608"/>
            <a:ext cx="6238696" cy="923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Групова работа</a:t>
            </a:r>
            <a:r>
              <a:rPr lang="en-US" sz="2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bg-BG" sz="20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Изберете една полза и дайте примери. Споделете и обсъдете наученото с всички колеги. </a:t>
            </a:r>
            <a:endParaRPr lang="en-US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626746" y="5399690"/>
            <a:ext cx="2065947" cy="1136270"/>
          </a:xfrm>
          <a:prstGeom prst="rect">
            <a:avLst/>
          </a:prstGeom>
        </p:spPr>
      </p:pic>
      <p:sp>
        <p:nvSpPr>
          <p:cNvPr id="37" name="Google Shape;51;p3"/>
          <p:cNvSpPr txBox="1"/>
          <p:nvPr/>
        </p:nvSpPr>
        <p:spPr>
          <a:xfrm>
            <a:off x="3169745" y="64858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Ползи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1730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50" grpId="0" animBg="1"/>
      <p:bldP spid="51" grpId="0" animBg="1"/>
      <p:bldP spid="53" grpId="0"/>
      <p:bldP spid="56" grpId="0"/>
      <p:bldP spid="59" grpId="0"/>
      <p:bldP spid="67" grpId="0" animBg="1"/>
      <p:bldP spid="69" grpId="0"/>
      <p:bldP spid="76" grpId="0" animBg="1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51;p3"/>
          <p:cNvSpPr txBox="1"/>
          <p:nvPr/>
        </p:nvSpPr>
        <p:spPr>
          <a:xfrm>
            <a:off x="3169745" y="64858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Приобщаващи училища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6540212"/>
              </p:ext>
            </p:extLst>
          </p:nvPr>
        </p:nvGraphicFramePr>
        <p:xfrm>
          <a:off x="660398" y="1733523"/>
          <a:ext cx="10971308" cy="397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1126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7" y="1438090"/>
            <a:ext cx="114507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281697" y="1847225"/>
            <a:ext cx="11462371" cy="388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Helvetica Neue" panose="020B0604020202020204" charset="0"/>
            </a:endParaRP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Отдадено лидерство</a:t>
            </a: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Демократична среда на учене</a:t>
            </a:r>
            <a:endParaRPr lang="en-US" sz="2000" dirty="0">
              <a:solidFill>
                <a:schemeClr val="tx1"/>
              </a:solidFill>
            </a:endParaRP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Подкрепяща училищна култура</a:t>
            </a:r>
            <a:endParaRPr lang="en-US" sz="2000" dirty="0">
              <a:solidFill>
                <a:schemeClr val="tx1"/>
              </a:solidFill>
            </a:endParaRP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Приобщаващо съдържание</a:t>
            </a:r>
            <a:endParaRPr lang="en-US" sz="2000" dirty="0">
              <a:solidFill>
                <a:schemeClr val="tx1"/>
              </a:solidFill>
            </a:endParaRP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Приобщаващо преподаване</a:t>
            </a:r>
            <a:endParaRPr lang="en-US" sz="2000" dirty="0">
              <a:solidFill>
                <a:schemeClr val="tx1"/>
              </a:solidFill>
            </a:endParaRPr>
          </a:p>
          <a:p>
            <a:pPr marL="976313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</a:rPr>
              <a:t>Приобщаващо управление на класната стая</a:t>
            </a:r>
            <a:endParaRPr lang="en-US" sz="2000" b="1" dirty="0">
              <a:solidFill>
                <a:srgbClr val="0070C0"/>
              </a:solidFill>
              <a:latin typeface="Helvetica Neue" panose="020B0604020202020204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517297" y="1976659"/>
            <a:ext cx="8993688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АСПЕКТИ НА ПРИОБЩАВАЩОТО ОБРАЗОВАНИЕ</a:t>
            </a:r>
            <a:endParaRPr lang="en-US" sz="200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1706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427">
            <a:off x="5575598" y="821395"/>
            <a:ext cx="6802249" cy="54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54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32833" y="2662841"/>
            <a:ext cx="92112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bg-BG" sz="24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Helvetica Neue" panose="020B0604020202020204" charset="0"/>
                <a:ea typeface="Times New Roman" pitchFamily="18" charset="0"/>
                <a:cs typeface="Times New Roman" pitchFamily="18" charset="0"/>
              </a:rPr>
              <a:t>Групова работа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Helvetica Neue" panose="020B060402020202020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Helvetica Neue" panose="020B060402020202020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Helvetica Neue" panose="020B0604020202020204" charset="0"/>
                <a:ea typeface="Times New Roman" pitchFamily="18" charset="0"/>
                <a:cs typeface="Times New Roman" pitchFamily="18" charset="0"/>
              </a:rPr>
              <a:t>Разделете се на 6 групи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  <a:r>
              <a:rPr lang="bg-BG" sz="2400" dirty="0">
                <a:solidFill>
                  <a:srgbClr val="00B0F0"/>
                </a:solidFill>
              </a:rPr>
              <a:t> </a:t>
            </a:r>
            <a:r>
              <a:rPr lang="bg-BG" sz="2400" dirty="0">
                <a:solidFill>
                  <a:srgbClr val="00B0F0"/>
                </a:solidFill>
                <a:latin typeface="Helvetica Neue" panose="020B0604020202020204" charset="0"/>
                <a:ea typeface="Times New Roman" pitchFamily="18" charset="0"/>
                <a:cs typeface="Times New Roman" pitchFamily="18" charset="0"/>
              </a:rPr>
              <a:t>Всяка група ще подготви плакат, с който да обясни на другите групи един от шестте главни принципа на приобщаващото образование. Всяка от групите е експерт по един от тези принципи. </a:t>
            </a:r>
            <a:endParaRPr lang="en-US" sz="2400" dirty="0">
              <a:solidFill>
                <a:srgbClr val="00B0F0"/>
              </a:solidFill>
              <a:latin typeface="Helvetica Neue" panose="020B060402020202020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51;p3"/>
          <p:cNvSpPr txBox="1"/>
          <p:nvPr/>
        </p:nvSpPr>
        <p:spPr>
          <a:xfrm>
            <a:off x="3057122" y="717065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ПРИОБЩАВАЩО ОБРАЗОВАНИЕ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Дейност с пъзел</a:t>
            </a:r>
            <a:endParaRPr lang="en-US" sz="2000" b="1" dirty="0">
              <a:solidFill>
                <a:schemeClr val="accent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484093" y="2516673"/>
            <a:ext cx="2172211" cy="11947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9;p3"/>
          <p:cNvSpPr txBox="1"/>
          <p:nvPr/>
        </p:nvSpPr>
        <p:spPr>
          <a:xfrm>
            <a:off x="554181" y="1891874"/>
            <a:ext cx="114507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bg-BG" sz="28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Заключения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3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Международни регулации 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(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Акт за правото на образование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, 2009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г.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</a:rPr>
              <a:t>) 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осигуряват образование за всички деца, независимо от каста, религия и способности. </a:t>
            </a:r>
          </a:p>
          <a:p>
            <a:pPr lvl="3" algn="just">
              <a:buClr>
                <a:schemeClr val="accent2"/>
              </a:buClr>
            </a:pP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pPr marL="342900" lvl="3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Приобщаване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 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повече от метод за обучение на ученици с увреждания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.</a:t>
            </a:r>
          </a:p>
          <a:p>
            <a:pPr marL="342900" lvl="3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Helvetica Neue" panose="020B0604020202020204" charset="0"/>
              <a:sym typeface="Wingdings" panose="05000000000000000000" pitchFamily="2" charset="2"/>
            </a:endParaRPr>
          </a:p>
          <a:p>
            <a:pPr marL="342900" lvl="3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Едно добро приобщаващо образование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 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всички ученици имат възможност да участват равнопоставено във всички аспекти на образователния процес.</a:t>
            </a:r>
          </a:p>
          <a:p>
            <a:pPr lvl="3" algn="just">
              <a:buClr>
                <a:schemeClr val="accent2"/>
              </a:buClr>
            </a:pPr>
            <a:endParaRPr lang="en-US" sz="2000" dirty="0">
              <a:solidFill>
                <a:schemeClr val="tx1"/>
              </a:solidFill>
              <a:latin typeface="Helvetica Neue" panose="020B0604020202020204" charset="0"/>
              <a:sym typeface="Wingdings" panose="05000000000000000000" pitchFamily="2" charset="2"/>
            </a:endParaRPr>
          </a:p>
          <a:p>
            <a:pPr marL="342900" lvl="3" indent="-342900"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</a:rPr>
              <a:t>Умения на 21 век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 </a:t>
            </a:r>
            <a:r>
              <a:rPr lang="bg-BG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тясно свързани с учене през целия живот</a:t>
            </a:r>
            <a:r>
              <a:rPr lang="en-US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.</a:t>
            </a:r>
            <a:endParaRPr lang="en-US" sz="20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316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bg-BG" sz="2800" dirty="0">
                <a:solidFill>
                  <a:srgbClr val="00B0F0"/>
                </a:solidFill>
              </a:rPr>
              <a:t>ГРУПОВИ ДЕЙНОСТИ/ДИСКУСИИ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373" y="1309839"/>
            <a:ext cx="1129145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latin typeface="Helvetica Neue" panose="020B0604020202020204" charset="0"/>
              </a:rPr>
              <a:t>Коя е най-важната цел и практика на приобщаващото образование?</a:t>
            </a:r>
            <a:endParaRPr lang="en-US" sz="2800" dirty="0">
              <a:latin typeface="Helvetica Neue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bg-BG" sz="2800" dirty="0">
                <a:latin typeface="Helvetica Neue" panose="020B0604020202020204" charset="0"/>
              </a:rPr>
              <a:t>Каква е възможността на вашето училище да отговори ефективно на нуждите от развиване на компетентността на децата и младежите?</a:t>
            </a:r>
            <a:br>
              <a:rPr lang="bg-BG" sz="1000" dirty="0">
                <a:latin typeface="Helvetica Neue" panose="020B0604020202020204" charset="0"/>
              </a:rPr>
            </a:br>
            <a:endParaRPr lang="en-US" sz="10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Каква пречка може да спре или дори да направи невъзможно това?</a:t>
            </a:r>
            <a:br>
              <a:rPr lang="bg-BG" sz="1000" dirty="0">
                <a:latin typeface="Helvetica Neue" panose="020B0604020202020204" charset="0"/>
              </a:rPr>
            </a:br>
            <a:endParaRPr lang="en-US" sz="10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Каква е ролята на учителите в тази посока? Как са подготвени за това?</a:t>
            </a:r>
            <a:endParaRPr lang="bg-BG" sz="1000" dirty="0">
              <a:latin typeface="Helvetica Neue" panose="020B0604020202020204" charset="0"/>
            </a:endParaRPr>
          </a:p>
          <a:p>
            <a:pPr lvl="0"/>
            <a:endParaRPr lang="en-US" sz="10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Как могат училищата и учителите да създадат гостоприемна и фокусирана среда, която приобщава, мотивира и предизвиква всички учащи?</a:t>
            </a:r>
            <a:endParaRPr lang="en-US" sz="2800" dirty="0">
              <a:latin typeface="Helvetica Neue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bg-BG" sz="2000" dirty="0">
              <a:latin typeface="Helvetica Neue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bg-BG" sz="2000" dirty="0">
              <a:latin typeface="Helvetica Neue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Helvetica Neue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" y="1583578"/>
            <a:ext cx="514119" cy="44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" y="2198679"/>
            <a:ext cx="514119" cy="447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" y="4751089"/>
            <a:ext cx="514119" cy="447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" y="3531277"/>
            <a:ext cx="514119" cy="44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" y="4084768"/>
            <a:ext cx="514119" cy="4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044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286598" y="2456275"/>
            <a:ext cx="6790133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2070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bg-BG" sz="2400" dirty="0">
                <a:latin typeface="Helvetica Neue" panose="020B0604020202020204" charset="0"/>
                <a:sym typeface="Helvetica Neue"/>
              </a:rPr>
              <a:t>Ключови компетентности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52070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bg-BG" sz="2400" dirty="0">
                <a:latin typeface="Helvetica Neue" panose="020B0604020202020204" charset="0"/>
                <a:sym typeface="Helvetica Neue"/>
              </a:rPr>
              <a:t>Умения на 21 век</a:t>
            </a:r>
            <a:endParaRPr lang="en-US" sz="2400" dirty="0">
              <a:latin typeface="Helvetica Neue" panose="020B0604020202020204" charset="0"/>
              <a:sym typeface="Helvetica Neue"/>
            </a:endParaRPr>
          </a:p>
          <a:p>
            <a:pPr marL="520700" lvl="0" indent="-342900">
              <a:buClr>
                <a:srgbClr val="EC7320"/>
              </a:buClr>
              <a:buSzPts val="2800"/>
              <a:buFont typeface="Wingdings" panose="05000000000000000000" pitchFamily="2" charset="2"/>
              <a:buChar char="v"/>
            </a:pPr>
            <a:r>
              <a:rPr lang="bg-BG" sz="2400" dirty="0">
                <a:latin typeface="Helvetica Neue" panose="020B0604020202020204" charset="0"/>
              </a:rPr>
              <a:t>Приобщаващо образование</a:t>
            </a:r>
            <a:endParaRPr lang="en-US" sz="24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200" dirty="0">
                <a:latin typeface="Helvetica Neue" panose="020B0604020202020204" charset="0"/>
              </a:rPr>
              <a:t>Принципи на приобщаващото образование</a:t>
            </a:r>
            <a:endParaRPr lang="en-US" sz="2200" dirty="0">
              <a:latin typeface="Helvetica Neue" panose="020B0604020202020204" charset="0"/>
            </a:endParaRPr>
          </a:p>
          <a:p>
            <a:pPr marL="914400" lvl="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200" dirty="0">
                <a:latin typeface="Helvetica Neue" panose="020B0604020202020204" charset="0"/>
              </a:rPr>
              <a:t>Основание за приобщаващото образование</a:t>
            </a:r>
            <a:endParaRPr lang="en-US" sz="2200" dirty="0">
              <a:latin typeface="Helvetica Neue" panose="020B0604020202020204" charset="0"/>
            </a:endParaRPr>
          </a:p>
          <a:p>
            <a:pPr marL="91440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200" dirty="0">
                <a:latin typeface="Helvetica Neue" panose="020B0604020202020204" charset="0"/>
                <a:sym typeface="Helvetica Neue"/>
              </a:rPr>
              <a:t>Аспекти на приобщаващото образование</a:t>
            </a:r>
            <a:endParaRPr lang="en-US" sz="2200" dirty="0">
              <a:latin typeface="Helvetica Neue" panose="020B0604020202020204" charset="0"/>
            </a:endParaRPr>
          </a:p>
          <a:p>
            <a:pPr marL="91440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200" dirty="0">
                <a:latin typeface="Helvetica Neue" panose="020B0604020202020204" charset="0"/>
                <a:sym typeface="Helvetica Neue"/>
              </a:rPr>
              <a:t>Ползи от приобщаващото образование</a:t>
            </a:r>
            <a:endParaRPr lang="en-US" sz="2200" dirty="0">
              <a:latin typeface="Helvetica Neue" panose="020B0604020202020204" charset="0"/>
            </a:endParaRPr>
          </a:p>
          <a:p>
            <a:pPr marL="914400" indent="-342900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200" dirty="0">
                <a:latin typeface="Helvetica Neue" panose="020B0604020202020204" charset="0"/>
                <a:sym typeface="Helvetica Neue"/>
              </a:rPr>
              <a:t>Приобщаващи училища</a:t>
            </a:r>
            <a:endParaRPr sz="2200" dirty="0">
              <a:latin typeface="Helvetica Neue" panose="020B0604020202020204" charset="0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4800" b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Цели</a:t>
            </a:r>
            <a:endParaRPr lang="en-GB" sz="4800" b="1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62" y="1308997"/>
            <a:ext cx="4041076" cy="4233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rgbClr val="00B0F0"/>
                </a:solidFill>
              </a:rPr>
              <a:t>ГРУПОВИ ДЕЙНОСТИ/ДИСКУСИИ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176" y="1308203"/>
            <a:ext cx="11291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800" dirty="0">
                <a:latin typeface="Helvetica Neue" panose="020B0604020202020204" charset="0"/>
              </a:rPr>
              <a:t>Какво означава за вас приобщаващо преподаване? Гледайте видеото и дискутирайте: </a:t>
            </a:r>
            <a:r>
              <a:rPr lang="bg-BG" sz="2800" dirty="0">
                <a:latin typeface="Helvetica Neue" panose="020B0604020202020204" charset="0"/>
                <a:hlinkClick r:id="rId3"/>
              </a:rPr>
              <a:t>https://www.youtube.com/watch?v=-akUss3uj0M</a:t>
            </a:r>
            <a:endParaRPr lang="en-US" sz="28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До колко сте съгласни със следното твърдение: „Преподаването в приобщаваща класна стая изисква учителите да притежават следните три неща: Сърце (отдаденост), Глава (критично познание) и Ръце (практически стратегии).“</a:t>
            </a:r>
            <a:endParaRPr lang="en-US" sz="28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Как изглежда демократичната учебна среда? Как можете да изградите такава среда?</a:t>
            </a:r>
            <a:endParaRPr lang="en-US" sz="2800" dirty="0">
              <a:latin typeface="Helvetica Neue" panose="020B0604020202020204" charset="0"/>
            </a:endParaRPr>
          </a:p>
          <a:p>
            <a:pPr lvl="0"/>
            <a:r>
              <a:rPr lang="bg-BG" sz="2800" dirty="0">
                <a:latin typeface="Helvetica Neue" panose="020B0604020202020204" charset="0"/>
              </a:rPr>
              <a:t>Какви стратегии можете да приложите за създаването на положителна училищна култура?</a:t>
            </a:r>
            <a:endParaRPr lang="en-US" sz="2800" dirty="0">
              <a:latin typeface="Helvetica Neue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" y="2349677"/>
            <a:ext cx="514119" cy="44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" y="4854677"/>
            <a:ext cx="514119" cy="447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4" y="3999946"/>
            <a:ext cx="514119" cy="44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" y="1423028"/>
            <a:ext cx="514119" cy="4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561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bg-BG" sz="2800" dirty="0">
                <a:solidFill>
                  <a:srgbClr val="00B0F0"/>
                </a:solidFill>
              </a:rPr>
              <a:t>ГРУПОВИ ДЕЙНОСТИ/ДИСКУСИИ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175" y="1407676"/>
            <a:ext cx="11291456" cy="5309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600" dirty="0">
                <a:latin typeface="Helvetica Neue" panose="020B0604020202020204" charset="0"/>
              </a:rPr>
              <a:t>Кои мислите, че са най-важните елементи на приобщаващото лидерство? Защо? Гледайте видеото и обсъдете: </a:t>
            </a:r>
            <a:r>
              <a:rPr lang="bg-BG" sz="2600" dirty="0">
                <a:latin typeface="Helvetica Neue" panose="020B0604020202020204" charset="0"/>
                <a:hlinkClick r:id="rId3"/>
              </a:rPr>
              <a:t>https://www.youtube.com/watch?v=VWgX0pdpMV8</a:t>
            </a:r>
            <a:endParaRPr lang="en-US" sz="2600" dirty="0">
              <a:latin typeface="Helvetica Neue" panose="020B0604020202020204" charset="0"/>
            </a:endParaRPr>
          </a:p>
          <a:p>
            <a:pPr lvl="0"/>
            <a:r>
              <a:rPr lang="bg-BG" sz="2600" dirty="0">
                <a:latin typeface="Helvetica Neue" panose="020B0604020202020204" charset="0"/>
              </a:rPr>
              <a:t>Какво прави съдържанието/учебната програма приобщаващи?</a:t>
            </a:r>
            <a:endParaRPr lang="en-US" sz="2600" dirty="0">
              <a:latin typeface="Helvetica Neue" panose="020B0604020202020204" charset="0"/>
            </a:endParaRPr>
          </a:p>
          <a:p>
            <a:pPr lvl="0"/>
            <a:r>
              <a:rPr lang="bg-BG" sz="2600" dirty="0">
                <a:latin typeface="Helvetica Neue" panose="020B0604020202020204" charset="0"/>
              </a:rPr>
              <a:t>Защо е важен приобщаващият език?</a:t>
            </a:r>
            <a:endParaRPr lang="en-US" sz="2600" dirty="0">
              <a:latin typeface="Helvetica Neue" panose="020B0604020202020204" charset="0"/>
            </a:endParaRPr>
          </a:p>
          <a:p>
            <a:pPr lvl="0"/>
            <a:r>
              <a:rPr lang="bg-BG" sz="2600" dirty="0">
                <a:latin typeface="Helvetica Neue" panose="020B0604020202020204" charset="0"/>
              </a:rPr>
              <a:t>Как можем да прегърнем достъпността за хората с различни видове способности?</a:t>
            </a:r>
            <a:endParaRPr lang="en-US" sz="2600" dirty="0">
              <a:latin typeface="Helvetica Neue" panose="020B0604020202020204" charset="0"/>
            </a:endParaRPr>
          </a:p>
          <a:p>
            <a:pPr lvl="0"/>
            <a:r>
              <a:rPr lang="bg-BG" sz="2600" dirty="0">
                <a:latin typeface="Helvetica Neue" panose="020B0604020202020204" charset="0"/>
              </a:rPr>
              <a:t>Защо не са достатъчни само осъзнатост и приемане? Гледайте видеото и обсъдете: </a:t>
            </a:r>
            <a:r>
              <a:rPr lang="bg-BG" sz="2600" dirty="0">
                <a:latin typeface="Helvetica Neue" panose="020B0604020202020204" charset="0"/>
                <a:hlinkClick r:id="rId4"/>
              </a:rPr>
              <a:t>https://www.youtube.com/watch?v=m3dDnzyV0c4</a:t>
            </a:r>
            <a:endParaRPr lang="en-US" sz="2600" dirty="0">
              <a:latin typeface="Helvetica Neue" panose="020B0604020202020204" charset="0"/>
            </a:endParaRPr>
          </a:p>
          <a:p>
            <a:pPr lvl="0"/>
            <a:r>
              <a:rPr lang="bg-BG" sz="2600" dirty="0">
                <a:latin typeface="Helvetica Neue" panose="020B0604020202020204" charset="0"/>
              </a:rPr>
              <a:t>Какви са вашите стратегии за културно приобщаващо управление на класната стая? Гледайте видеото и обсъдете: </a:t>
            </a:r>
            <a:r>
              <a:rPr lang="bg-BG" sz="2600" dirty="0">
                <a:latin typeface="Helvetica Neue" panose="020B0604020202020204" charset="0"/>
                <a:hlinkClick r:id="rId5"/>
              </a:rPr>
              <a:t>https://www.youtube.com/watch?v=UIQv6tsypHM</a:t>
            </a:r>
            <a:endParaRPr lang="en-US" sz="2600" dirty="0">
              <a:latin typeface="Helvetica Neue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Helvetica Neue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6" y="1418400"/>
            <a:ext cx="514119" cy="44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6" y="2582415"/>
            <a:ext cx="514119" cy="447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7" y="3461767"/>
            <a:ext cx="514119" cy="44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" y="4964861"/>
            <a:ext cx="514119" cy="447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" y="3022091"/>
            <a:ext cx="514119" cy="447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" y="4273303"/>
            <a:ext cx="514119" cy="4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536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/>
        </p:nvSpPr>
        <p:spPr>
          <a:xfrm>
            <a:off x="938231" y="2190972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Благодарим ви за вниманието</a:t>
            </a:r>
            <a:r>
              <a:rPr lang="es-ES" sz="88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32" y="3073753"/>
            <a:ext cx="5377735" cy="33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02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52932" y="1899731"/>
            <a:ext cx="114507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bg-BG" sz="2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Arial"/>
              </a:rPr>
              <a:t>Умения на 21 век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– </a:t>
            </a:r>
            <a:r>
              <a:rPr lang="bg-BG" sz="20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висши умения и насоки в ученето, които учениците е нужно да развият, за да са успешни в ерата на информацията.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dirty="0">
              <a:latin typeface="Helvetica Neue" panose="020B060402020202020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bg-BG" sz="2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Arial"/>
              </a:rPr>
              <a:t>Достъп до информация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– </a:t>
            </a:r>
            <a:r>
              <a:rPr lang="bg-BG" sz="20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важен индикатор за нивото на развитие</a:t>
            </a:r>
            <a:endParaRPr lang="en-US" sz="2000" b="0" i="0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endParaRPr lang="en-US" sz="2000" dirty="0">
              <a:latin typeface="Helvetica Neue" panose="020B0604020202020204" charset="0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</a:pPr>
            <a:r>
              <a:rPr lang="bg-BG" sz="2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Arial"/>
              </a:rPr>
              <a:t>Образовани</a:t>
            </a:r>
            <a:r>
              <a:rPr lang="en-US" sz="2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Arial"/>
              </a:rPr>
              <a:t>e:</a:t>
            </a:r>
            <a:endParaRPr lang="en-US" sz="2000" b="1" i="1" u="none" strike="noStrike" cap="none" dirty="0">
              <a:solidFill>
                <a:srgbClr val="000000"/>
              </a:solidFill>
              <a:latin typeface="Helvetica Neue" panose="020B0604020202020204" charset="0"/>
              <a:sym typeface="Arial"/>
            </a:endParaRPr>
          </a:p>
          <a:p>
            <a:pPr marL="798513" marR="0" lvl="0" indent="-4524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bg-BG" sz="2000" b="0" i="0" u="none" strike="noStrike" cap="none" dirty="0">
                <a:solidFill>
                  <a:srgbClr val="000000"/>
                </a:solidFill>
                <a:latin typeface="Helvetica Neue" panose="020B0604020202020204" charset="0"/>
                <a:sym typeface="Arial"/>
              </a:rPr>
              <a:t>Важен инструмент за световната политика и икономика за възпитание на квалифицирана човешка работна сила</a:t>
            </a:r>
          </a:p>
          <a:p>
            <a:pPr marL="798513" marR="0" lvl="0" indent="-4524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Courier New" panose="02070309020205020404" pitchFamily="49" charset="0"/>
              <a:buChar char="o"/>
            </a:pPr>
            <a:r>
              <a:rPr lang="bg-BG" sz="2000" dirty="0">
                <a:latin typeface="Helvetica Neue" panose="020B0604020202020204" charset="0"/>
              </a:rPr>
              <a:t>Едно от човешките права е, че всички хора трябва да имат достъп до равни възможности без дискриминация</a:t>
            </a: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ВЪВЕДЕНИЕ</a:t>
            </a:r>
            <a:endParaRPr lang="en-US" sz="2000" b="1" i="0" u="none" strike="noStrike" cap="none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31789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601276"/>
            <a:ext cx="10521600" cy="261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70000"/>
              </a:lnSpc>
              <a:buClr>
                <a:schemeClr val="lt1"/>
              </a:buClr>
              <a:buSzPts val="4840"/>
            </a:pPr>
            <a:r>
              <a:rPr lang="bg-BG" sz="6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GB" sz="6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85487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016664" y="2482379"/>
            <a:ext cx="8578987" cy="28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165100">
              <a:buClr>
                <a:srgbClr val="EC7320"/>
              </a:buClr>
              <a:buSzPts val="2800"/>
            </a:pPr>
            <a:r>
              <a:rPr lang="bg-BG" sz="2400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Helvetica Neue"/>
              </a:rPr>
              <a:t>Помислете, разделете се по двойки и споделете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Helvetica Neue"/>
              </a:rPr>
              <a:t>:</a:t>
            </a:r>
            <a:endParaRPr lang="en-US" sz="2400" b="0" i="0" u="none" strike="noStrike" cap="none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6350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5000"/>
              <a:buFont typeface="Noto Sans Symbols"/>
              <a:buAutoNum type="arabicPeriod"/>
            </a:pPr>
            <a:r>
              <a:rPr lang="bg-BG" sz="2400" dirty="0">
                <a:solidFill>
                  <a:srgbClr val="00B0F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Каква е вашата дефиниция на ключовите компетентности</a:t>
            </a:r>
            <a:r>
              <a:rPr lang="en-US" sz="2400" dirty="0">
                <a:solidFill>
                  <a:srgbClr val="00B0F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?</a:t>
            </a:r>
          </a:p>
          <a:p>
            <a:pPr marL="6350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5000"/>
              <a:buFont typeface="Noto Sans Symbols"/>
              <a:buAutoNum type="arabicPeriod"/>
            </a:pPr>
            <a:r>
              <a:rPr lang="bg-BG" sz="2400" dirty="0">
                <a:solidFill>
                  <a:srgbClr val="00B0F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Какво представляват ключовите компетентности за човешкото образование и развитие?</a:t>
            </a:r>
            <a:endParaRPr lang="en-US" sz="2400" dirty="0">
              <a:solidFill>
                <a:srgbClr val="00B0F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r="31137"/>
          <a:stretch/>
        </p:blipFill>
        <p:spPr>
          <a:xfrm>
            <a:off x="972775" y="1904229"/>
            <a:ext cx="2256451" cy="3165030"/>
          </a:xfrm>
          <a:prstGeom prst="rect">
            <a:avLst/>
          </a:prstGeom>
        </p:spPr>
      </p:pic>
      <p:sp>
        <p:nvSpPr>
          <p:cNvPr id="7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87062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52932" y="1864219"/>
            <a:ext cx="6855390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1000" b="0" i="0" u="none" strike="noStrike" cap="none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>
              <a:buClr>
                <a:srgbClr val="EC7320"/>
              </a:buClr>
              <a:buSzPts val="2800"/>
            </a:pPr>
            <a:r>
              <a:rPr lang="bg-BG" sz="2400" b="1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lvl="0">
              <a:buClr>
                <a:srgbClr val="EC7320"/>
              </a:buClr>
              <a:buSzPts val="2800"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20700" lvl="0" indent="-342900" algn="just">
              <a:buClr>
                <a:srgbClr val="EC7320"/>
              </a:buClr>
              <a:buSzPts val="2800"/>
              <a:buFont typeface="Courier New" panose="02070309020205020404" pitchFamily="49" charset="0"/>
              <a:buChar char="o"/>
            </a:pPr>
            <a:r>
              <a:rPr lang="bg-BG" sz="2400" dirty="0">
                <a:latin typeface="Helvetica Neue" panose="020B0604020202020204" charset="0"/>
              </a:rPr>
              <a:t>Онези компетентности, които </a:t>
            </a:r>
            <a:r>
              <a:rPr lang="en-US" sz="2400" dirty="0">
                <a:latin typeface="Helvetica Neue" panose="020B0604020202020204" charset="0"/>
              </a:rPr>
              <a:t>e </a:t>
            </a:r>
            <a:r>
              <a:rPr lang="bg-BG" sz="2400" dirty="0">
                <a:latin typeface="Helvetica Neue" panose="020B0604020202020204" charset="0"/>
              </a:rPr>
              <a:t>нужно да бъдат развити от всеки човек за целите на неговата/нейната реализация и лично развитие, заетост, социално приобщаване, устойчив начин на живот, успешен живот в мирно общество, здравословно управление на живота и активно гражданство.</a:t>
            </a:r>
            <a:endParaRPr lang="en-US"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endParaRPr sz="24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86" y="2307705"/>
            <a:ext cx="4257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726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517298" y="1438090"/>
            <a:ext cx="6970622" cy="48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900" b="0" i="0" u="none" strike="noStrike" cap="none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bg-BG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Европейският съвет е определил 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r>
              <a:rPr lang="bg-BG" sz="2000" b="1" i="1" dirty="0">
                <a:solidFill>
                  <a:schemeClr val="accent2">
                    <a:lumMod val="7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ключови компетентности</a:t>
            </a:r>
            <a:endParaRPr lang="en-US"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800"/>
              <a:buFont typeface="Noto Sans Symbols"/>
              <a:buNone/>
            </a:pPr>
            <a:endParaRPr lang="en-US"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Езикова грамотност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Многоезикова компетентност</a:t>
            </a:r>
            <a:endParaRPr lang="en-US" sz="2000" dirty="0"/>
          </a:p>
          <a:p>
            <a:pPr marL="798513" lvl="0" indent="-452438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Математическа компетентност и компетентност в областта на точните науки, технологиите и инженерството</a:t>
            </a:r>
            <a:endParaRPr lang="en-US" sz="2000" dirty="0"/>
          </a:p>
          <a:p>
            <a:pPr marL="798513" lvl="0" indent="-452438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Цифрова компетентност</a:t>
            </a:r>
            <a:endParaRPr lang="en-US" sz="2000" dirty="0"/>
          </a:p>
          <a:p>
            <a:pPr marL="798513" lvl="0" indent="-452438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Личностна компетентност, социална компетентност и компетентност на умения за учене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Гражданска компетентност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Предприемаческа компетентност</a:t>
            </a:r>
            <a:endParaRPr lang="en-US" sz="2000" dirty="0"/>
          </a:p>
          <a:p>
            <a:pPr marL="798513" lvl="0" indent="-452438" algn="just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bg-BG" sz="2000" dirty="0"/>
              <a:t>Компетентност за културна осведоменост и изява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69" y="1828800"/>
            <a:ext cx="4049985" cy="38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3136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978936" y="1968514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1;p3"/>
          <p:cNvSpPr txBox="1"/>
          <p:nvPr/>
        </p:nvSpPr>
        <p:spPr>
          <a:xfrm>
            <a:off x="3057122" y="738154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000" b="1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КЛЮЧОВИ КОМПЕТЕНТНОСТИ</a:t>
            </a:r>
            <a:endParaRPr lang="en-US" sz="2000" b="1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4183" y="2960216"/>
            <a:ext cx="5063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65100">
              <a:buClr>
                <a:srgbClr val="EC7320"/>
              </a:buClr>
              <a:buSzPts val="2800"/>
            </a:pPr>
            <a:r>
              <a:rPr lang="bg-BG" sz="2400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Helvetica Neue"/>
              </a:rPr>
              <a:t>Помислете, разделете се </a:t>
            </a:r>
          </a:p>
          <a:p>
            <a:pPr marL="342900" lvl="0" indent="-165100">
              <a:buClr>
                <a:srgbClr val="EC7320"/>
              </a:buClr>
              <a:buSzPts val="2800"/>
            </a:pPr>
            <a:r>
              <a:rPr lang="bg-BG" sz="2400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Helvetica Neue"/>
              </a:rPr>
              <a:t>по двойки и споделете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Helvetica Neue" panose="020B0604020202020204" charset="0"/>
                <a:sym typeface="Helvetica Neue"/>
              </a:rPr>
              <a:t>:</a:t>
            </a:r>
            <a:endParaRPr lang="en-US" sz="24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algn="just"/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Създайте мисловна карта как и от къде могат учениците да се сдобият с тези компетентности.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r="31137"/>
          <a:stretch/>
        </p:blipFill>
        <p:spPr>
          <a:xfrm>
            <a:off x="312300" y="2375111"/>
            <a:ext cx="1841883" cy="2583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49" y="1363990"/>
            <a:ext cx="4862491" cy="46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95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3571</Words>
  <Application>Microsoft Office PowerPoint</Application>
  <PresentationFormat>Widescreen</PresentationFormat>
  <Paragraphs>341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Times New Roman</vt:lpstr>
      <vt:lpstr>Broadway</vt:lpstr>
      <vt:lpstr>Arial</vt:lpstr>
      <vt:lpstr>Calibri</vt:lpstr>
      <vt:lpstr>Noto Sans Symbols</vt:lpstr>
      <vt:lpstr>Helvetica Neue</vt:lpstr>
      <vt:lpstr>Courier New</vt:lpstr>
      <vt:lpstr>Wingdings</vt:lpstr>
      <vt:lpstr>Tw Cen MT</vt:lpstr>
      <vt:lpstr>Diseño personalizado</vt:lpstr>
      <vt:lpstr>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Zornitsa Staneva</cp:lastModifiedBy>
  <cp:revision>190</cp:revision>
  <cp:lastPrinted>2022-04-11T09:58:21Z</cp:lastPrinted>
  <dcterms:created xsi:type="dcterms:W3CDTF">2021-02-16T14:32:26Z</dcterms:created>
  <dcterms:modified xsi:type="dcterms:W3CDTF">2022-04-11T10:05:01Z</dcterms:modified>
</cp:coreProperties>
</file>