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1" r:id="rId2"/>
  </p:sldMasterIdLst>
  <p:notesMasterIdLst>
    <p:notesMasterId r:id="rId35"/>
  </p:notesMasterIdLst>
  <p:sldIdLst>
    <p:sldId id="256" r:id="rId3"/>
    <p:sldId id="257" r:id="rId4"/>
    <p:sldId id="258" r:id="rId5"/>
    <p:sldId id="265" r:id="rId6"/>
    <p:sldId id="298" r:id="rId7"/>
    <p:sldId id="294" r:id="rId8"/>
    <p:sldId id="267" r:id="rId9"/>
    <p:sldId id="268" r:id="rId10"/>
    <p:sldId id="297" r:id="rId11"/>
    <p:sldId id="269" r:id="rId12"/>
    <p:sldId id="299" r:id="rId13"/>
    <p:sldId id="259" r:id="rId14"/>
    <p:sldId id="270" r:id="rId15"/>
    <p:sldId id="271" r:id="rId16"/>
    <p:sldId id="272" r:id="rId17"/>
    <p:sldId id="300" r:id="rId18"/>
    <p:sldId id="273" r:id="rId19"/>
    <p:sldId id="274" r:id="rId20"/>
    <p:sldId id="275" r:id="rId21"/>
    <p:sldId id="287" r:id="rId22"/>
    <p:sldId id="288" r:id="rId23"/>
    <p:sldId id="291" r:id="rId24"/>
    <p:sldId id="276" r:id="rId25"/>
    <p:sldId id="293" r:id="rId26"/>
    <p:sldId id="278" r:id="rId27"/>
    <p:sldId id="285" r:id="rId28"/>
    <p:sldId id="296" r:id="rId29"/>
    <p:sldId id="301" r:id="rId30"/>
    <p:sldId id="302" r:id="rId31"/>
    <p:sldId id="303" r:id="rId32"/>
    <p:sldId id="304" r:id="rId33"/>
    <p:sldId id="305" r:id="rId34"/>
  </p:sldIdLst>
  <p:sldSz cx="12192000" cy="6858000"/>
  <p:notesSz cx="6858000" cy="9144000"/>
  <p:embeddedFontLst>
    <p:embeddedFont>
      <p:font typeface="Calibri" panose="020F0502020204030204" pitchFamily="34" charset="0"/>
      <p:regular r:id="rId36"/>
      <p:bold r:id="rId37"/>
      <p:italic r:id="rId38"/>
      <p:boldItalic r:id="rId39"/>
    </p:embeddedFont>
    <p:embeddedFont>
      <p:font typeface="Helvetica Neue" panose="020B0604020202020204" charset="0"/>
      <p:regular r:id="rId40"/>
      <p:bold r:id="rId41"/>
      <p:italic r:id="rId42"/>
      <p:boldItalic r:id="rId43"/>
    </p:embeddedFont>
    <p:embeddedFont>
      <p:font typeface="Broadway" panose="04040905080B02020502" pitchFamily="82" charset="0"/>
      <p:regular r:id="rId44"/>
    </p:embeddedFont>
    <p:embeddedFont>
      <p:font typeface="Tw Cen MT" panose="020B0602020104020603"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6" roundtripDataSignature="AMtx7miIwpJcqjhBAJCdagsVMLJbraD+y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87" autoAdjust="0"/>
    <p:restoredTop sz="66288" autoAdjust="0"/>
  </p:normalViewPr>
  <p:slideViewPr>
    <p:cSldViewPr snapToGrid="0">
      <p:cViewPr varScale="1">
        <p:scale>
          <a:sx n="74" d="100"/>
          <a:sy n="74" d="100"/>
        </p:scale>
        <p:origin x="214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7.fntdata"/><Relationship Id="rId47" Type="http://schemas.openxmlformats.org/officeDocument/2006/relationships/font" Target="fonts/font1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9.fntdata"/><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customschemas.google.com/relationships/presentationmetadata" Target="metadata"/><Relationship Id="rId8" Type="http://schemas.openxmlformats.org/officeDocument/2006/relationships/slide" Target="slides/slide6.xml"/></Relationships>
</file>

<file path=ppt/diagrams/_rels/data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7AD816-1A1B-428F-BBE3-7FB2459977C9}" type="doc">
      <dgm:prSet loTypeId="urn:microsoft.com/office/officeart/2005/8/layout/radial1" loCatId="cycle" qsTypeId="urn:microsoft.com/office/officeart/2005/8/quickstyle/3d1" qsCatId="3D" csTypeId="urn:microsoft.com/office/officeart/2005/8/colors/colorful1#1" csCatId="colorful" phldr="1"/>
      <dgm:spPr/>
      <dgm:t>
        <a:bodyPr/>
        <a:lstStyle/>
        <a:p>
          <a:endParaRPr lang="en-US"/>
        </a:p>
      </dgm:t>
    </dgm:pt>
    <dgm:pt modelId="{F941842C-882B-4785-AEDF-924D8DA2392C}">
      <dgm:prSet phldrT="[Text]" custT="1"/>
      <dgm:spPr/>
      <dgm:t>
        <a:bodyPr/>
        <a:lstStyle/>
        <a:p>
          <a:r>
            <a:rPr lang="en-US" sz="1600" smtClean="0">
              <a:solidFill>
                <a:schemeClr val="tx1"/>
              </a:solidFill>
            </a:rPr>
            <a:t>Locul unde se pot dob</a:t>
          </a:r>
          <a:r>
            <a:rPr lang="ro-RO" sz="1600" smtClean="0">
              <a:solidFill>
                <a:schemeClr val="tx1"/>
              </a:solidFill>
            </a:rPr>
            <a:t>ândi aceste abilităţi şi competenţe</a:t>
          </a:r>
          <a:endParaRPr lang="en-US" sz="1600" dirty="0">
            <a:solidFill>
              <a:schemeClr val="tx1"/>
            </a:solidFill>
          </a:endParaRPr>
        </a:p>
      </dgm:t>
    </dgm:pt>
    <dgm:pt modelId="{6C5E41F5-6D41-4DF2-8780-2F9381AE16F5}" type="parTrans" cxnId="{79EA73C1-4725-438E-9497-34B6BC2B5F02}">
      <dgm:prSet/>
      <dgm:spPr/>
      <dgm:t>
        <a:bodyPr/>
        <a:lstStyle/>
        <a:p>
          <a:endParaRPr lang="en-US" sz="1800">
            <a:solidFill>
              <a:schemeClr val="tx1"/>
            </a:solidFill>
          </a:endParaRPr>
        </a:p>
      </dgm:t>
    </dgm:pt>
    <dgm:pt modelId="{E2EB5CB0-CDD6-47C8-B53C-713459C732F4}" type="sibTrans" cxnId="{79EA73C1-4725-438E-9497-34B6BC2B5F02}">
      <dgm:prSet/>
      <dgm:spPr/>
      <dgm:t>
        <a:bodyPr/>
        <a:lstStyle/>
        <a:p>
          <a:endParaRPr lang="en-US" sz="1800">
            <a:solidFill>
              <a:schemeClr val="tx1"/>
            </a:solidFill>
          </a:endParaRPr>
        </a:p>
      </dgm:t>
    </dgm:pt>
    <dgm:pt modelId="{7AFD7DC5-DA95-4E54-B445-DFB44003B277}">
      <dgm:prSet phldrT="[Text]" custT="1"/>
      <dgm:spPr/>
      <dgm:t>
        <a:bodyPr/>
        <a:lstStyle/>
        <a:p>
          <a:r>
            <a:rPr lang="ro-RO" sz="1400" dirty="0" smtClean="0">
              <a:solidFill>
                <a:schemeClr val="tx1"/>
              </a:solidFill>
            </a:rPr>
            <a:t>Grădiniță</a:t>
          </a:r>
          <a:endParaRPr lang="en-US" sz="1400" dirty="0">
            <a:solidFill>
              <a:schemeClr val="tx1"/>
            </a:solidFill>
          </a:endParaRPr>
        </a:p>
      </dgm:t>
    </dgm:pt>
    <dgm:pt modelId="{A3B59150-618E-43FF-A9D3-636110047CB6}" type="parTrans" cxnId="{C9C8E306-DBF6-4342-A3F6-E472110F9082}">
      <dgm:prSet custT="1"/>
      <dgm:spPr/>
      <dgm:t>
        <a:bodyPr/>
        <a:lstStyle/>
        <a:p>
          <a:endParaRPr lang="en-US" sz="1100">
            <a:solidFill>
              <a:schemeClr val="tx1"/>
            </a:solidFill>
          </a:endParaRPr>
        </a:p>
      </dgm:t>
    </dgm:pt>
    <dgm:pt modelId="{065F0D67-2D66-4725-99E7-441F0D8ABFC5}" type="sibTrans" cxnId="{C9C8E306-DBF6-4342-A3F6-E472110F9082}">
      <dgm:prSet/>
      <dgm:spPr/>
      <dgm:t>
        <a:bodyPr/>
        <a:lstStyle/>
        <a:p>
          <a:endParaRPr lang="en-US" sz="1800">
            <a:solidFill>
              <a:schemeClr val="tx1"/>
            </a:solidFill>
          </a:endParaRPr>
        </a:p>
      </dgm:t>
    </dgm:pt>
    <dgm:pt modelId="{0F350FCF-CFC2-43AB-8040-2AF4703102F7}">
      <dgm:prSet phldrT="[Text]" custT="1"/>
      <dgm:spPr/>
      <dgm:t>
        <a:bodyPr/>
        <a:lstStyle/>
        <a:p>
          <a:r>
            <a:rPr lang="ro-RO" sz="1400" dirty="0" smtClean="0">
              <a:solidFill>
                <a:schemeClr val="tx1"/>
              </a:solidFill>
            </a:rPr>
            <a:t>Școală</a:t>
          </a:r>
          <a:endParaRPr lang="en-US" sz="1400" dirty="0">
            <a:solidFill>
              <a:schemeClr val="tx1"/>
            </a:solidFill>
          </a:endParaRPr>
        </a:p>
      </dgm:t>
    </dgm:pt>
    <dgm:pt modelId="{5853FB59-8A49-4D44-8663-478314835879}" type="parTrans" cxnId="{7905D4E1-0BC6-4159-8A1F-3F81B8CFDE88}">
      <dgm:prSet custT="1"/>
      <dgm:spPr/>
      <dgm:t>
        <a:bodyPr/>
        <a:lstStyle/>
        <a:p>
          <a:endParaRPr lang="en-US" sz="1100">
            <a:solidFill>
              <a:schemeClr val="tx1"/>
            </a:solidFill>
          </a:endParaRPr>
        </a:p>
      </dgm:t>
    </dgm:pt>
    <dgm:pt modelId="{568A5623-DF04-428D-ACB0-7A17F9220AA3}" type="sibTrans" cxnId="{7905D4E1-0BC6-4159-8A1F-3F81B8CFDE88}">
      <dgm:prSet/>
      <dgm:spPr/>
      <dgm:t>
        <a:bodyPr/>
        <a:lstStyle/>
        <a:p>
          <a:endParaRPr lang="en-US" sz="1800">
            <a:solidFill>
              <a:schemeClr val="tx1"/>
            </a:solidFill>
          </a:endParaRPr>
        </a:p>
      </dgm:t>
    </dgm:pt>
    <dgm:pt modelId="{2C97015C-EDD2-40BD-90C3-2309CB939A48}">
      <dgm:prSet phldrT="[Text]" custT="1"/>
      <dgm:spPr/>
      <dgm:t>
        <a:bodyPr/>
        <a:lstStyle/>
        <a:p>
          <a:r>
            <a:rPr lang="ro-RO" sz="1400" dirty="0" smtClean="0">
              <a:solidFill>
                <a:schemeClr val="tx1"/>
              </a:solidFill>
            </a:rPr>
            <a:t>Comunitatea Media și Online</a:t>
          </a:r>
          <a:endParaRPr lang="en-US" sz="1400" dirty="0">
            <a:solidFill>
              <a:schemeClr val="tx1"/>
            </a:solidFill>
          </a:endParaRPr>
        </a:p>
      </dgm:t>
    </dgm:pt>
    <dgm:pt modelId="{6D0A22BC-DE90-4D6C-B4E2-F2A520EED14F}" type="parTrans" cxnId="{E6628C56-4B89-491E-B877-3FE3E6B7E632}">
      <dgm:prSet custT="1"/>
      <dgm:spPr/>
      <dgm:t>
        <a:bodyPr/>
        <a:lstStyle/>
        <a:p>
          <a:endParaRPr lang="en-US" sz="1100">
            <a:solidFill>
              <a:schemeClr val="tx1"/>
            </a:solidFill>
          </a:endParaRPr>
        </a:p>
      </dgm:t>
    </dgm:pt>
    <dgm:pt modelId="{7D537ABB-5A3D-43E8-92F3-68CABE720254}" type="sibTrans" cxnId="{E6628C56-4B89-491E-B877-3FE3E6B7E632}">
      <dgm:prSet/>
      <dgm:spPr/>
      <dgm:t>
        <a:bodyPr/>
        <a:lstStyle/>
        <a:p>
          <a:endParaRPr lang="en-US" sz="1800">
            <a:solidFill>
              <a:schemeClr val="tx1"/>
            </a:solidFill>
          </a:endParaRPr>
        </a:p>
      </dgm:t>
    </dgm:pt>
    <dgm:pt modelId="{5911077A-E206-4BAB-8650-911F216EB349}">
      <dgm:prSet phldrT="[Text]" custT="1"/>
      <dgm:spPr/>
      <dgm:t>
        <a:bodyPr/>
        <a:lstStyle/>
        <a:p>
          <a:r>
            <a:rPr lang="ro-RO" sz="1400" dirty="0" smtClean="0">
              <a:solidFill>
                <a:schemeClr val="tx1"/>
              </a:solidFill>
            </a:rPr>
            <a:t>Viața socială</a:t>
          </a:r>
          <a:endParaRPr lang="en-US" sz="1400" dirty="0">
            <a:solidFill>
              <a:schemeClr val="tx1"/>
            </a:solidFill>
          </a:endParaRPr>
        </a:p>
      </dgm:t>
    </dgm:pt>
    <dgm:pt modelId="{0E996F43-A8C1-4EB1-9E8A-91F91752550C}" type="parTrans" cxnId="{1987B4CF-121D-46C8-B3B4-068FA96FD45E}">
      <dgm:prSet custT="1"/>
      <dgm:spPr/>
      <dgm:t>
        <a:bodyPr/>
        <a:lstStyle/>
        <a:p>
          <a:endParaRPr lang="en-US" sz="1100">
            <a:solidFill>
              <a:schemeClr val="tx1"/>
            </a:solidFill>
          </a:endParaRPr>
        </a:p>
      </dgm:t>
    </dgm:pt>
    <dgm:pt modelId="{04F11CDE-82B9-4820-AA9C-5E6D61A50EE6}" type="sibTrans" cxnId="{1987B4CF-121D-46C8-B3B4-068FA96FD45E}">
      <dgm:prSet/>
      <dgm:spPr/>
      <dgm:t>
        <a:bodyPr/>
        <a:lstStyle/>
        <a:p>
          <a:endParaRPr lang="en-US" sz="1800">
            <a:solidFill>
              <a:schemeClr val="tx1"/>
            </a:solidFill>
          </a:endParaRPr>
        </a:p>
      </dgm:t>
    </dgm:pt>
    <dgm:pt modelId="{B225360C-B9D1-4638-BD07-5679B14C3B45}">
      <dgm:prSet custT="1"/>
      <dgm:spPr/>
      <dgm:t>
        <a:bodyPr/>
        <a:lstStyle/>
        <a:p>
          <a:r>
            <a:rPr lang="ro-RO" sz="1400" dirty="0" smtClean="0">
              <a:solidFill>
                <a:schemeClr val="tx1"/>
              </a:solidFill>
            </a:rPr>
            <a:t>Cursuri, Traininguri, Seminarii</a:t>
          </a:r>
          <a:endParaRPr lang="en-US" sz="1400" dirty="0">
            <a:solidFill>
              <a:schemeClr val="tx1"/>
            </a:solidFill>
          </a:endParaRPr>
        </a:p>
      </dgm:t>
    </dgm:pt>
    <dgm:pt modelId="{86A0A2D4-842A-4274-8CBF-56AD80D19BB5}" type="parTrans" cxnId="{FE4728BA-5AE7-46C0-A007-9DEF4E82AE38}">
      <dgm:prSet custT="1"/>
      <dgm:spPr/>
      <dgm:t>
        <a:bodyPr/>
        <a:lstStyle/>
        <a:p>
          <a:endParaRPr lang="en-US" sz="1100">
            <a:solidFill>
              <a:schemeClr val="tx1"/>
            </a:solidFill>
          </a:endParaRPr>
        </a:p>
      </dgm:t>
    </dgm:pt>
    <dgm:pt modelId="{811DA324-6491-4E17-A965-DDEEE134635F}" type="sibTrans" cxnId="{FE4728BA-5AE7-46C0-A007-9DEF4E82AE38}">
      <dgm:prSet/>
      <dgm:spPr/>
      <dgm:t>
        <a:bodyPr/>
        <a:lstStyle/>
        <a:p>
          <a:endParaRPr lang="en-US" sz="1800">
            <a:solidFill>
              <a:schemeClr val="tx1"/>
            </a:solidFill>
          </a:endParaRPr>
        </a:p>
      </dgm:t>
    </dgm:pt>
    <dgm:pt modelId="{8722ADF6-0337-4FAC-9CE6-0EDD86FDEE58}">
      <dgm:prSet custT="1"/>
      <dgm:spPr/>
      <dgm:t>
        <a:bodyPr/>
        <a:lstStyle/>
        <a:p>
          <a:r>
            <a:rPr lang="en-US" sz="1400" dirty="0" smtClean="0">
              <a:solidFill>
                <a:schemeClr val="tx1"/>
              </a:solidFill>
            </a:rPr>
            <a:t>Internship</a:t>
          </a:r>
          <a:endParaRPr lang="en-US" sz="1400" dirty="0">
            <a:solidFill>
              <a:schemeClr val="tx1"/>
            </a:solidFill>
          </a:endParaRPr>
        </a:p>
      </dgm:t>
    </dgm:pt>
    <dgm:pt modelId="{A72E453A-AC73-4AD7-9E6B-3565BECAA6B3}" type="parTrans" cxnId="{578EE75E-8FE0-449E-8E11-3FBEAA0EBE86}">
      <dgm:prSet custT="1"/>
      <dgm:spPr/>
      <dgm:t>
        <a:bodyPr/>
        <a:lstStyle/>
        <a:p>
          <a:endParaRPr lang="en-US" sz="1100">
            <a:solidFill>
              <a:schemeClr val="tx1"/>
            </a:solidFill>
          </a:endParaRPr>
        </a:p>
      </dgm:t>
    </dgm:pt>
    <dgm:pt modelId="{058ED2D2-AFD3-412F-A83A-4A9A63CAB40D}" type="sibTrans" cxnId="{578EE75E-8FE0-449E-8E11-3FBEAA0EBE86}">
      <dgm:prSet/>
      <dgm:spPr/>
      <dgm:t>
        <a:bodyPr/>
        <a:lstStyle/>
        <a:p>
          <a:endParaRPr lang="en-US" sz="1800">
            <a:solidFill>
              <a:schemeClr val="tx1"/>
            </a:solidFill>
          </a:endParaRPr>
        </a:p>
      </dgm:t>
    </dgm:pt>
    <dgm:pt modelId="{013FA6CA-9C80-48C8-9E4C-FD48A456C978}">
      <dgm:prSet custT="1"/>
      <dgm:spPr/>
      <dgm:t>
        <a:bodyPr/>
        <a:lstStyle/>
        <a:p>
          <a:r>
            <a:rPr lang="ro-RO" sz="1400" dirty="0" smtClean="0">
              <a:solidFill>
                <a:schemeClr val="tx1"/>
              </a:solidFill>
            </a:rPr>
            <a:t>Universitate</a:t>
          </a:r>
          <a:endParaRPr lang="en-US" sz="1400" dirty="0">
            <a:solidFill>
              <a:schemeClr val="tx1"/>
            </a:solidFill>
          </a:endParaRPr>
        </a:p>
      </dgm:t>
    </dgm:pt>
    <dgm:pt modelId="{C79B98B8-AC49-465D-9BF5-363E6C1A6724}" type="parTrans" cxnId="{F5A43EE3-C58C-43B7-B6C9-761A740F6DC9}">
      <dgm:prSet custT="1"/>
      <dgm:spPr/>
      <dgm:t>
        <a:bodyPr/>
        <a:lstStyle/>
        <a:p>
          <a:endParaRPr lang="en-US" sz="1100">
            <a:solidFill>
              <a:schemeClr val="tx1"/>
            </a:solidFill>
          </a:endParaRPr>
        </a:p>
      </dgm:t>
    </dgm:pt>
    <dgm:pt modelId="{3F08AE09-8699-43C7-99AB-A9298BDA61CA}" type="sibTrans" cxnId="{F5A43EE3-C58C-43B7-B6C9-761A740F6DC9}">
      <dgm:prSet/>
      <dgm:spPr/>
      <dgm:t>
        <a:bodyPr/>
        <a:lstStyle/>
        <a:p>
          <a:endParaRPr lang="en-US" sz="1800">
            <a:solidFill>
              <a:schemeClr val="tx1"/>
            </a:solidFill>
          </a:endParaRPr>
        </a:p>
      </dgm:t>
    </dgm:pt>
    <dgm:pt modelId="{5C6E1331-DE58-476C-AA47-B32EE152C83B}">
      <dgm:prSet custT="1"/>
      <dgm:spPr/>
      <dgm:t>
        <a:bodyPr/>
        <a:lstStyle/>
        <a:p>
          <a:r>
            <a:rPr lang="ro-RO" sz="1400" dirty="0" smtClean="0">
              <a:solidFill>
                <a:schemeClr val="tx1"/>
              </a:solidFill>
            </a:rPr>
            <a:t>Muncă</a:t>
          </a:r>
          <a:endParaRPr lang="en-US" sz="1400" dirty="0">
            <a:solidFill>
              <a:schemeClr val="tx1"/>
            </a:solidFill>
          </a:endParaRPr>
        </a:p>
      </dgm:t>
    </dgm:pt>
    <dgm:pt modelId="{824A02AF-268F-45D7-8B7F-5B3244A9C406}" type="parTrans" cxnId="{2026AC0E-B0AD-41E3-AC15-9F358B6B61F7}">
      <dgm:prSet custT="1"/>
      <dgm:spPr/>
      <dgm:t>
        <a:bodyPr/>
        <a:lstStyle/>
        <a:p>
          <a:endParaRPr lang="en-US" sz="1100">
            <a:solidFill>
              <a:schemeClr val="tx1"/>
            </a:solidFill>
          </a:endParaRPr>
        </a:p>
      </dgm:t>
    </dgm:pt>
    <dgm:pt modelId="{9A5E9F4F-2BED-4A20-96CD-01086AAC3E34}" type="sibTrans" cxnId="{2026AC0E-B0AD-41E3-AC15-9F358B6B61F7}">
      <dgm:prSet/>
      <dgm:spPr/>
      <dgm:t>
        <a:bodyPr/>
        <a:lstStyle/>
        <a:p>
          <a:endParaRPr lang="en-US" sz="1800">
            <a:solidFill>
              <a:schemeClr val="tx1"/>
            </a:solidFill>
          </a:endParaRPr>
        </a:p>
      </dgm:t>
    </dgm:pt>
    <dgm:pt modelId="{3A6080AE-578B-4889-A3A1-5920866D9357}">
      <dgm:prSet custT="1"/>
      <dgm:spPr/>
      <dgm:t>
        <a:bodyPr/>
        <a:lstStyle/>
        <a:p>
          <a:r>
            <a:rPr lang="ro-RO" sz="1400" dirty="0" smtClean="0">
              <a:solidFill>
                <a:schemeClr val="tx1"/>
              </a:solidFill>
            </a:rPr>
            <a:t>Comunitatea locală</a:t>
          </a:r>
          <a:endParaRPr lang="en-US" sz="1400" dirty="0">
            <a:solidFill>
              <a:schemeClr val="tx1"/>
            </a:solidFill>
          </a:endParaRPr>
        </a:p>
      </dgm:t>
    </dgm:pt>
    <dgm:pt modelId="{9F5D98D6-6A8B-4055-B51B-8F1E64800AA2}" type="parTrans" cxnId="{40C6A629-D5DC-4829-B8CA-F4F460390F0C}">
      <dgm:prSet custT="1"/>
      <dgm:spPr/>
      <dgm:t>
        <a:bodyPr/>
        <a:lstStyle/>
        <a:p>
          <a:endParaRPr lang="en-US" sz="1100">
            <a:solidFill>
              <a:schemeClr val="tx1"/>
            </a:solidFill>
          </a:endParaRPr>
        </a:p>
      </dgm:t>
    </dgm:pt>
    <dgm:pt modelId="{65C30A12-2F8C-4696-8231-485550FD12CF}" type="sibTrans" cxnId="{40C6A629-D5DC-4829-B8CA-F4F460390F0C}">
      <dgm:prSet/>
      <dgm:spPr/>
      <dgm:t>
        <a:bodyPr/>
        <a:lstStyle/>
        <a:p>
          <a:endParaRPr lang="en-US" sz="1800">
            <a:solidFill>
              <a:schemeClr val="tx1"/>
            </a:solidFill>
          </a:endParaRPr>
        </a:p>
      </dgm:t>
    </dgm:pt>
    <dgm:pt modelId="{8EC4C1FD-33F8-4A0F-B947-39DF3F214C03}">
      <dgm:prSet custT="1"/>
      <dgm:spPr/>
      <dgm:t>
        <a:bodyPr/>
        <a:lstStyle/>
        <a:p>
          <a:r>
            <a:rPr lang="en-US" sz="1400" dirty="0" err="1" smtClean="0">
              <a:solidFill>
                <a:schemeClr val="tx1"/>
              </a:solidFill>
            </a:rPr>
            <a:t>Volunt</a:t>
          </a:r>
          <a:r>
            <a:rPr lang="ro-RO" sz="1400" dirty="0" smtClean="0">
              <a:solidFill>
                <a:schemeClr val="tx1"/>
              </a:solidFill>
            </a:rPr>
            <a:t>ariat</a:t>
          </a:r>
          <a:endParaRPr lang="en-US" sz="1400" dirty="0">
            <a:solidFill>
              <a:schemeClr val="tx1"/>
            </a:solidFill>
          </a:endParaRPr>
        </a:p>
      </dgm:t>
    </dgm:pt>
    <dgm:pt modelId="{22688B5D-C6C5-4442-B44E-DAFC3B6C906B}" type="parTrans" cxnId="{8553D09C-3AB7-4E0C-9BAB-F2C749176128}">
      <dgm:prSet custT="1"/>
      <dgm:spPr/>
      <dgm:t>
        <a:bodyPr/>
        <a:lstStyle/>
        <a:p>
          <a:endParaRPr lang="en-US" sz="1100">
            <a:solidFill>
              <a:schemeClr val="tx1"/>
            </a:solidFill>
          </a:endParaRPr>
        </a:p>
      </dgm:t>
    </dgm:pt>
    <dgm:pt modelId="{4F29450D-1A53-44FB-B5FC-E82B02E5AA6C}" type="sibTrans" cxnId="{8553D09C-3AB7-4E0C-9BAB-F2C749176128}">
      <dgm:prSet/>
      <dgm:spPr/>
      <dgm:t>
        <a:bodyPr/>
        <a:lstStyle/>
        <a:p>
          <a:endParaRPr lang="en-US" sz="1800">
            <a:solidFill>
              <a:schemeClr val="tx1"/>
            </a:solidFill>
          </a:endParaRPr>
        </a:p>
      </dgm:t>
    </dgm:pt>
    <dgm:pt modelId="{FF8A7CDE-7840-4784-938B-7992C5C71C7B}">
      <dgm:prSet custT="1"/>
      <dgm:spPr/>
      <dgm:t>
        <a:bodyPr/>
        <a:lstStyle/>
        <a:p>
          <a:r>
            <a:rPr lang="ro-RO" sz="1400" dirty="0" smtClean="0">
              <a:solidFill>
                <a:schemeClr val="tx1"/>
              </a:solidFill>
            </a:rPr>
            <a:t>Călătorii</a:t>
          </a:r>
          <a:endParaRPr lang="en-US" sz="1400" dirty="0">
            <a:solidFill>
              <a:schemeClr val="tx1"/>
            </a:solidFill>
          </a:endParaRPr>
        </a:p>
      </dgm:t>
    </dgm:pt>
    <dgm:pt modelId="{64BCC596-B375-413A-BC4C-4899B5416275}" type="parTrans" cxnId="{71EB3D85-2F37-42F7-94CB-FBF45CF7C083}">
      <dgm:prSet custT="1"/>
      <dgm:spPr/>
      <dgm:t>
        <a:bodyPr/>
        <a:lstStyle/>
        <a:p>
          <a:endParaRPr lang="en-US" sz="1100">
            <a:solidFill>
              <a:schemeClr val="tx1"/>
            </a:solidFill>
          </a:endParaRPr>
        </a:p>
      </dgm:t>
    </dgm:pt>
    <dgm:pt modelId="{23CEBD9A-046B-4215-9922-D16A939D9C17}" type="sibTrans" cxnId="{71EB3D85-2F37-42F7-94CB-FBF45CF7C083}">
      <dgm:prSet/>
      <dgm:spPr/>
      <dgm:t>
        <a:bodyPr/>
        <a:lstStyle/>
        <a:p>
          <a:endParaRPr lang="en-US" sz="1800">
            <a:solidFill>
              <a:schemeClr val="tx1"/>
            </a:solidFill>
          </a:endParaRPr>
        </a:p>
      </dgm:t>
    </dgm:pt>
    <dgm:pt modelId="{D7D68186-0BDD-4893-A810-37CB4EF005D2}">
      <dgm:prSet custT="1"/>
      <dgm:spPr/>
      <dgm:t>
        <a:bodyPr/>
        <a:lstStyle/>
        <a:p>
          <a:r>
            <a:rPr lang="en-US" sz="1400" smtClean="0">
              <a:solidFill>
                <a:schemeClr val="tx1"/>
              </a:solidFill>
            </a:rPr>
            <a:t>Hobby-</a:t>
          </a:r>
          <a:r>
            <a:rPr lang="ro-RO" sz="1400" smtClean="0">
              <a:solidFill>
                <a:schemeClr val="tx1"/>
              </a:solidFill>
            </a:rPr>
            <a:t>uri</a:t>
          </a:r>
          <a:endParaRPr lang="en-US" sz="1400" dirty="0">
            <a:solidFill>
              <a:schemeClr val="tx1"/>
            </a:solidFill>
          </a:endParaRPr>
        </a:p>
      </dgm:t>
    </dgm:pt>
    <dgm:pt modelId="{F3506624-534D-4AFA-9894-C095F3B15A55}" type="parTrans" cxnId="{388C7E3C-9D72-4221-8EE5-BFB6C48A72E5}">
      <dgm:prSet custT="1"/>
      <dgm:spPr/>
      <dgm:t>
        <a:bodyPr/>
        <a:lstStyle/>
        <a:p>
          <a:endParaRPr lang="en-US" sz="1100">
            <a:solidFill>
              <a:schemeClr val="tx1"/>
            </a:solidFill>
          </a:endParaRPr>
        </a:p>
      </dgm:t>
    </dgm:pt>
    <dgm:pt modelId="{4D751299-48A9-4961-BBD8-9497919D6D5E}" type="sibTrans" cxnId="{388C7E3C-9D72-4221-8EE5-BFB6C48A72E5}">
      <dgm:prSet/>
      <dgm:spPr/>
      <dgm:t>
        <a:bodyPr/>
        <a:lstStyle/>
        <a:p>
          <a:endParaRPr lang="en-US" sz="1800">
            <a:solidFill>
              <a:schemeClr val="tx1"/>
            </a:solidFill>
          </a:endParaRPr>
        </a:p>
      </dgm:t>
    </dgm:pt>
    <dgm:pt modelId="{2013656A-A68A-4CCE-86E6-47DF29BBC4CC}">
      <dgm:prSet custT="1"/>
      <dgm:spPr/>
      <dgm:t>
        <a:bodyPr/>
        <a:lstStyle/>
        <a:p>
          <a:r>
            <a:rPr lang="ro-RO" sz="1400" dirty="0" smtClean="0">
              <a:solidFill>
                <a:schemeClr val="tx1"/>
              </a:solidFill>
            </a:rPr>
            <a:t>Situații de zi cu zi</a:t>
          </a:r>
          <a:endParaRPr lang="en-US" sz="1400" dirty="0">
            <a:solidFill>
              <a:schemeClr val="tx1"/>
            </a:solidFill>
          </a:endParaRPr>
        </a:p>
      </dgm:t>
    </dgm:pt>
    <dgm:pt modelId="{063D4BC4-53E5-44C1-A802-B52990BF98CB}" type="parTrans" cxnId="{74891570-8BAF-4F3E-8282-930554A0646F}">
      <dgm:prSet custT="1"/>
      <dgm:spPr/>
      <dgm:t>
        <a:bodyPr/>
        <a:lstStyle/>
        <a:p>
          <a:endParaRPr lang="en-US" sz="1100">
            <a:solidFill>
              <a:schemeClr val="tx1"/>
            </a:solidFill>
          </a:endParaRPr>
        </a:p>
      </dgm:t>
    </dgm:pt>
    <dgm:pt modelId="{F8BDBA47-FF0A-42CC-9721-08D10AC94041}" type="sibTrans" cxnId="{74891570-8BAF-4F3E-8282-930554A0646F}">
      <dgm:prSet/>
      <dgm:spPr/>
      <dgm:t>
        <a:bodyPr/>
        <a:lstStyle/>
        <a:p>
          <a:endParaRPr lang="en-US" sz="1800">
            <a:solidFill>
              <a:schemeClr val="tx1"/>
            </a:solidFill>
          </a:endParaRPr>
        </a:p>
      </dgm:t>
    </dgm:pt>
    <dgm:pt modelId="{E7E7A108-DA01-4D90-9D91-232BCF086115}">
      <dgm:prSet custT="1"/>
      <dgm:spPr/>
      <dgm:t>
        <a:bodyPr/>
        <a:lstStyle/>
        <a:p>
          <a:r>
            <a:rPr lang="ro-RO" sz="1400" dirty="0" smtClean="0">
              <a:solidFill>
                <a:schemeClr val="tx1"/>
              </a:solidFill>
            </a:rPr>
            <a:t>Familie</a:t>
          </a:r>
          <a:endParaRPr lang="en-US" sz="1400" dirty="0">
            <a:solidFill>
              <a:schemeClr val="tx1"/>
            </a:solidFill>
          </a:endParaRPr>
        </a:p>
      </dgm:t>
    </dgm:pt>
    <dgm:pt modelId="{C211D8A3-B4DC-4750-BF43-E71019477490}" type="parTrans" cxnId="{09815B3C-9337-461C-BFE3-CF10E499ED5E}">
      <dgm:prSet custT="1"/>
      <dgm:spPr/>
      <dgm:t>
        <a:bodyPr/>
        <a:lstStyle/>
        <a:p>
          <a:endParaRPr lang="en-US" sz="1100">
            <a:solidFill>
              <a:schemeClr val="tx1"/>
            </a:solidFill>
          </a:endParaRPr>
        </a:p>
      </dgm:t>
    </dgm:pt>
    <dgm:pt modelId="{23568AC0-9B93-4BBC-AF16-6FB5AA529B3E}" type="sibTrans" cxnId="{09815B3C-9337-461C-BFE3-CF10E499ED5E}">
      <dgm:prSet/>
      <dgm:spPr/>
      <dgm:t>
        <a:bodyPr/>
        <a:lstStyle/>
        <a:p>
          <a:endParaRPr lang="en-US" sz="1800">
            <a:solidFill>
              <a:schemeClr val="tx1"/>
            </a:solidFill>
          </a:endParaRPr>
        </a:p>
      </dgm:t>
    </dgm:pt>
    <dgm:pt modelId="{613FBFA6-1542-4FFC-A256-23FB102D8961}" type="pres">
      <dgm:prSet presAssocID="{2F7AD816-1A1B-428F-BBE3-7FB2459977C9}" presName="cycle" presStyleCnt="0">
        <dgm:presLayoutVars>
          <dgm:chMax val="1"/>
          <dgm:dir/>
          <dgm:animLvl val="ctr"/>
          <dgm:resizeHandles val="exact"/>
        </dgm:presLayoutVars>
      </dgm:prSet>
      <dgm:spPr/>
      <dgm:t>
        <a:bodyPr/>
        <a:lstStyle/>
        <a:p>
          <a:endParaRPr lang="en-US"/>
        </a:p>
      </dgm:t>
    </dgm:pt>
    <dgm:pt modelId="{AE7C1F33-D9E3-4831-B725-C01DC1377850}" type="pres">
      <dgm:prSet presAssocID="{F941842C-882B-4785-AEDF-924D8DA2392C}" presName="centerShape" presStyleLbl="node0" presStyleIdx="0" presStyleCnt="1" custScaleX="241448" custScaleY="241751" custLinFactNeighborX="976" custLinFactNeighborY="1076"/>
      <dgm:spPr/>
      <dgm:t>
        <a:bodyPr/>
        <a:lstStyle/>
        <a:p>
          <a:endParaRPr lang="en-US"/>
        </a:p>
      </dgm:t>
    </dgm:pt>
    <dgm:pt modelId="{5E6BA4FC-F920-4D82-88F5-31ED32941E3A}" type="pres">
      <dgm:prSet presAssocID="{A3B59150-618E-43FF-A9D3-636110047CB6}" presName="Name9" presStyleLbl="parChTrans1D2" presStyleIdx="0" presStyleCnt="14"/>
      <dgm:spPr/>
      <dgm:t>
        <a:bodyPr/>
        <a:lstStyle/>
        <a:p>
          <a:endParaRPr lang="en-US"/>
        </a:p>
      </dgm:t>
    </dgm:pt>
    <dgm:pt modelId="{A12293B6-18EE-4730-8E36-3936F5AB9483}" type="pres">
      <dgm:prSet presAssocID="{A3B59150-618E-43FF-A9D3-636110047CB6}" presName="connTx" presStyleLbl="parChTrans1D2" presStyleIdx="0" presStyleCnt="14"/>
      <dgm:spPr/>
      <dgm:t>
        <a:bodyPr/>
        <a:lstStyle/>
        <a:p>
          <a:endParaRPr lang="en-US"/>
        </a:p>
      </dgm:t>
    </dgm:pt>
    <dgm:pt modelId="{BB0E1618-AF84-4B4B-B8A3-B373E8294692}" type="pres">
      <dgm:prSet presAssocID="{7AFD7DC5-DA95-4E54-B445-DFB44003B277}" presName="node" presStyleLbl="node1" presStyleIdx="0" presStyleCnt="14" custScaleX="144930" custScaleY="126322" custRadScaleRad="112514" custRadScaleInc="1996">
        <dgm:presLayoutVars>
          <dgm:bulletEnabled val="1"/>
        </dgm:presLayoutVars>
      </dgm:prSet>
      <dgm:spPr/>
      <dgm:t>
        <a:bodyPr/>
        <a:lstStyle/>
        <a:p>
          <a:endParaRPr lang="en-US"/>
        </a:p>
      </dgm:t>
    </dgm:pt>
    <dgm:pt modelId="{3FD0DD66-F81D-4056-8260-1257973A225D}" type="pres">
      <dgm:prSet presAssocID="{5853FB59-8A49-4D44-8663-478314835879}" presName="Name9" presStyleLbl="parChTrans1D2" presStyleIdx="1" presStyleCnt="14"/>
      <dgm:spPr/>
      <dgm:t>
        <a:bodyPr/>
        <a:lstStyle/>
        <a:p>
          <a:endParaRPr lang="en-US"/>
        </a:p>
      </dgm:t>
    </dgm:pt>
    <dgm:pt modelId="{6AA9F9C1-305D-4D18-8382-F55AE8EA016F}" type="pres">
      <dgm:prSet presAssocID="{5853FB59-8A49-4D44-8663-478314835879}" presName="connTx" presStyleLbl="parChTrans1D2" presStyleIdx="1" presStyleCnt="14"/>
      <dgm:spPr/>
      <dgm:t>
        <a:bodyPr/>
        <a:lstStyle/>
        <a:p>
          <a:endParaRPr lang="en-US"/>
        </a:p>
      </dgm:t>
    </dgm:pt>
    <dgm:pt modelId="{7AAA7B08-5881-4243-AE9D-B28C0EB783F9}" type="pres">
      <dgm:prSet presAssocID="{0F350FCF-CFC2-43AB-8040-2AF4703102F7}" presName="node" presStyleLbl="node1" presStyleIdx="1" presStyleCnt="14" custScaleX="122488" custScaleY="121613" custRadScaleRad="92217" custRadScaleInc="10061">
        <dgm:presLayoutVars>
          <dgm:bulletEnabled val="1"/>
        </dgm:presLayoutVars>
      </dgm:prSet>
      <dgm:spPr/>
      <dgm:t>
        <a:bodyPr/>
        <a:lstStyle/>
        <a:p>
          <a:endParaRPr lang="en-US"/>
        </a:p>
      </dgm:t>
    </dgm:pt>
    <dgm:pt modelId="{ADC02A14-DD3B-4A5C-85E6-A48B355564BF}" type="pres">
      <dgm:prSet presAssocID="{86A0A2D4-842A-4274-8CBF-56AD80D19BB5}" presName="Name9" presStyleLbl="parChTrans1D2" presStyleIdx="2" presStyleCnt="14"/>
      <dgm:spPr/>
      <dgm:t>
        <a:bodyPr/>
        <a:lstStyle/>
        <a:p>
          <a:endParaRPr lang="en-US"/>
        </a:p>
      </dgm:t>
    </dgm:pt>
    <dgm:pt modelId="{56434026-242F-4092-9CF3-73DCF8812E57}" type="pres">
      <dgm:prSet presAssocID="{86A0A2D4-842A-4274-8CBF-56AD80D19BB5}" presName="connTx" presStyleLbl="parChTrans1D2" presStyleIdx="2" presStyleCnt="14"/>
      <dgm:spPr/>
      <dgm:t>
        <a:bodyPr/>
        <a:lstStyle/>
        <a:p>
          <a:endParaRPr lang="en-US"/>
        </a:p>
      </dgm:t>
    </dgm:pt>
    <dgm:pt modelId="{5F3FF578-5345-48DA-9E3B-C7DF5011D92C}" type="pres">
      <dgm:prSet presAssocID="{B225360C-B9D1-4638-BD07-5679B14C3B45}" presName="node" presStyleLbl="node1" presStyleIdx="2" presStyleCnt="14" custScaleX="169496" custScaleY="156087" custRadScaleRad="139405" custRadScaleInc="-366">
        <dgm:presLayoutVars>
          <dgm:bulletEnabled val="1"/>
        </dgm:presLayoutVars>
      </dgm:prSet>
      <dgm:spPr/>
      <dgm:t>
        <a:bodyPr/>
        <a:lstStyle/>
        <a:p>
          <a:endParaRPr lang="en-US"/>
        </a:p>
      </dgm:t>
    </dgm:pt>
    <dgm:pt modelId="{8A90B77F-9C87-4873-B8A8-E3FB5216EE08}" type="pres">
      <dgm:prSet presAssocID="{C79B98B8-AC49-465D-9BF5-363E6C1A6724}" presName="Name9" presStyleLbl="parChTrans1D2" presStyleIdx="3" presStyleCnt="14"/>
      <dgm:spPr/>
      <dgm:t>
        <a:bodyPr/>
        <a:lstStyle/>
        <a:p>
          <a:endParaRPr lang="en-US"/>
        </a:p>
      </dgm:t>
    </dgm:pt>
    <dgm:pt modelId="{0B945E3B-BE8F-4D72-9C00-662E26C541CC}" type="pres">
      <dgm:prSet presAssocID="{C79B98B8-AC49-465D-9BF5-363E6C1A6724}" presName="connTx" presStyleLbl="parChTrans1D2" presStyleIdx="3" presStyleCnt="14"/>
      <dgm:spPr/>
      <dgm:t>
        <a:bodyPr/>
        <a:lstStyle/>
        <a:p>
          <a:endParaRPr lang="en-US"/>
        </a:p>
      </dgm:t>
    </dgm:pt>
    <dgm:pt modelId="{AE740713-3F41-4D90-9445-9CCFCF384826}" type="pres">
      <dgm:prSet presAssocID="{013FA6CA-9C80-48C8-9E4C-FD48A456C978}" presName="node" presStyleLbl="node1" presStyleIdx="3" presStyleCnt="14" custScaleX="192053" custScaleY="151766">
        <dgm:presLayoutVars>
          <dgm:bulletEnabled val="1"/>
        </dgm:presLayoutVars>
      </dgm:prSet>
      <dgm:spPr/>
      <dgm:t>
        <a:bodyPr/>
        <a:lstStyle/>
        <a:p>
          <a:endParaRPr lang="en-US"/>
        </a:p>
      </dgm:t>
    </dgm:pt>
    <dgm:pt modelId="{81683DC9-4414-488A-8BF8-83FABF33DFAB}" type="pres">
      <dgm:prSet presAssocID="{A72E453A-AC73-4AD7-9E6B-3565BECAA6B3}" presName="Name9" presStyleLbl="parChTrans1D2" presStyleIdx="4" presStyleCnt="14"/>
      <dgm:spPr/>
      <dgm:t>
        <a:bodyPr/>
        <a:lstStyle/>
        <a:p>
          <a:endParaRPr lang="en-US"/>
        </a:p>
      </dgm:t>
    </dgm:pt>
    <dgm:pt modelId="{98F00C3D-39F6-4EBF-85F2-74E92A265D54}" type="pres">
      <dgm:prSet presAssocID="{A72E453A-AC73-4AD7-9E6B-3565BECAA6B3}" presName="connTx" presStyleLbl="parChTrans1D2" presStyleIdx="4" presStyleCnt="14"/>
      <dgm:spPr/>
      <dgm:t>
        <a:bodyPr/>
        <a:lstStyle/>
        <a:p>
          <a:endParaRPr lang="en-US"/>
        </a:p>
      </dgm:t>
    </dgm:pt>
    <dgm:pt modelId="{9541B490-05A5-4972-A297-2DEB3F88F39D}" type="pres">
      <dgm:prSet presAssocID="{8722ADF6-0337-4FAC-9CE6-0EDD86FDEE58}" presName="node" presStyleLbl="node1" presStyleIdx="4" presStyleCnt="14" custScaleX="161731" custScaleY="147868" custRadScaleRad="120936" custRadScaleInc="32471">
        <dgm:presLayoutVars>
          <dgm:bulletEnabled val="1"/>
        </dgm:presLayoutVars>
      </dgm:prSet>
      <dgm:spPr/>
      <dgm:t>
        <a:bodyPr/>
        <a:lstStyle/>
        <a:p>
          <a:endParaRPr lang="en-US"/>
        </a:p>
      </dgm:t>
    </dgm:pt>
    <dgm:pt modelId="{61519254-B833-4919-91A0-74340F68E15F}" type="pres">
      <dgm:prSet presAssocID="{824A02AF-268F-45D7-8B7F-5B3244A9C406}" presName="Name9" presStyleLbl="parChTrans1D2" presStyleIdx="5" presStyleCnt="14"/>
      <dgm:spPr/>
      <dgm:t>
        <a:bodyPr/>
        <a:lstStyle/>
        <a:p>
          <a:endParaRPr lang="en-US"/>
        </a:p>
      </dgm:t>
    </dgm:pt>
    <dgm:pt modelId="{2CE1131A-0E41-4354-B45F-DEEF9760C1B9}" type="pres">
      <dgm:prSet presAssocID="{824A02AF-268F-45D7-8B7F-5B3244A9C406}" presName="connTx" presStyleLbl="parChTrans1D2" presStyleIdx="5" presStyleCnt="14"/>
      <dgm:spPr/>
      <dgm:t>
        <a:bodyPr/>
        <a:lstStyle/>
        <a:p>
          <a:endParaRPr lang="en-US"/>
        </a:p>
      </dgm:t>
    </dgm:pt>
    <dgm:pt modelId="{9FB2CA43-945B-4A92-A79F-9D549BCFE4BC}" type="pres">
      <dgm:prSet presAssocID="{5C6E1331-DE58-476C-AA47-B32EE152C83B}" presName="node" presStyleLbl="node1" presStyleIdx="5" presStyleCnt="14" custRadScaleRad="66149" custRadScaleInc="-19743">
        <dgm:presLayoutVars>
          <dgm:bulletEnabled val="1"/>
        </dgm:presLayoutVars>
      </dgm:prSet>
      <dgm:spPr/>
      <dgm:t>
        <a:bodyPr/>
        <a:lstStyle/>
        <a:p>
          <a:endParaRPr lang="en-US"/>
        </a:p>
      </dgm:t>
    </dgm:pt>
    <dgm:pt modelId="{694CC360-8FE1-4A3F-8CDD-0ADE81C71BDF}" type="pres">
      <dgm:prSet presAssocID="{22688B5D-C6C5-4442-B44E-DAFC3B6C906B}" presName="Name9" presStyleLbl="parChTrans1D2" presStyleIdx="6" presStyleCnt="14"/>
      <dgm:spPr/>
      <dgm:t>
        <a:bodyPr/>
        <a:lstStyle/>
        <a:p>
          <a:endParaRPr lang="en-US"/>
        </a:p>
      </dgm:t>
    </dgm:pt>
    <dgm:pt modelId="{C9A77920-0B6A-4E4A-B968-036F6DA23077}" type="pres">
      <dgm:prSet presAssocID="{22688B5D-C6C5-4442-B44E-DAFC3B6C906B}" presName="connTx" presStyleLbl="parChTrans1D2" presStyleIdx="6" presStyleCnt="14"/>
      <dgm:spPr/>
      <dgm:t>
        <a:bodyPr/>
        <a:lstStyle/>
        <a:p>
          <a:endParaRPr lang="en-US"/>
        </a:p>
      </dgm:t>
    </dgm:pt>
    <dgm:pt modelId="{3983F6E9-FA37-4E10-901C-4608B3117EF4}" type="pres">
      <dgm:prSet presAssocID="{8EC4C1FD-33F8-4A0F-B947-39DF3F214C03}" presName="node" presStyleLbl="node1" presStyleIdx="6" presStyleCnt="14" custScaleX="164805" custScaleY="159645" custRadScaleRad="110525" custRadScaleInc="-8921">
        <dgm:presLayoutVars>
          <dgm:bulletEnabled val="1"/>
        </dgm:presLayoutVars>
      </dgm:prSet>
      <dgm:spPr/>
      <dgm:t>
        <a:bodyPr/>
        <a:lstStyle/>
        <a:p>
          <a:endParaRPr lang="en-US"/>
        </a:p>
      </dgm:t>
    </dgm:pt>
    <dgm:pt modelId="{A115679B-0936-4963-BF06-BBF0337C8896}" type="pres">
      <dgm:prSet presAssocID="{64BCC596-B375-413A-BC4C-4899B5416275}" presName="Name9" presStyleLbl="parChTrans1D2" presStyleIdx="7" presStyleCnt="14"/>
      <dgm:spPr/>
      <dgm:t>
        <a:bodyPr/>
        <a:lstStyle/>
        <a:p>
          <a:endParaRPr lang="en-US"/>
        </a:p>
      </dgm:t>
    </dgm:pt>
    <dgm:pt modelId="{88A1C21A-CB98-48DB-AA69-B972C5F8EE4F}" type="pres">
      <dgm:prSet presAssocID="{64BCC596-B375-413A-BC4C-4899B5416275}" presName="connTx" presStyleLbl="parChTrans1D2" presStyleIdx="7" presStyleCnt="14"/>
      <dgm:spPr/>
      <dgm:t>
        <a:bodyPr/>
        <a:lstStyle/>
        <a:p>
          <a:endParaRPr lang="en-US"/>
        </a:p>
      </dgm:t>
    </dgm:pt>
    <dgm:pt modelId="{E0783B8D-B1D5-421C-A78A-E5D4D8E54C2B}" type="pres">
      <dgm:prSet presAssocID="{FF8A7CDE-7840-4784-938B-7992C5C71C7B}" presName="node" presStyleLbl="node1" presStyleIdx="7" presStyleCnt="14" custScaleX="144415" custScaleY="132569" custRadScaleRad="76094" custRadScaleInc="38305">
        <dgm:presLayoutVars>
          <dgm:bulletEnabled val="1"/>
        </dgm:presLayoutVars>
      </dgm:prSet>
      <dgm:spPr/>
      <dgm:t>
        <a:bodyPr/>
        <a:lstStyle/>
        <a:p>
          <a:endParaRPr lang="en-US"/>
        </a:p>
      </dgm:t>
    </dgm:pt>
    <dgm:pt modelId="{87A786ED-A8F2-4513-8B25-E2422A6C394B}" type="pres">
      <dgm:prSet presAssocID="{9F5D98D6-6A8B-4055-B51B-8F1E64800AA2}" presName="Name9" presStyleLbl="parChTrans1D2" presStyleIdx="8" presStyleCnt="14"/>
      <dgm:spPr/>
      <dgm:t>
        <a:bodyPr/>
        <a:lstStyle/>
        <a:p>
          <a:endParaRPr lang="en-US"/>
        </a:p>
      </dgm:t>
    </dgm:pt>
    <dgm:pt modelId="{895B9260-45A2-41AB-9CDA-E25192206FA1}" type="pres">
      <dgm:prSet presAssocID="{9F5D98D6-6A8B-4055-B51B-8F1E64800AA2}" presName="connTx" presStyleLbl="parChTrans1D2" presStyleIdx="8" presStyleCnt="14"/>
      <dgm:spPr/>
      <dgm:t>
        <a:bodyPr/>
        <a:lstStyle/>
        <a:p>
          <a:endParaRPr lang="en-US"/>
        </a:p>
      </dgm:t>
    </dgm:pt>
    <dgm:pt modelId="{EB6A5ED5-57BC-4B85-8E9D-D95475E15546}" type="pres">
      <dgm:prSet presAssocID="{3A6080AE-578B-4889-A3A1-5920866D9357}" presName="node" presStyleLbl="node1" presStyleIdx="8" presStyleCnt="14" custScaleX="185409" custScaleY="143066" custRadScaleRad="109292" custRadScaleInc="36990">
        <dgm:presLayoutVars>
          <dgm:bulletEnabled val="1"/>
        </dgm:presLayoutVars>
      </dgm:prSet>
      <dgm:spPr/>
      <dgm:t>
        <a:bodyPr/>
        <a:lstStyle/>
        <a:p>
          <a:endParaRPr lang="en-US"/>
        </a:p>
      </dgm:t>
    </dgm:pt>
    <dgm:pt modelId="{700601F6-CF9C-4A86-B1AC-AEB7748EB067}" type="pres">
      <dgm:prSet presAssocID="{F3506624-534D-4AFA-9894-C095F3B15A55}" presName="Name9" presStyleLbl="parChTrans1D2" presStyleIdx="9" presStyleCnt="14"/>
      <dgm:spPr/>
      <dgm:t>
        <a:bodyPr/>
        <a:lstStyle/>
        <a:p>
          <a:endParaRPr lang="en-US"/>
        </a:p>
      </dgm:t>
    </dgm:pt>
    <dgm:pt modelId="{3173E872-315D-434D-BDA8-10594EB183F2}" type="pres">
      <dgm:prSet presAssocID="{F3506624-534D-4AFA-9894-C095F3B15A55}" presName="connTx" presStyleLbl="parChTrans1D2" presStyleIdx="9" presStyleCnt="14"/>
      <dgm:spPr/>
      <dgm:t>
        <a:bodyPr/>
        <a:lstStyle/>
        <a:p>
          <a:endParaRPr lang="en-US"/>
        </a:p>
      </dgm:t>
    </dgm:pt>
    <dgm:pt modelId="{F11E2356-EC70-4169-B4E9-7CA4F4E83FF6}" type="pres">
      <dgm:prSet presAssocID="{D7D68186-0BDD-4893-A810-37CB4EF005D2}" presName="node" presStyleLbl="node1" presStyleIdx="9" presStyleCnt="14" custScaleX="126618" custScaleY="121195" custRadScaleRad="79006" custRadScaleInc="37106">
        <dgm:presLayoutVars>
          <dgm:bulletEnabled val="1"/>
        </dgm:presLayoutVars>
      </dgm:prSet>
      <dgm:spPr/>
      <dgm:t>
        <a:bodyPr/>
        <a:lstStyle/>
        <a:p>
          <a:endParaRPr lang="en-US"/>
        </a:p>
      </dgm:t>
    </dgm:pt>
    <dgm:pt modelId="{A1516BD4-A4B5-4FB3-AE55-B03114651013}" type="pres">
      <dgm:prSet presAssocID="{063D4BC4-53E5-44C1-A802-B52990BF98CB}" presName="Name9" presStyleLbl="parChTrans1D2" presStyleIdx="10" presStyleCnt="14"/>
      <dgm:spPr/>
      <dgm:t>
        <a:bodyPr/>
        <a:lstStyle/>
        <a:p>
          <a:endParaRPr lang="en-US"/>
        </a:p>
      </dgm:t>
    </dgm:pt>
    <dgm:pt modelId="{CDC252D1-D17C-4907-8929-2CDE2B676D6C}" type="pres">
      <dgm:prSet presAssocID="{063D4BC4-53E5-44C1-A802-B52990BF98CB}" presName="connTx" presStyleLbl="parChTrans1D2" presStyleIdx="10" presStyleCnt="14"/>
      <dgm:spPr/>
      <dgm:t>
        <a:bodyPr/>
        <a:lstStyle/>
        <a:p>
          <a:endParaRPr lang="en-US"/>
        </a:p>
      </dgm:t>
    </dgm:pt>
    <dgm:pt modelId="{A79BD72F-0C03-46F2-AAEA-19B7D5D9A3B5}" type="pres">
      <dgm:prSet presAssocID="{2013656A-A68A-4CCE-86E6-47DF29BBC4CC}" presName="node" presStyleLbl="node1" presStyleIdx="10" presStyleCnt="14" custScaleX="152384" custScaleY="152192" custRadScaleRad="126338" custRadScaleInc="-13482">
        <dgm:presLayoutVars>
          <dgm:bulletEnabled val="1"/>
        </dgm:presLayoutVars>
      </dgm:prSet>
      <dgm:spPr/>
      <dgm:t>
        <a:bodyPr/>
        <a:lstStyle/>
        <a:p>
          <a:endParaRPr lang="en-US"/>
        </a:p>
      </dgm:t>
    </dgm:pt>
    <dgm:pt modelId="{AA3180A2-A65F-4C22-8A55-C68644D8D803}" type="pres">
      <dgm:prSet presAssocID="{C211D8A3-B4DC-4750-BF43-E71019477490}" presName="Name9" presStyleLbl="parChTrans1D2" presStyleIdx="11" presStyleCnt="14"/>
      <dgm:spPr/>
      <dgm:t>
        <a:bodyPr/>
        <a:lstStyle/>
        <a:p>
          <a:endParaRPr lang="en-US"/>
        </a:p>
      </dgm:t>
    </dgm:pt>
    <dgm:pt modelId="{14A7F7E1-AE27-4687-BA54-1982FE740316}" type="pres">
      <dgm:prSet presAssocID="{C211D8A3-B4DC-4750-BF43-E71019477490}" presName="connTx" presStyleLbl="parChTrans1D2" presStyleIdx="11" presStyleCnt="14"/>
      <dgm:spPr/>
      <dgm:t>
        <a:bodyPr/>
        <a:lstStyle/>
        <a:p>
          <a:endParaRPr lang="en-US"/>
        </a:p>
      </dgm:t>
    </dgm:pt>
    <dgm:pt modelId="{F867AB3C-18E5-4AFB-898C-D8ED2687CDDE}" type="pres">
      <dgm:prSet presAssocID="{E7E7A108-DA01-4D90-9D91-232BCF086115}" presName="node" presStyleLbl="node1" presStyleIdx="11" presStyleCnt="14" custScaleX="123168" custRadScaleRad="80058" custRadScaleInc="-57412">
        <dgm:presLayoutVars>
          <dgm:bulletEnabled val="1"/>
        </dgm:presLayoutVars>
      </dgm:prSet>
      <dgm:spPr/>
      <dgm:t>
        <a:bodyPr/>
        <a:lstStyle/>
        <a:p>
          <a:endParaRPr lang="en-US"/>
        </a:p>
      </dgm:t>
    </dgm:pt>
    <dgm:pt modelId="{109C13E0-D9E7-412D-97BC-020B66F5E27C}" type="pres">
      <dgm:prSet presAssocID="{6D0A22BC-DE90-4D6C-B4E2-F2A520EED14F}" presName="Name9" presStyleLbl="parChTrans1D2" presStyleIdx="12" presStyleCnt="14"/>
      <dgm:spPr/>
      <dgm:t>
        <a:bodyPr/>
        <a:lstStyle/>
        <a:p>
          <a:endParaRPr lang="en-US"/>
        </a:p>
      </dgm:t>
    </dgm:pt>
    <dgm:pt modelId="{A9BA5309-F011-4934-9281-A9771F2D1116}" type="pres">
      <dgm:prSet presAssocID="{6D0A22BC-DE90-4D6C-B4E2-F2A520EED14F}" presName="connTx" presStyleLbl="parChTrans1D2" presStyleIdx="12" presStyleCnt="14"/>
      <dgm:spPr/>
      <dgm:t>
        <a:bodyPr/>
        <a:lstStyle/>
        <a:p>
          <a:endParaRPr lang="en-US"/>
        </a:p>
      </dgm:t>
    </dgm:pt>
    <dgm:pt modelId="{083D571A-3723-4AE1-87E1-A917F13991FD}" type="pres">
      <dgm:prSet presAssocID="{2C97015C-EDD2-40BD-90C3-2309CB939A48}" presName="node" presStyleLbl="node1" presStyleIdx="12" presStyleCnt="14" custScaleX="176215" custScaleY="160513" custRadScaleRad="116373" custRadScaleInc="-37958">
        <dgm:presLayoutVars>
          <dgm:bulletEnabled val="1"/>
        </dgm:presLayoutVars>
      </dgm:prSet>
      <dgm:spPr/>
      <dgm:t>
        <a:bodyPr/>
        <a:lstStyle/>
        <a:p>
          <a:endParaRPr lang="en-US"/>
        </a:p>
      </dgm:t>
    </dgm:pt>
    <dgm:pt modelId="{004563E4-C418-4A97-AE2C-D87141FE995A}" type="pres">
      <dgm:prSet presAssocID="{0E996F43-A8C1-4EB1-9E8A-91F91752550C}" presName="Name9" presStyleLbl="parChTrans1D2" presStyleIdx="13" presStyleCnt="14"/>
      <dgm:spPr/>
      <dgm:t>
        <a:bodyPr/>
        <a:lstStyle/>
        <a:p>
          <a:endParaRPr lang="en-US"/>
        </a:p>
      </dgm:t>
    </dgm:pt>
    <dgm:pt modelId="{04F05F8C-33DF-4C60-B5D7-9FA8E36A589F}" type="pres">
      <dgm:prSet presAssocID="{0E996F43-A8C1-4EB1-9E8A-91F91752550C}" presName="connTx" presStyleLbl="parChTrans1D2" presStyleIdx="13" presStyleCnt="14"/>
      <dgm:spPr/>
      <dgm:t>
        <a:bodyPr/>
        <a:lstStyle/>
        <a:p>
          <a:endParaRPr lang="en-US"/>
        </a:p>
      </dgm:t>
    </dgm:pt>
    <dgm:pt modelId="{3F96B563-AC14-4CB6-B417-71CF8061361E}" type="pres">
      <dgm:prSet presAssocID="{5911077A-E206-4BAB-8650-911F216EB349}" presName="node" presStyleLbl="node1" presStyleIdx="13" presStyleCnt="14" custScaleX="110247" custRadScaleRad="88419" custRadScaleInc="-14127">
        <dgm:presLayoutVars>
          <dgm:bulletEnabled val="1"/>
        </dgm:presLayoutVars>
      </dgm:prSet>
      <dgm:spPr/>
      <dgm:t>
        <a:bodyPr/>
        <a:lstStyle/>
        <a:p>
          <a:endParaRPr lang="en-US"/>
        </a:p>
      </dgm:t>
    </dgm:pt>
  </dgm:ptLst>
  <dgm:cxnLst>
    <dgm:cxn modelId="{173459DA-0322-408B-B734-92562EAB665B}" type="presOf" srcId="{A3B59150-618E-43FF-A9D3-636110047CB6}" destId="{A12293B6-18EE-4730-8E36-3936F5AB9483}" srcOrd="1" destOrd="0" presId="urn:microsoft.com/office/officeart/2005/8/layout/radial1"/>
    <dgm:cxn modelId="{77AC39F5-3EF9-4897-A3ED-F6C45C0F8649}" type="presOf" srcId="{A72E453A-AC73-4AD7-9E6B-3565BECAA6B3}" destId="{81683DC9-4414-488A-8BF8-83FABF33DFAB}" srcOrd="0" destOrd="0" presId="urn:microsoft.com/office/officeart/2005/8/layout/radial1"/>
    <dgm:cxn modelId="{EE11221C-C401-4E2D-BF08-D014B3F9D259}" type="presOf" srcId="{E7E7A108-DA01-4D90-9D91-232BCF086115}" destId="{F867AB3C-18E5-4AFB-898C-D8ED2687CDDE}" srcOrd="0" destOrd="0" presId="urn:microsoft.com/office/officeart/2005/8/layout/radial1"/>
    <dgm:cxn modelId="{C9C8E306-DBF6-4342-A3F6-E472110F9082}" srcId="{F941842C-882B-4785-AEDF-924D8DA2392C}" destId="{7AFD7DC5-DA95-4E54-B445-DFB44003B277}" srcOrd="0" destOrd="0" parTransId="{A3B59150-618E-43FF-A9D3-636110047CB6}" sibTransId="{065F0D67-2D66-4725-99E7-441F0D8ABFC5}"/>
    <dgm:cxn modelId="{E6628C56-4B89-491E-B877-3FE3E6B7E632}" srcId="{F941842C-882B-4785-AEDF-924D8DA2392C}" destId="{2C97015C-EDD2-40BD-90C3-2309CB939A48}" srcOrd="12" destOrd="0" parTransId="{6D0A22BC-DE90-4D6C-B4E2-F2A520EED14F}" sibTransId="{7D537ABB-5A3D-43E8-92F3-68CABE720254}"/>
    <dgm:cxn modelId="{1987B4CF-121D-46C8-B3B4-068FA96FD45E}" srcId="{F941842C-882B-4785-AEDF-924D8DA2392C}" destId="{5911077A-E206-4BAB-8650-911F216EB349}" srcOrd="13" destOrd="0" parTransId="{0E996F43-A8C1-4EB1-9E8A-91F91752550C}" sibTransId="{04F11CDE-82B9-4820-AA9C-5E6D61A50EE6}"/>
    <dgm:cxn modelId="{578EE75E-8FE0-449E-8E11-3FBEAA0EBE86}" srcId="{F941842C-882B-4785-AEDF-924D8DA2392C}" destId="{8722ADF6-0337-4FAC-9CE6-0EDD86FDEE58}" srcOrd="4" destOrd="0" parTransId="{A72E453A-AC73-4AD7-9E6B-3565BECAA6B3}" sibTransId="{058ED2D2-AFD3-412F-A83A-4A9A63CAB40D}"/>
    <dgm:cxn modelId="{148A0D46-D735-454F-B56E-0BC6A50CBD74}" type="presOf" srcId="{F3506624-534D-4AFA-9894-C095F3B15A55}" destId="{3173E872-315D-434D-BDA8-10594EB183F2}" srcOrd="1" destOrd="0" presId="urn:microsoft.com/office/officeart/2005/8/layout/radial1"/>
    <dgm:cxn modelId="{76D71F60-1CAC-4482-B596-07E412E47CDE}" type="presOf" srcId="{5911077A-E206-4BAB-8650-911F216EB349}" destId="{3F96B563-AC14-4CB6-B417-71CF8061361E}" srcOrd="0" destOrd="0" presId="urn:microsoft.com/office/officeart/2005/8/layout/radial1"/>
    <dgm:cxn modelId="{851C39B2-1716-4606-8015-8FDB46088794}" type="presOf" srcId="{F3506624-534D-4AFA-9894-C095F3B15A55}" destId="{700601F6-CF9C-4A86-B1AC-AEB7748EB067}" srcOrd="0" destOrd="0" presId="urn:microsoft.com/office/officeart/2005/8/layout/radial1"/>
    <dgm:cxn modelId="{9CE99E25-6604-4399-A27E-02C5DEC73643}" type="presOf" srcId="{0F350FCF-CFC2-43AB-8040-2AF4703102F7}" destId="{7AAA7B08-5881-4243-AE9D-B28C0EB783F9}" srcOrd="0" destOrd="0" presId="urn:microsoft.com/office/officeart/2005/8/layout/radial1"/>
    <dgm:cxn modelId="{99F36885-FFEA-4D76-8269-963EC6724692}" type="presOf" srcId="{22688B5D-C6C5-4442-B44E-DAFC3B6C906B}" destId="{694CC360-8FE1-4A3F-8CDD-0ADE81C71BDF}" srcOrd="0" destOrd="0" presId="urn:microsoft.com/office/officeart/2005/8/layout/radial1"/>
    <dgm:cxn modelId="{86217DE5-ADF8-449E-877A-D7FEF4948397}" type="presOf" srcId="{824A02AF-268F-45D7-8B7F-5B3244A9C406}" destId="{61519254-B833-4919-91A0-74340F68E15F}" srcOrd="0" destOrd="0" presId="urn:microsoft.com/office/officeart/2005/8/layout/radial1"/>
    <dgm:cxn modelId="{FE4728BA-5AE7-46C0-A007-9DEF4E82AE38}" srcId="{F941842C-882B-4785-AEDF-924D8DA2392C}" destId="{B225360C-B9D1-4638-BD07-5679B14C3B45}" srcOrd="2" destOrd="0" parTransId="{86A0A2D4-842A-4274-8CBF-56AD80D19BB5}" sibTransId="{811DA324-6491-4E17-A965-DDEEE134635F}"/>
    <dgm:cxn modelId="{7905D4E1-0BC6-4159-8A1F-3F81B8CFDE88}" srcId="{F941842C-882B-4785-AEDF-924D8DA2392C}" destId="{0F350FCF-CFC2-43AB-8040-2AF4703102F7}" srcOrd="1" destOrd="0" parTransId="{5853FB59-8A49-4D44-8663-478314835879}" sibTransId="{568A5623-DF04-428D-ACB0-7A17F9220AA3}"/>
    <dgm:cxn modelId="{93684129-E6AF-4711-81D3-11144ADF54D0}" type="presOf" srcId="{C211D8A3-B4DC-4750-BF43-E71019477490}" destId="{AA3180A2-A65F-4C22-8A55-C68644D8D803}" srcOrd="0" destOrd="0" presId="urn:microsoft.com/office/officeart/2005/8/layout/radial1"/>
    <dgm:cxn modelId="{425758B0-6C91-4B1F-9B92-EEEE95AA77F8}" type="presOf" srcId="{22688B5D-C6C5-4442-B44E-DAFC3B6C906B}" destId="{C9A77920-0B6A-4E4A-B968-036F6DA23077}" srcOrd="1" destOrd="0" presId="urn:microsoft.com/office/officeart/2005/8/layout/radial1"/>
    <dgm:cxn modelId="{228403B2-82E4-4887-9986-FD3EED2C08FB}" type="presOf" srcId="{7AFD7DC5-DA95-4E54-B445-DFB44003B277}" destId="{BB0E1618-AF84-4B4B-B8A3-B373E8294692}" srcOrd="0" destOrd="0" presId="urn:microsoft.com/office/officeart/2005/8/layout/radial1"/>
    <dgm:cxn modelId="{ABD24A25-F9F7-4CDF-A5A5-31344F693EF4}" type="presOf" srcId="{8EC4C1FD-33F8-4A0F-B947-39DF3F214C03}" destId="{3983F6E9-FA37-4E10-901C-4608B3117EF4}" srcOrd="0" destOrd="0" presId="urn:microsoft.com/office/officeart/2005/8/layout/radial1"/>
    <dgm:cxn modelId="{F7A430BE-810D-471A-A335-3E94203C2452}" type="presOf" srcId="{64BCC596-B375-413A-BC4C-4899B5416275}" destId="{A115679B-0936-4963-BF06-BBF0337C8896}" srcOrd="0" destOrd="0" presId="urn:microsoft.com/office/officeart/2005/8/layout/radial1"/>
    <dgm:cxn modelId="{40C6A629-D5DC-4829-B8CA-F4F460390F0C}" srcId="{F941842C-882B-4785-AEDF-924D8DA2392C}" destId="{3A6080AE-578B-4889-A3A1-5920866D9357}" srcOrd="8" destOrd="0" parTransId="{9F5D98D6-6A8B-4055-B51B-8F1E64800AA2}" sibTransId="{65C30A12-2F8C-4696-8231-485550FD12CF}"/>
    <dgm:cxn modelId="{D8E38BC3-E65B-4796-BD99-2D35A7441CC3}" type="presOf" srcId="{5C6E1331-DE58-476C-AA47-B32EE152C83B}" destId="{9FB2CA43-945B-4A92-A79F-9D549BCFE4BC}" srcOrd="0" destOrd="0" presId="urn:microsoft.com/office/officeart/2005/8/layout/radial1"/>
    <dgm:cxn modelId="{CC76A95D-F574-4B69-A0B7-F95167E07C9C}" type="presOf" srcId="{A3B59150-618E-43FF-A9D3-636110047CB6}" destId="{5E6BA4FC-F920-4D82-88F5-31ED32941E3A}" srcOrd="0" destOrd="0" presId="urn:microsoft.com/office/officeart/2005/8/layout/radial1"/>
    <dgm:cxn modelId="{44AF02AC-7CD7-4DED-839D-25A09224F307}" type="presOf" srcId="{FF8A7CDE-7840-4784-938B-7992C5C71C7B}" destId="{E0783B8D-B1D5-421C-A78A-E5D4D8E54C2B}" srcOrd="0" destOrd="0" presId="urn:microsoft.com/office/officeart/2005/8/layout/radial1"/>
    <dgm:cxn modelId="{2260C0D0-2132-4D64-A323-EBA28463A201}" type="presOf" srcId="{2C97015C-EDD2-40BD-90C3-2309CB939A48}" destId="{083D571A-3723-4AE1-87E1-A917F13991FD}" srcOrd="0" destOrd="0" presId="urn:microsoft.com/office/officeart/2005/8/layout/radial1"/>
    <dgm:cxn modelId="{B3850235-C065-4BF1-A2D5-EC5396324F2B}" type="presOf" srcId="{5853FB59-8A49-4D44-8663-478314835879}" destId="{6AA9F9C1-305D-4D18-8382-F55AE8EA016F}" srcOrd="1" destOrd="0" presId="urn:microsoft.com/office/officeart/2005/8/layout/radial1"/>
    <dgm:cxn modelId="{188D069F-2590-4983-A23D-75B69113A8BA}" type="presOf" srcId="{8722ADF6-0337-4FAC-9CE6-0EDD86FDEE58}" destId="{9541B490-05A5-4972-A297-2DEB3F88F39D}" srcOrd="0" destOrd="0" presId="urn:microsoft.com/office/officeart/2005/8/layout/radial1"/>
    <dgm:cxn modelId="{49462FCB-F535-4A66-BBDE-A77A2AD38683}" type="presOf" srcId="{2F7AD816-1A1B-428F-BBE3-7FB2459977C9}" destId="{613FBFA6-1542-4FFC-A256-23FB102D8961}" srcOrd="0" destOrd="0" presId="urn:microsoft.com/office/officeart/2005/8/layout/radial1"/>
    <dgm:cxn modelId="{74891570-8BAF-4F3E-8282-930554A0646F}" srcId="{F941842C-882B-4785-AEDF-924D8DA2392C}" destId="{2013656A-A68A-4CCE-86E6-47DF29BBC4CC}" srcOrd="10" destOrd="0" parTransId="{063D4BC4-53E5-44C1-A802-B52990BF98CB}" sibTransId="{F8BDBA47-FF0A-42CC-9721-08D10AC94041}"/>
    <dgm:cxn modelId="{E920B193-8518-43EF-B1CF-BB46D5539AD5}" type="presOf" srcId="{A72E453A-AC73-4AD7-9E6B-3565BECAA6B3}" destId="{98F00C3D-39F6-4EBF-85F2-74E92A265D54}" srcOrd="1" destOrd="0" presId="urn:microsoft.com/office/officeart/2005/8/layout/radial1"/>
    <dgm:cxn modelId="{F5A43EE3-C58C-43B7-B6C9-761A740F6DC9}" srcId="{F941842C-882B-4785-AEDF-924D8DA2392C}" destId="{013FA6CA-9C80-48C8-9E4C-FD48A456C978}" srcOrd="3" destOrd="0" parTransId="{C79B98B8-AC49-465D-9BF5-363E6C1A6724}" sibTransId="{3F08AE09-8699-43C7-99AB-A9298BDA61CA}"/>
    <dgm:cxn modelId="{72125D0B-A5A9-4586-B383-F56DE4D71892}" type="presOf" srcId="{0E996F43-A8C1-4EB1-9E8A-91F91752550C}" destId="{04F05F8C-33DF-4C60-B5D7-9FA8E36A589F}" srcOrd="1" destOrd="0" presId="urn:microsoft.com/office/officeart/2005/8/layout/radial1"/>
    <dgm:cxn modelId="{5672FF10-E2FD-46B6-B6E4-0398A45A0F5A}" type="presOf" srcId="{013FA6CA-9C80-48C8-9E4C-FD48A456C978}" destId="{AE740713-3F41-4D90-9445-9CCFCF384826}" srcOrd="0" destOrd="0" presId="urn:microsoft.com/office/officeart/2005/8/layout/radial1"/>
    <dgm:cxn modelId="{F14B6645-C2EC-4231-B5E6-A8C2726BDC3F}" type="presOf" srcId="{6D0A22BC-DE90-4D6C-B4E2-F2A520EED14F}" destId="{109C13E0-D9E7-412D-97BC-020B66F5E27C}" srcOrd="0" destOrd="0" presId="urn:microsoft.com/office/officeart/2005/8/layout/radial1"/>
    <dgm:cxn modelId="{71EB3D85-2F37-42F7-94CB-FBF45CF7C083}" srcId="{F941842C-882B-4785-AEDF-924D8DA2392C}" destId="{FF8A7CDE-7840-4784-938B-7992C5C71C7B}" srcOrd="7" destOrd="0" parTransId="{64BCC596-B375-413A-BC4C-4899B5416275}" sibTransId="{23CEBD9A-046B-4215-9922-D16A939D9C17}"/>
    <dgm:cxn modelId="{76101ED3-5543-4BA3-B7E9-6FCF173FF985}" type="presOf" srcId="{64BCC596-B375-413A-BC4C-4899B5416275}" destId="{88A1C21A-CB98-48DB-AA69-B972C5F8EE4F}" srcOrd="1" destOrd="0" presId="urn:microsoft.com/office/officeart/2005/8/layout/radial1"/>
    <dgm:cxn modelId="{D67914DB-DDCC-47EF-8EDB-2504714B397D}" type="presOf" srcId="{C211D8A3-B4DC-4750-BF43-E71019477490}" destId="{14A7F7E1-AE27-4687-BA54-1982FE740316}" srcOrd="1" destOrd="0" presId="urn:microsoft.com/office/officeart/2005/8/layout/radial1"/>
    <dgm:cxn modelId="{F978C43D-C5C1-4460-BCB6-E9B1CB693C86}" type="presOf" srcId="{2013656A-A68A-4CCE-86E6-47DF29BBC4CC}" destId="{A79BD72F-0C03-46F2-AAEA-19B7D5D9A3B5}" srcOrd="0" destOrd="0" presId="urn:microsoft.com/office/officeart/2005/8/layout/radial1"/>
    <dgm:cxn modelId="{F56E44A9-B6AD-45D6-921B-2FD0DC86AF8C}" type="presOf" srcId="{B225360C-B9D1-4638-BD07-5679B14C3B45}" destId="{5F3FF578-5345-48DA-9E3B-C7DF5011D92C}" srcOrd="0" destOrd="0" presId="urn:microsoft.com/office/officeart/2005/8/layout/radial1"/>
    <dgm:cxn modelId="{293C9B00-2413-4548-B0E8-802B6B130F84}" type="presOf" srcId="{5853FB59-8A49-4D44-8663-478314835879}" destId="{3FD0DD66-F81D-4056-8260-1257973A225D}" srcOrd="0" destOrd="0" presId="urn:microsoft.com/office/officeart/2005/8/layout/radial1"/>
    <dgm:cxn modelId="{79EA73C1-4725-438E-9497-34B6BC2B5F02}" srcId="{2F7AD816-1A1B-428F-BBE3-7FB2459977C9}" destId="{F941842C-882B-4785-AEDF-924D8DA2392C}" srcOrd="0" destOrd="0" parTransId="{6C5E41F5-6D41-4DF2-8780-2F9381AE16F5}" sibTransId="{E2EB5CB0-CDD6-47C8-B53C-713459C732F4}"/>
    <dgm:cxn modelId="{C668317E-CA8B-4F8D-BF12-0174821C224B}" type="presOf" srcId="{0E996F43-A8C1-4EB1-9E8A-91F91752550C}" destId="{004563E4-C418-4A97-AE2C-D87141FE995A}" srcOrd="0" destOrd="0" presId="urn:microsoft.com/office/officeart/2005/8/layout/radial1"/>
    <dgm:cxn modelId="{945409E1-73B0-4565-96E2-79B416B38785}" type="presOf" srcId="{063D4BC4-53E5-44C1-A802-B52990BF98CB}" destId="{CDC252D1-D17C-4907-8929-2CDE2B676D6C}" srcOrd="1" destOrd="0" presId="urn:microsoft.com/office/officeart/2005/8/layout/radial1"/>
    <dgm:cxn modelId="{6D1CF794-87E0-43DB-A331-684782233C8F}" type="presOf" srcId="{824A02AF-268F-45D7-8B7F-5B3244A9C406}" destId="{2CE1131A-0E41-4354-B45F-DEEF9760C1B9}" srcOrd="1" destOrd="0" presId="urn:microsoft.com/office/officeart/2005/8/layout/radial1"/>
    <dgm:cxn modelId="{2026AC0E-B0AD-41E3-AC15-9F358B6B61F7}" srcId="{F941842C-882B-4785-AEDF-924D8DA2392C}" destId="{5C6E1331-DE58-476C-AA47-B32EE152C83B}" srcOrd="5" destOrd="0" parTransId="{824A02AF-268F-45D7-8B7F-5B3244A9C406}" sibTransId="{9A5E9F4F-2BED-4A20-96CD-01086AAC3E34}"/>
    <dgm:cxn modelId="{546E2BEB-BF63-4E7C-B111-2993FB3448B6}" type="presOf" srcId="{9F5D98D6-6A8B-4055-B51B-8F1E64800AA2}" destId="{895B9260-45A2-41AB-9CDA-E25192206FA1}" srcOrd="1" destOrd="0" presId="urn:microsoft.com/office/officeart/2005/8/layout/radial1"/>
    <dgm:cxn modelId="{8553D09C-3AB7-4E0C-9BAB-F2C749176128}" srcId="{F941842C-882B-4785-AEDF-924D8DA2392C}" destId="{8EC4C1FD-33F8-4A0F-B947-39DF3F214C03}" srcOrd="6" destOrd="0" parTransId="{22688B5D-C6C5-4442-B44E-DAFC3B6C906B}" sibTransId="{4F29450D-1A53-44FB-B5FC-E82B02E5AA6C}"/>
    <dgm:cxn modelId="{66524F84-5195-4BFE-94B2-55A749B1CBE6}" type="presOf" srcId="{C79B98B8-AC49-465D-9BF5-363E6C1A6724}" destId="{8A90B77F-9C87-4873-B8A8-E3FB5216EE08}" srcOrd="0" destOrd="0" presId="urn:microsoft.com/office/officeart/2005/8/layout/radial1"/>
    <dgm:cxn modelId="{388C7E3C-9D72-4221-8EE5-BFB6C48A72E5}" srcId="{F941842C-882B-4785-AEDF-924D8DA2392C}" destId="{D7D68186-0BDD-4893-A810-37CB4EF005D2}" srcOrd="9" destOrd="0" parTransId="{F3506624-534D-4AFA-9894-C095F3B15A55}" sibTransId="{4D751299-48A9-4961-BBD8-9497919D6D5E}"/>
    <dgm:cxn modelId="{A22DF67C-DFB0-4C25-95ED-CACB947A351F}" type="presOf" srcId="{3A6080AE-578B-4889-A3A1-5920866D9357}" destId="{EB6A5ED5-57BC-4B85-8E9D-D95475E15546}" srcOrd="0" destOrd="0" presId="urn:microsoft.com/office/officeart/2005/8/layout/radial1"/>
    <dgm:cxn modelId="{FC472854-E209-4E12-BD49-57364766DB90}" type="presOf" srcId="{6D0A22BC-DE90-4D6C-B4E2-F2A520EED14F}" destId="{A9BA5309-F011-4934-9281-A9771F2D1116}" srcOrd="1" destOrd="0" presId="urn:microsoft.com/office/officeart/2005/8/layout/radial1"/>
    <dgm:cxn modelId="{ECB584DA-EFC6-48C0-9F1E-686F0F4D2573}" type="presOf" srcId="{F941842C-882B-4785-AEDF-924D8DA2392C}" destId="{AE7C1F33-D9E3-4831-B725-C01DC1377850}" srcOrd="0" destOrd="0" presId="urn:microsoft.com/office/officeart/2005/8/layout/radial1"/>
    <dgm:cxn modelId="{A3B6E25A-304B-402A-BD0E-A6C4D0ECC8B4}" type="presOf" srcId="{D7D68186-0BDD-4893-A810-37CB4EF005D2}" destId="{F11E2356-EC70-4169-B4E9-7CA4F4E83FF6}" srcOrd="0" destOrd="0" presId="urn:microsoft.com/office/officeart/2005/8/layout/radial1"/>
    <dgm:cxn modelId="{E35CCF01-C5CB-47E5-8DB5-AE4107B7CC84}" type="presOf" srcId="{86A0A2D4-842A-4274-8CBF-56AD80D19BB5}" destId="{56434026-242F-4092-9CF3-73DCF8812E57}" srcOrd="1" destOrd="0" presId="urn:microsoft.com/office/officeart/2005/8/layout/radial1"/>
    <dgm:cxn modelId="{A8579546-0E81-4FAA-A34A-396E39BCAB1A}" type="presOf" srcId="{86A0A2D4-842A-4274-8CBF-56AD80D19BB5}" destId="{ADC02A14-DD3B-4A5C-85E6-A48B355564BF}" srcOrd="0" destOrd="0" presId="urn:microsoft.com/office/officeart/2005/8/layout/radial1"/>
    <dgm:cxn modelId="{9C11C310-8EB7-4E80-9F48-3DE309A00C42}" type="presOf" srcId="{063D4BC4-53E5-44C1-A802-B52990BF98CB}" destId="{A1516BD4-A4B5-4FB3-AE55-B03114651013}" srcOrd="0" destOrd="0" presId="urn:microsoft.com/office/officeart/2005/8/layout/radial1"/>
    <dgm:cxn modelId="{09815B3C-9337-461C-BFE3-CF10E499ED5E}" srcId="{F941842C-882B-4785-AEDF-924D8DA2392C}" destId="{E7E7A108-DA01-4D90-9D91-232BCF086115}" srcOrd="11" destOrd="0" parTransId="{C211D8A3-B4DC-4750-BF43-E71019477490}" sibTransId="{23568AC0-9B93-4BBC-AF16-6FB5AA529B3E}"/>
    <dgm:cxn modelId="{A7976F4F-4819-4316-94B0-08D5F41B9A50}" type="presOf" srcId="{C79B98B8-AC49-465D-9BF5-363E6C1A6724}" destId="{0B945E3B-BE8F-4D72-9C00-662E26C541CC}" srcOrd="1" destOrd="0" presId="urn:microsoft.com/office/officeart/2005/8/layout/radial1"/>
    <dgm:cxn modelId="{964A7340-1D30-4FBF-8D06-9C9824846AFE}" type="presOf" srcId="{9F5D98D6-6A8B-4055-B51B-8F1E64800AA2}" destId="{87A786ED-A8F2-4513-8B25-E2422A6C394B}" srcOrd="0" destOrd="0" presId="urn:microsoft.com/office/officeart/2005/8/layout/radial1"/>
    <dgm:cxn modelId="{6C8D954A-5896-4D53-BB78-74378949C88F}" type="presParOf" srcId="{613FBFA6-1542-4FFC-A256-23FB102D8961}" destId="{AE7C1F33-D9E3-4831-B725-C01DC1377850}" srcOrd="0" destOrd="0" presId="urn:microsoft.com/office/officeart/2005/8/layout/radial1"/>
    <dgm:cxn modelId="{BFDEEABF-D3B3-4E3B-9345-F669B9A65DA2}" type="presParOf" srcId="{613FBFA6-1542-4FFC-A256-23FB102D8961}" destId="{5E6BA4FC-F920-4D82-88F5-31ED32941E3A}" srcOrd="1" destOrd="0" presId="urn:microsoft.com/office/officeart/2005/8/layout/radial1"/>
    <dgm:cxn modelId="{B108EA03-E43A-4383-9118-134547FF0A4B}" type="presParOf" srcId="{5E6BA4FC-F920-4D82-88F5-31ED32941E3A}" destId="{A12293B6-18EE-4730-8E36-3936F5AB9483}" srcOrd="0" destOrd="0" presId="urn:microsoft.com/office/officeart/2005/8/layout/radial1"/>
    <dgm:cxn modelId="{FF87C571-BB69-4C6A-A82C-B8831D283097}" type="presParOf" srcId="{613FBFA6-1542-4FFC-A256-23FB102D8961}" destId="{BB0E1618-AF84-4B4B-B8A3-B373E8294692}" srcOrd="2" destOrd="0" presId="urn:microsoft.com/office/officeart/2005/8/layout/radial1"/>
    <dgm:cxn modelId="{C5C217C9-6389-4A3D-ACCF-48A01D060BC9}" type="presParOf" srcId="{613FBFA6-1542-4FFC-A256-23FB102D8961}" destId="{3FD0DD66-F81D-4056-8260-1257973A225D}" srcOrd="3" destOrd="0" presId="urn:microsoft.com/office/officeart/2005/8/layout/radial1"/>
    <dgm:cxn modelId="{968885F3-D79B-4258-B4CA-1364F2966821}" type="presParOf" srcId="{3FD0DD66-F81D-4056-8260-1257973A225D}" destId="{6AA9F9C1-305D-4D18-8382-F55AE8EA016F}" srcOrd="0" destOrd="0" presId="urn:microsoft.com/office/officeart/2005/8/layout/radial1"/>
    <dgm:cxn modelId="{677D1E94-CDEF-4FD6-A621-6D1E6B896682}" type="presParOf" srcId="{613FBFA6-1542-4FFC-A256-23FB102D8961}" destId="{7AAA7B08-5881-4243-AE9D-B28C0EB783F9}" srcOrd="4" destOrd="0" presId="urn:microsoft.com/office/officeart/2005/8/layout/radial1"/>
    <dgm:cxn modelId="{3E630643-4801-4847-9072-7C15E7B1523C}" type="presParOf" srcId="{613FBFA6-1542-4FFC-A256-23FB102D8961}" destId="{ADC02A14-DD3B-4A5C-85E6-A48B355564BF}" srcOrd="5" destOrd="0" presId="urn:microsoft.com/office/officeart/2005/8/layout/radial1"/>
    <dgm:cxn modelId="{A7B65442-0E25-4204-B963-B10AA23A3439}" type="presParOf" srcId="{ADC02A14-DD3B-4A5C-85E6-A48B355564BF}" destId="{56434026-242F-4092-9CF3-73DCF8812E57}" srcOrd="0" destOrd="0" presId="urn:microsoft.com/office/officeart/2005/8/layout/radial1"/>
    <dgm:cxn modelId="{D0A4CBF8-A128-46FE-BF17-CF5E6110660E}" type="presParOf" srcId="{613FBFA6-1542-4FFC-A256-23FB102D8961}" destId="{5F3FF578-5345-48DA-9E3B-C7DF5011D92C}" srcOrd="6" destOrd="0" presId="urn:microsoft.com/office/officeart/2005/8/layout/radial1"/>
    <dgm:cxn modelId="{2116FD06-CE40-4EAD-A853-E1660CB24C80}" type="presParOf" srcId="{613FBFA6-1542-4FFC-A256-23FB102D8961}" destId="{8A90B77F-9C87-4873-B8A8-E3FB5216EE08}" srcOrd="7" destOrd="0" presId="urn:microsoft.com/office/officeart/2005/8/layout/radial1"/>
    <dgm:cxn modelId="{8A45C6E5-B2C0-4227-B546-EDD67A6A516D}" type="presParOf" srcId="{8A90B77F-9C87-4873-B8A8-E3FB5216EE08}" destId="{0B945E3B-BE8F-4D72-9C00-662E26C541CC}" srcOrd="0" destOrd="0" presId="urn:microsoft.com/office/officeart/2005/8/layout/radial1"/>
    <dgm:cxn modelId="{A81A6B55-2A97-4A10-B90C-4472E5E69AB6}" type="presParOf" srcId="{613FBFA6-1542-4FFC-A256-23FB102D8961}" destId="{AE740713-3F41-4D90-9445-9CCFCF384826}" srcOrd="8" destOrd="0" presId="urn:microsoft.com/office/officeart/2005/8/layout/radial1"/>
    <dgm:cxn modelId="{DF306199-CDB4-41EB-9A88-E99EC1C8B659}" type="presParOf" srcId="{613FBFA6-1542-4FFC-A256-23FB102D8961}" destId="{81683DC9-4414-488A-8BF8-83FABF33DFAB}" srcOrd="9" destOrd="0" presId="urn:microsoft.com/office/officeart/2005/8/layout/radial1"/>
    <dgm:cxn modelId="{A3FFCA66-4FE3-4876-819E-B85E36AE5CFE}" type="presParOf" srcId="{81683DC9-4414-488A-8BF8-83FABF33DFAB}" destId="{98F00C3D-39F6-4EBF-85F2-74E92A265D54}" srcOrd="0" destOrd="0" presId="urn:microsoft.com/office/officeart/2005/8/layout/radial1"/>
    <dgm:cxn modelId="{F36E7CE1-9597-4300-BCE7-69034B9414AB}" type="presParOf" srcId="{613FBFA6-1542-4FFC-A256-23FB102D8961}" destId="{9541B490-05A5-4972-A297-2DEB3F88F39D}" srcOrd="10" destOrd="0" presId="urn:microsoft.com/office/officeart/2005/8/layout/radial1"/>
    <dgm:cxn modelId="{D328444A-F5B9-4147-9D95-01C0BB295633}" type="presParOf" srcId="{613FBFA6-1542-4FFC-A256-23FB102D8961}" destId="{61519254-B833-4919-91A0-74340F68E15F}" srcOrd="11" destOrd="0" presId="urn:microsoft.com/office/officeart/2005/8/layout/radial1"/>
    <dgm:cxn modelId="{3B4FF7F2-D340-4B0D-9F98-797069BF158E}" type="presParOf" srcId="{61519254-B833-4919-91A0-74340F68E15F}" destId="{2CE1131A-0E41-4354-B45F-DEEF9760C1B9}" srcOrd="0" destOrd="0" presId="urn:microsoft.com/office/officeart/2005/8/layout/radial1"/>
    <dgm:cxn modelId="{FE5F38F2-F624-492C-BEFE-2893AB101314}" type="presParOf" srcId="{613FBFA6-1542-4FFC-A256-23FB102D8961}" destId="{9FB2CA43-945B-4A92-A79F-9D549BCFE4BC}" srcOrd="12" destOrd="0" presId="urn:microsoft.com/office/officeart/2005/8/layout/radial1"/>
    <dgm:cxn modelId="{76F174C9-509C-46B3-8B86-CC6FF6B49D62}" type="presParOf" srcId="{613FBFA6-1542-4FFC-A256-23FB102D8961}" destId="{694CC360-8FE1-4A3F-8CDD-0ADE81C71BDF}" srcOrd="13" destOrd="0" presId="urn:microsoft.com/office/officeart/2005/8/layout/radial1"/>
    <dgm:cxn modelId="{6F9E2037-3545-4350-AECE-A02B28E1D6AB}" type="presParOf" srcId="{694CC360-8FE1-4A3F-8CDD-0ADE81C71BDF}" destId="{C9A77920-0B6A-4E4A-B968-036F6DA23077}" srcOrd="0" destOrd="0" presId="urn:microsoft.com/office/officeart/2005/8/layout/radial1"/>
    <dgm:cxn modelId="{B5551784-1712-4EB1-9A62-29B8DFB478B6}" type="presParOf" srcId="{613FBFA6-1542-4FFC-A256-23FB102D8961}" destId="{3983F6E9-FA37-4E10-901C-4608B3117EF4}" srcOrd="14" destOrd="0" presId="urn:microsoft.com/office/officeart/2005/8/layout/radial1"/>
    <dgm:cxn modelId="{D1D7BC1F-7694-4FF8-ACE3-F20BA58D8F82}" type="presParOf" srcId="{613FBFA6-1542-4FFC-A256-23FB102D8961}" destId="{A115679B-0936-4963-BF06-BBF0337C8896}" srcOrd="15" destOrd="0" presId="urn:microsoft.com/office/officeart/2005/8/layout/radial1"/>
    <dgm:cxn modelId="{55A7878B-168F-42B5-81B8-90C88540CD5F}" type="presParOf" srcId="{A115679B-0936-4963-BF06-BBF0337C8896}" destId="{88A1C21A-CB98-48DB-AA69-B972C5F8EE4F}" srcOrd="0" destOrd="0" presId="urn:microsoft.com/office/officeart/2005/8/layout/radial1"/>
    <dgm:cxn modelId="{D73FBC8E-BCEB-47D9-8A42-1DAF658371A9}" type="presParOf" srcId="{613FBFA6-1542-4FFC-A256-23FB102D8961}" destId="{E0783B8D-B1D5-421C-A78A-E5D4D8E54C2B}" srcOrd="16" destOrd="0" presId="urn:microsoft.com/office/officeart/2005/8/layout/radial1"/>
    <dgm:cxn modelId="{E3C91797-349C-4A6D-81BE-901BB3AB116F}" type="presParOf" srcId="{613FBFA6-1542-4FFC-A256-23FB102D8961}" destId="{87A786ED-A8F2-4513-8B25-E2422A6C394B}" srcOrd="17" destOrd="0" presId="urn:microsoft.com/office/officeart/2005/8/layout/radial1"/>
    <dgm:cxn modelId="{C1D3D511-3F0B-448E-A58D-54B66C44A261}" type="presParOf" srcId="{87A786ED-A8F2-4513-8B25-E2422A6C394B}" destId="{895B9260-45A2-41AB-9CDA-E25192206FA1}" srcOrd="0" destOrd="0" presId="urn:microsoft.com/office/officeart/2005/8/layout/radial1"/>
    <dgm:cxn modelId="{BA2809F2-FB59-4162-995C-3DB18295C4F5}" type="presParOf" srcId="{613FBFA6-1542-4FFC-A256-23FB102D8961}" destId="{EB6A5ED5-57BC-4B85-8E9D-D95475E15546}" srcOrd="18" destOrd="0" presId="urn:microsoft.com/office/officeart/2005/8/layout/radial1"/>
    <dgm:cxn modelId="{B5D86241-3B7E-49ED-A50D-3E0E8DACD959}" type="presParOf" srcId="{613FBFA6-1542-4FFC-A256-23FB102D8961}" destId="{700601F6-CF9C-4A86-B1AC-AEB7748EB067}" srcOrd="19" destOrd="0" presId="urn:microsoft.com/office/officeart/2005/8/layout/radial1"/>
    <dgm:cxn modelId="{127474E5-9E6E-4FE5-B20F-99110D277D41}" type="presParOf" srcId="{700601F6-CF9C-4A86-B1AC-AEB7748EB067}" destId="{3173E872-315D-434D-BDA8-10594EB183F2}" srcOrd="0" destOrd="0" presId="urn:microsoft.com/office/officeart/2005/8/layout/radial1"/>
    <dgm:cxn modelId="{B7A8FD63-EC47-4349-A04C-82BFEA9F5A48}" type="presParOf" srcId="{613FBFA6-1542-4FFC-A256-23FB102D8961}" destId="{F11E2356-EC70-4169-B4E9-7CA4F4E83FF6}" srcOrd="20" destOrd="0" presId="urn:microsoft.com/office/officeart/2005/8/layout/radial1"/>
    <dgm:cxn modelId="{3A03FA4F-3462-45F5-B910-8A147D3B3CE0}" type="presParOf" srcId="{613FBFA6-1542-4FFC-A256-23FB102D8961}" destId="{A1516BD4-A4B5-4FB3-AE55-B03114651013}" srcOrd="21" destOrd="0" presId="urn:microsoft.com/office/officeart/2005/8/layout/radial1"/>
    <dgm:cxn modelId="{E0544320-F261-4294-99BB-2500A0D4C94E}" type="presParOf" srcId="{A1516BD4-A4B5-4FB3-AE55-B03114651013}" destId="{CDC252D1-D17C-4907-8929-2CDE2B676D6C}" srcOrd="0" destOrd="0" presId="urn:microsoft.com/office/officeart/2005/8/layout/radial1"/>
    <dgm:cxn modelId="{DF03FC8B-6152-4318-B3CA-04CFE3C48CC8}" type="presParOf" srcId="{613FBFA6-1542-4FFC-A256-23FB102D8961}" destId="{A79BD72F-0C03-46F2-AAEA-19B7D5D9A3B5}" srcOrd="22" destOrd="0" presId="urn:microsoft.com/office/officeart/2005/8/layout/radial1"/>
    <dgm:cxn modelId="{FFC75F6C-3F23-4286-A567-24BC662EE6A5}" type="presParOf" srcId="{613FBFA6-1542-4FFC-A256-23FB102D8961}" destId="{AA3180A2-A65F-4C22-8A55-C68644D8D803}" srcOrd="23" destOrd="0" presId="urn:microsoft.com/office/officeart/2005/8/layout/radial1"/>
    <dgm:cxn modelId="{D8ACA327-7896-4B22-BF61-BD19B26E7DDD}" type="presParOf" srcId="{AA3180A2-A65F-4C22-8A55-C68644D8D803}" destId="{14A7F7E1-AE27-4687-BA54-1982FE740316}" srcOrd="0" destOrd="0" presId="urn:microsoft.com/office/officeart/2005/8/layout/radial1"/>
    <dgm:cxn modelId="{EF8A93A9-3BD8-4B8E-8A5B-AE375C1F6137}" type="presParOf" srcId="{613FBFA6-1542-4FFC-A256-23FB102D8961}" destId="{F867AB3C-18E5-4AFB-898C-D8ED2687CDDE}" srcOrd="24" destOrd="0" presId="urn:microsoft.com/office/officeart/2005/8/layout/radial1"/>
    <dgm:cxn modelId="{9AAC9707-F982-4779-BDA1-F90D7FECAD52}" type="presParOf" srcId="{613FBFA6-1542-4FFC-A256-23FB102D8961}" destId="{109C13E0-D9E7-412D-97BC-020B66F5E27C}" srcOrd="25" destOrd="0" presId="urn:microsoft.com/office/officeart/2005/8/layout/radial1"/>
    <dgm:cxn modelId="{B9B98F5D-DDFA-49CA-9556-B7F334A32662}" type="presParOf" srcId="{109C13E0-D9E7-412D-97BC-020B66F5E27C}" destId="{A9BA5309-F011-4934-9281-A9771F2D1116}" srcOrd="0" destOrd="0" presId="urn:microsoft.com/office/officeart/2005/8/layout/radial1"/>
    <dgm:cxn modelId="{DAC40E01-A7AD-4AE3-AEEF-04DCB67A4278}" type="presParOf" srcId="{613FBFA6-1542-4FFC-A256-23FB102D8961}" destId="{083D571A-3723-4AE1-87E1-A917F13991FD}" srcOrd="26" destOrd="0" presId="urn:microsoft.com/office/officeart/2005/8/layout/radial1"/>
    <dgm:cxn modelId="{BF1C76DE-648A-4BB5-B4D0-750E9DC72EF8}" type="presParOf" srcId="{613FBFA6-1542-4FFC-A256-23FB102D8961}" destId="{004563E4-C418-4A97-AE2C-D87141FE995A}" srcOrd="27" destOrd="0" presId="urn:microsoft.com/office/officeart/2005/8/layout/radial1"/>
    <dgm:cxn modelId="{090D4847-6237-4F7D-B4AC-53AAC57EF096}" type="presParOf" srcId="{004563E4-C418-4A97-AE2C-D87141FE995A}" destId="{04F05F8C-33DF-4C60-B5D7-9FA8E36A589F}" srcOrd="0" destOrd="0" presId="urn:microsoft.com/office/officeart/2005/8/layout/radial1"/>
    <dgm:cxn modelId="{DA21E6B8-2BD5-4F3E-8881-683F75696589}" type="presParOf" srcId="{613FBFA6-1542-4FFC-A256-23FB102D8961}" destId="{3F96B563-AC14-4CB6-B417-71CF8061361E}" srcOrd="2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5231BA-BE28-4D3C-9376-DB1FE87E20B1}" type="doc">
      <dgm:prSet loTypeId="urn:microsoft.com/office/officeart/2005/8/layout/vList4#1" loCatId="list" qsTypeId="urn:microsoft.com/office/officeart/2005/8/quickstyle/simple3" qsCatId="simple" csTypeId="urn:microsoft.com/office/officeart/2005/8/colors/colorful2" csCatId="colorful" phldr="1"/>
      <dgm:spPr/>
      <dgm:t>
        <a:bodyPr/>
        <a:lstStyle/>
        <a:p>
          <a:endParaRPr lang="en-US"/>
        </a:p>
      </dgm:t>
    </dgm:pt>
    <dgm:pt modelId="{6016F91C-E91C-4AA3-A1F4-518FD6364B66}">
      <dgm:prSet phldrT="[Text]" custT="1"/>
      <dgm:spPr/>
      <dgm:t>
        <a:bodyPr/>
        <a:lstStyle/>
        <a:p>
          <a:r>
            <a:rPr lang="ro-RO" sz="1800" b="1" dirty="0" smtClean="0">
              <a:latin typeface="+mj-lt"/>
              <a:ea typeface="Helvetica Neue"/>
              <a:cs typeface="Helvetica Neue"/>
              <a:sym typeface="Helvetica Neue"/>
            </a:rPr>
            <a:t>Abilități pentru viață și carieră</a:t>
          </a:r>
          <a:endParaRPr lang="en-US" sz="1800" dirty="0">
            <a:latin typeface="+mj-lt"/>
          </a:endParaRPr>
        </a:p>
      </dgm:t>
    </dgm:pt>
    <dgm:pt modelId="{E37F5EB2-876E-4C97-BA50-E532E6B5B868}" type="parTrans" cxnId="{5F9B4DBB-6CD2-4A76-8336-3C348B66DF13}">
      <dgm:prSet/>
      <dgm:spPr/>
      <dgm:t>
        <a:bodyPr/>
        <a:lstStyle/>
        <a:p>
          <a:endParaRPr lang="en-US"/>
        </a:p>
      </dgm:t>
    </dgm:pt>
    <dgm:pt modelId="{52593704-EB32-4729-971C-D4E4E4134FC5}" type="sibTrans" cxnId="{5F9B4DBB-6CD2-4A76-8336-3C348B66DF13}">
      <dgm:prSet/>
      <dgm:spPr/>
      <dgm:t>
        <a:bodyPr/>
        <a:lstStyle/>
        <a:p>
          <a:endParaRPr lang="en-US"/>
        </a:p>
      </dgm:t>
    </dgm:pt>
    <dgm:pt modelId="{7C9A4BA6-AF51-4AC7-B168-8605B35C0B79}">
      <dgm:prSet phldrT="[Text]" custT="1"/>
      <dgm:spPr/>
      <dgm:t>
        <a:bodyPr/>
        <a:lstStyle/>
        <a:p>
          <a:pPr rtl="0"/>
          <a:r>
            <a:rPr lang="en-US" sz="1600" dirty="0" err="1" smtClean="0">
              <a:latin typeface="+mj-lt"/>
              <a:ea typeface="Helvetica Neue"/>
              <a:cs typeface="Helvetica Neue"/>
              <a:sym typeface="Helvetica Neue"/>
            </a:rPr>
            <a:t>flexibilit</a:t>
          </a:r>
          <a:r>
            <a:rPr lang="ro-RO" sz="1600" dirty="0" smtClean="0">
              <a:latin typeface="+mj-lt"/>
              <a:ea typeface="Helvetica Neue"/>
              <a:cs typeface="Helvetica Neue"/>
              <a:sym typeface="Helvetica Neue"/>
            </a:rPr>
            <a:t>ate</a:t>
          </a:r>
          <a:r>
            <a:rPr lang="en-US" sz="1600" dirty="0" smtClean="0">
              <a:latin typeface="+mj-lt"/>
              <a:ea typeface="Helvetica Neue"/>
              <a:cs typeface="Helvetica Neue"/>
              <a:sym typeface="Helvetica Neue"/>
            </a:rPr>
            <a:t> &amp; </a:t>
          </a:r>
          <a:r>
            <a:rPr lang="en-US" sz="1600" dirty="0" err="1" smtClean="0">
              <a:latin typeface="+mj-lt"/>
              <a:ea typeface="Helvetica Neue"/>
              <a:cs typeface="Helvetica Neue"/>
              <a:sym typeface="Helvetica Neue"/>
            </a:rPr>
            <a:t>adaptabilit</a:t>
          </a:r>
          <a:r>
            <a:rPr lang="ro-RO" sz="1600" dirty="0" smtClean="0">
              <a:latin typeface="+mj-lt"/>
              <a:ea typeface="Helvetica Neue"/>
              <a:cs typeface="Helvetica Neue"/>
              <a:sym typeface="Helvetica Neue"/>
            </a:rPr>
            <a:t>ate</a:t>
          </a:r>
          <a:endParaRPr lang="en-US" sz="1600" dirty="0">
            <a:latin typeface="+mj-lt"/>
          </a:endParaRPr>
        </a:p>
      </dgm:t>
    </dgm:pt>
    <dgm:pt modelId="{8C8DB13E-DF31-43D2-979A-F0B0306791DF}" type="parTrans" cxnId="{594655F7-5EED-4679-9B61-51CD5809BB1C}">
      <dgm:prSet/>
      <dgm:spPr/>
      <dgm:t>
        <a:bodyPr/>
        <a:lstStyle/>
        <a:p>
          <a:endParaRPr lang="en-US"/>
        </a:p>
      </dgm:t>
    </dgm:pt>
    <dgm:pt modelId="{ACADD242-8319-431E-8CD3-EDF009A7E283}" type="sibTrans" cxnId="{594655F7-5EED-4679-9B61-51CD5809BB1C}">
      <dgm:prSet/>
      <dgm:spPr/>
      <dgm:t>
        <a:bodyPr/>
        <a:lstStyle/>
        <a:p>
          <a:endParaRPr lang="en-US"/>
        </a:p>
      </dgm:t>
    </dgm:pt>
    <dgm:pt modelId="{C87952BF-C3AB-4FFB-820E-34DE6CB3B03D}">
      <dgm:prSet phldrT="[Text]" custT="1"/>
      <dgm:spPr/>
      <dgm:t>
        <a:bodyPr/>
        <a:lstStyle/>
        <a:p>
          <a:r>
            <a:rPr lang="en-US" sz="1800" b="1" i="0" u="none" strike="noStrike" cap="none" dirty="0" err="1" smtClean="0">
              <a:latin typeface="+mj-lt"/>
              <a:ea typeface="Helvetica Neue"/>
              <a:cs typeface="Helvetica Neue"/>
              <a:sym typeface="Helvetica Neue"/>
            </a:rPr>
            <a:t>Competențe</a:t>
          </a:r>
          <a:r>
            <a:rPr lang="en-US" sz="1800" b="1" i="0" u="none" strike="noStrike" cap="none" dirty="0" smtClean="0">
              <a:latin typeface="+mj-lt"/>
              <a:ea typeface="Helvetica Neue"/>
              <a:cs typeface="Helvetica Neue"/>
              <a:sym typeface="Helvetica Neue"/>
            </a:rPr>
            <a:t> </a:t>
          </a:r>
          <a:r>
            <a:rPr lang="en-US" sz="1800" b="1" i="0" u="none" strike="noStrike" cap="none" dirty="0" err="1" smtClean="0">
              <a:latin typeface="+mj-lt"/>
              <a:ea typeface="Helvetica Neue"/>
              <a:cs typeface="Helvetica Neue"/>
              <a:sym typeface="Helvetica Neue"/>
            </a:rPr>
            <a:t>în</a:t>
          </a:r>
          <a:r>
            <a:rPr lang="en-US" sz="1800" b="1" i="0" u="none" strike="noStrike" cap="none" dirty="0" smtClean="0">
              <a:latin typeface="+mj-lt"/>
              <a:ea typeface="Helvetica Neue"/>
              <a:cs typeface="Helvetica Neue"/>
              <a:sym typeface="Helvetica Neue"/>
            </a:rPr>
            <a:t> </a:t>
          </a:r>
          <a:r>
            <a:rPr lang="en-US" sz="1800" b="1" i="0" u="none" strike="noStrike" cap="none" dirty="0" err="1" smtClean="0">
              <a:latin typeface="+mj-lt"/>
              <a:ea typeface="Helvetica Neue"/>
              <a:cs typeface="Helvetica Neue"/>
              <a:sym typeface="Helvetica Neue"/>
            </a:rPr>
            <a:t>domeniul</a:t>
          </a:r>
          <a:r>
            <a:rPr lang="en-US" sz="1800" b="1" i="0" u="none" strike="noStrike" cap="none" dirty="0" smtClean="0">
              <a:latin typeface="+mj-lt"/>
              <a:ea typeface="Helvetica Neue"/>
              <a:cs typeface="Helvetica Neue"/>
              <a:sym typeface="Helvetica Neue"/>
            </a:rPr>
            <a:t> </a:t>
          </a:r>
          <a:r>
            <a:rPr lang="en-US" sz="1800" b="1" i="0" u="none" strike="noStrike" cap="none" dirty="0" err="1" smtClean="0">
              <a:latin typeface="+mj-lt"/>
              <a:ea typeface="Helvetica Neue"/>
              <a:cs typeface="Helvetica Neue"/>
              <a:sym typeface="Helvetica Neue"/>
            </a:rPr>
            <a:t>informației</a:t>
          </a:r>
          <a:r>
            <a:rPr lang="en-US" sz="1800" b="1" i="0" u="none" strike="noStrike" cap="none" dirty="0" smtClean="0">
              <a:latin typeface="+mj-lt"/>
              <a:ea typeface="Helvetica Neue"/>
              <a:cs typeface="Helvetica Neue"/>
              <a:sym typeface="Helvetica Neue"/>
            </a:rPr>
            <a:t>, mass-</a:t>
          </a:r>
          <a:r>
            <a:rPr lang="en-US" sz="1800" b="1" i="0" u="none" strike="noStrike" cap="none" dirty="0" err="1" smtClean="0">
              <a:latin typeface="+mj-lt"/>
              <a:ea typeface="Helvetica Neue"/>
              <a:cs typeface="Helvetica Neue"/>
              <a:sym typeface="Helvetica Neue"/>
            </a:rPr>
            <a:t>mediei</a:t>
          </a:r>
          <a:r>
            <a:rPr lang="en-US" sz="1800" b="1" i="0" u="none" strike="noStrike" cap="none" dirty="0" smtClean="0">
              <a:latin typeface="+mj-lt"/>
              <a:ea typeface="Helvetica Neue"/>
              <a:cs typeface="Helvetica Neue"/>
              <a:sym typeface="Helvetica Neue"/>
            </a:rPr>
            <a:t> </a:t>
          </a:r>
          <a:r>
            <a:rPr lang="en-US" sz="1800" b="1" i="0" u="none" strike="noStrike" cap="none" dirty="0" err="1" smtClean="0">
              <a:latin typeface="+mj-lt"/>
              <a:ea typeface="Helvetica Neue"/>
              <a:cs typeface="Helvetica Neue"/>
              <a:sym typeface="Helvetica Neue"/>
            </a:rPr>
            <a:t>și</a:t>
          </a:r>
          <a:r>
            <a:rPr lang="en-US" sz="1800" b="1" i="0" u="none" strike="noStrike" cap="none" dirty="0" smtClean="0">
              <a:latin typeface="+mj-lt"/>
              <a:ea typeface="Helvetica Neue"/>
              <a:cs typeface="Helvetica Neue"/>
              <a:sym typeface="Helvetica Neue"/>
            </a:rPr>
            <a:t> </a:t>
          </a:r>
          <a:r>
            <a:rPr lang="en-US" sz="1800" b="1" i="0" u="none" strike="noStrike" cap="none" dirty="0" err="1" smtClean="0">
              <a:latin typeface="+mj-lt"/>
              <a:ea typeface="Helvetica Neue"/>
              <a:cs typeface="Helvetica Neue"/>
              <a:sym typeface="Helvetica Neue"/>
            </a:rPr>
            <a:t>tehnologiei</a:t>
          </a:r>
          <a:endParaRPr lang="en-US" sz="1800" dirty="0">
            <a:latin typeface="+mj-lt"/>
          </a:endParaRPr>
        </a:p>
      </dgm:t>
    </dgm:pt>
    <dgm:pt modelId="{84CB62E4-3D68-44E2-8C41-892F53239150}" type="parTrans" cxnId="{855AF372-87EF-452F-8C2F-38A43614DFE2}">
      <dgm:prSet/>
      <dgm:spPr/>
      <dgm:t>
        <a:bodyPr/>
        <a:lstStyle/>
        <a:p>
          <a:endParaRPr lang="en-US"/>
        </a:p>
      </dgm:t>
    </dgm:pt>
    <dgm:pt modelId="{F43ACAB6-8669-4A0E-B289-9E1A475F6475}" type="sibTrans" cxnId="{855AF372-87EF-452F-8C2F-38A43614DFE2}">
      <dgm:prSet/>
      <dgm:spPr/>
      <dgm:t>
        <a:bodyPr/>
        <a:lstStyle/>
        <a:p>
          <a:endParaRPr lang="en-US"/>
        </a:p>
      </dgm:t>
    </dgm:pt>
    <dgm:pt modelId="{8A947A0D-7C28-4F38-B36C-9D8B7EE40535}">
      <dgm:prSet phldrT="[Text]" custT="1"/>
      <dgm:spPr/>
      <dgm:t>
        <a:bodyPr/>
        <a:lstStyle/>
        <a:p>
          <a:pPr rtl="0"/>
          <a:r>
            <a:rPr lang="en-US" sz="1600" i="0" u="none" strike="noStrike" cap="none" dirty="0" err="1" smtClean="0">
              <a:latin typeface="+mj-lt"/>
              <a:ea typeface="Helvetica Neue"/>
              <a:cs typeface="Helvetica Neue"/>
              <a:sym typeface="Helvetica Neue"/>
            </a:rPr>
            <a:t>alfabetizarea</a:t>
          </a:r>
          <a:r>
            <a:rPr lang="en-US" sz="1600" i="0" u="none" strike="noStrike" cap="none" dirty="0" smtClean="0">
              <a:latin typeface="+mj-lt"/>
              <a:ea typeface="Helvetica Neue"/>
              <a:cs typeface="Helvetica Neue"/>
              <a:sym typeface="Helvetica Neue"/>
            </a:rPr>
            <a:t> </a:t>
          </a:r>
          <a:r>
            <a:rPr lang="en-US" sz="1600" i="0" u="none" strike="noStrike" cap="none" dirty="0" err="1" smtClean="0">
              <a:latin typeface="+mj-lt"/>
              <a:ea typeface="Helvetica Neue"/>
              <a:cs typeface="Helvetica Neue"/>
              <a:sym typeface="Helvetica Neue"/>
            </a:rPr>
            <a:t>în</a:t>
          </a:r>
          <a:r>
            <a:rPr lang="en-US" sz="1600" i="0" u="none" strike="noStrike" cap="none" dirty="0" smtClean="0">
              <a:latin typeface="+mj-lt"/>
              <a:ea typeface="Helvetica Neue"/>
              <a:cs typeface="Helvetica Neue"/>
              <a:sym typeface="Helvetica Neue"/>
            </a:rPr>
            <a:t> </a:t>
          </a:r>
          <a:r>
            <a:rPr lang="en-US" sz="1600" i="0" u="none" strike="noStrike" cap="none" dirty="0" err="1" smtClean="0">
              <a:latin typeface="+mj-lt"/>
              <a:ea typeface="Helvetica Neue"/>
              <a:cs typeface="Helvetica Neue"/>
              <a:sym typeface="Helvetica Neue"/>
            </a:rPr>
            <a:t>domeniul</a:t>
          </a:r>
          <a:r>
            <a:rPr lang="en-US" sz="1600" i="0" u="none" strike="noStrike" cap="none" dirty="0" smtClean="0">
              <a:latin typeface="+mj-lt"/>
              <a:ea typeface="Helvetica Neue"/>
              <a:cs typeface="Helvetica Neue"/>
              <a:sym typeface="Helvetica Neue"/>
            </a:rPr>
            <a:t> </a:t>
          </a:r>
          <a:r>
            <a:rPr lang="en-US" sz="1600" i="0" u="none" strike="noStrike" cap="none" dirty="0" err="1" smtClean="0">
              <a:latin typeface="+mj-lt"/>
              <a:ea typeface="Helvetica Neue"/>
              <a:cs typeface="Helvetica Neue"/>
              <a:sym typeface="Helvetica Neue"/>
            </a:rPr>
            <a:t>informației</a:t>
          </a:r>
          <a:endParaRPr lang="en-US" sz="1600" dirty="0">
            <a:latin typeface="+mj-lt"/>
          </a:endParaRPr>
        </a:p>
      </dgm:t>
    </dgm:pt>
    <dgm:pt modelId="{4888FC87-25B7-474A-877E-C6570DA7435E}" type="parTrans" cxnId="{FE1CE847-DC9C-487B-B81D-95617B0D6D26}">
      <dgm:prSet/>
      <dgm:spPr/>
      <dgm:t>
        <a:bodyPr/>
        <a:lstStyle/>
        <a:p>
          <a:endParaRPr lang="en-US"/>
        </a:p>
      </dgm:t>
    </dgm:pt>
    <dgm:pt modelId="{9166EA38-2669-4E6A-9F06-39B2F3DB8540}" type="sibTrans" cxnId="{FE1CE847-DC9C-487B-B81D-95617B0D6D26}">
      <dgm:prSet/>
      <dgm:spPr/>
      <dgm:t>
        <a:bodyPr/>
        <a:lstStyle/>
        <a:p>
          <a:endParaRPr lang="en-US"/>
        </a:p>
      </dgm:t>
    </dgm:pt>
    <dgm:pt modelId="{878125A4-D667-47CB-88FA-D1F219B0C0B1}">
      <dgm:prSet phldrT="[Text]" custT="1"/>
      <dgm:spPr/>
      <dgm:t>
        <a:bodyPr/>
        <a:lstStyle/>
        <a:p>
          <a:pPr rtl="0"/>
          <a:r>
            <a:rPr lang="ro-RO" sz="1600" smtClean="0">
              <a:latin typeface="+mj-lt"/>
              <a:ea typeface="Helvetica Neue"/>
              <a:cs typeface="Helvetica Neue"/>
              <a:sym typeface="Helvetica Neue"/>
            </a:rPr>
            <a:t>i</a:t>
          </a:r>
          <a:r>
            <a:rPr lang="en-US" sz="1600" smtClean="0">
              <a:latin typeface="+mj-lt"/>
              <a:ea typeface="Helvetica Neue"/>
              <a:cs typeface="Helvetica Neue"/>
              <a:sym typeface="Helvetica Neue"/>
            </a:rPr>
            <a:t>ni</a:t>
          </a:r>
          <a:r>
            <a:rPr lang="ro-RO" sz="1600" dirty="0" smtClean="0">
              <a:latin typeface="+mj-lt"/>
              <a:ea typeface="Helvetica Neue"/>
              <a:cs typeface="Helvetica Neue"/>
              <a:sym typeface="Helvetica Neue"/>
            </a:rPr>
            <a:t>țiativă</a:t>
          </a:r>
          <a:r>
            <a:rPr lang="en-US" sz="1600" dirty="0" smtClean="0">
              <a:latin typeface="+mj-lt"/>
              <a:ea typeface="Helvetica Neue"/>
              <a:cs typeface="Helvetica Neue"/>
              <a:sym typeface="Helvetica Neue"/>
            </a:rPr>
            <a:t> &amp; auto-</a:t>
          </a:r>
          <a:r>
            <a:rPr lang="en-US" sz="1600" dirty="0" err="1" smtClean="0">
              <a:latin typeface="+mj-lt"/>
              <a:ea typeface="Helvetica Neue"/>
              <a:cs typeface="Helvetica Neue"/>
              <a:sym typeface="Helvetica Neue"/>
            </a:rPr>
            <a:t>gestionare</a:t>
          </a:r>
          <a:endParaRPr lang="en-US" sz="1600" dirty="0">
            <a:latin typeface="+mj-lt"/>
          </a:endParaRPr>
        </a:p>
      </dgm:t>
    </dgm:pt>
    <dgm:pt modelId="{A2A810B8-7109-4FBC-8D32-B1C8D1030BFC}" type="parTrans" cxnId="{40F9BCFA-5405-44D2-A8F4-648B78F95731}">
      <dgm:prSet/>
      <dgm:spPr/>
      <dgm:t>
        <a:bodyPr/>
        <a:lstStyle/>
        <a:p>
          <a:endParaRPr lang="en-US"/>
        </a:p>
      </dgm:t>
    </dgm:pt>
    <dgm:pt modelId="{755F0B07-B1A9-4646-9432-061FF6D4E05C}" type="sibTrans" cxnId="{40F9BCFA-5405-44D2-A8F4-648B78F95731}">
      <dgm:prSet/>
      <dgm:spPr/>
      <dgm:t>
        <a:bodyPr/>
        <a:lstStyle/>
        <a:p>
          <a:endParaRPr lang="en-US"/>
        </a:p>
      </dgm:t>
    </dgm:pt>
    <dgm:pt modelId="{B82709E4-3E21-4120-872D-96AC914CF4F8}">
      <dgm:prSet phldrT="[Text]" custT="1"/>
      <dgm:spPr/>
      <dgm:t>
        <a:bodyPr/>
        <a:lstStyle/>
        <a:p>
          <a:pPr rtl="0"/>
          <a:r>
            <a:rPr lang="en-US" sz="1600" dirty="0" err="1" smtClean="0">
              <a:latin typeface="+mj-lt"/>
              <a:ea typeface="Helvetica Neue"/>
              <a:cs typeface="Helvetica Neue"/>
              <a:sym typeface="Helvetica Neue"/>
            </a:rPr>
            <a:t>competențe</a:t>
          </a:r>
          <a:r>
            <a:rPr lang="en-US" sz="1600" dirty="0" smtClean="0">
              <a:latin typeface="+mj-lt"/>
              <a:ea typeface="Helvetica Neue"/>
              <a:cs typeface="Helvetica Neue"/>
              <a:sym typeface="Helvetica Neue"/>
            </a:rPr>
            <a:t> </a:t>
          </a:r>
          <a:r>
            <a:rPr lang="en-US" sz="1600" dirty="0" err="1" smtClean="0">
              <a:latin typeface="+mj-lt"/>
              <a:ea typeface="Helvetica Neue"/>
              <a:cs typeface="Helvetica Neue"/>
              <a:sym typeface="Helvetica Neue"/>
            </a:rPr>
            <a:t>sociale</a:t>
          </a:r>
          <a:r>
            <a:rPr lang="en-US" sz="1600" dirty="0" smtClean="0">
              <a:latin typeface="+mj-lt"/>
              <a:ea typeface="Helvetica Neue"/>
              <a:cs typeface="Helvetica Neue"/>
              <a:sym typeface="Helvetica Neue"/>
            </a:rPr>
            <a:t> </a:t>
          </a:r>
          <a:r>
            <a:rPr lang="en-US" sz="1600" dirty="0" err="1" smtClean="0">
              <a:latin typeface="+mj-lt"/>
              <a:ea typeface="Helvetica Neue"/>
              <a:cs typeface="Helvetica Neue"/>
              <a:sym typeface="Helvetica Neue"/>
            </a:rPr>
            <a:t>și</a:t>
          </a:r>
          <a:r>
            <a:rPr lang="en-US" sz="1600" dirty="0" smtClean="0">
              <a:latin typeface="+mj-lt"/>
              <a:ea typeface="Helvetica Neue"/>
              <a:cs typeface="Helvetica Neue"/>
              <a:sym typeface="Helvetica Neue"/>
            </a:rPr>
            <a:t> </a:t>
          </a:r>
          <a:r>
            <a:rPr lang="en-US" sz="1600" dirty="0" err="1" smtClean="0">
              <a:latin typeface="+mj-lt"/>
              <a:ea typeface="Helvetica Neue"/>
              <a:cs typeface="Helvetica Neue"/>
              <a:sym typeface="Helvetica Neue"/>
            </a:rPr>
            <a:t>interculturale</a:t>
          </a:r>
          <a:endParaRPr lang="en-US" sz="1600" dirty="0">
            <a:latin typeface="+mj-lt"/>
          </a:endParaRPr>
        </a:p>
      </dgm:t>
    </dgm:pt>
    <dgm:pt modelId="{94BC3E71-1A05-4572-BD9C-9B243E96825D}" type="parTrans" cxnId="{7DC22556-AF57-4D96-98B1-5FCC3D75CDBB}">
      <dgm:prSet/>
      <dgm:spPr/>
      <dgm:t>
        <a:bodyPr/>
        <a:lstStyle/>
        <a:p>
          <a:endParaRPr lang="en-US"/>
        </a:p>
      </dgm:t>
    </dgm:pt>
    <dgm:pt modelId="{8BC933CB-22D2-485D-98AC-44D8731E3A00}" type="sibTrans" cxnId="{7DC22556-AF57-4D96-98B1-5FCC3D75CDBB}">
      <dgm:prSet/>
      <dgm:spPr/>
      <dgm:t>
        <a:bodyPr/>
        <a:lstStyle/>
        <a:p>
          <a:endParaRPr lang="en-US"/>
        </a:p>
      </dgm:t>
    </dgm:pt>
    <dgm:pt modelId="{C556AE95-C7C1-4C68-8904-CC9B0C68898E}">
      <dgm:prSet phldrT="[Text]" custT="1"/>
      <dgm:spPr/>
      <dgm:t>
        <a:bodyPr/>
        <a:lstStyle/>
        <a:p>
          <a:pPr rtl="0"/>
          <a:r>
            <a:rPr lang="it-IT" sz="1600" dirty="0" smtClean="0">
              <a:latin typeface="+mj-lt"/>
              <a:ea typeface="Helvetica Neue"/>
              <a:cs typeface="Helvetica Neue"/>
              <a:sym typeface="Helvetica Neue"/>
            </a:rPr>
            <a:t>abilitati de leadership si responsabilitate</a:t>
          </a:r>
          <a:endParaRPr lang="en-US" sz="1400" dirty="0">
            <a:latin typeface="+mj-lt"/>
          </a:endParaRPr>
        </a:p>
      </dgm:t>
    </dgm:pt>
    <dgm:pt modelId="{01EDC9A2-9D26-4EC8-9484-AFBE6CBBE8B6}" type="parTrans" cxnId="{6A44ADBD-BB1C-4205-9E96-D2EBAEEC90C5}">
      <dgm:prSet/>
      <dgm:spPr/>
      <dgm:t>
        <a:bodyPr/>
        <a:lstStyle/>
        <a:p>
          <a:endParaRPr lang="en-US"/>
        </a:p>
      </dgm:t>
    </dgm:pt>
    <dgm:pt modelId="{930BD129-C580-4FAD-8B93-145800F0ED10}" type="sibTrans" cxnId="{6A44ADBD-BB1C-4205-9E96-D2EBAEEC90C5}">
      <dgm:prSet/>
      <dgm:spPr/>
      <dgm:t>
        <a:bodyPr/>
        <a:lstStyle/>
        <a:p>
          <a:endParaRPr lang="en-US"/>
        </a:p>
      </dgm:t>
    </dgm:pt>
    <dgm:pt modelId="{1761D9A0-CC40-4279-B616-C010A4D43E3E}">
      <dgm:prSet custT="1"/>
      <dgm:spPr/>
      <dgm:t>
        <a:bodyPr/>
        <a:lstStyle/>
        <a:p>
          <a:pPr rtl="0"/>
          <a:r>
            <a:rPr lang="en-US" sz="1600" dirty="0" err="1" smtClean="0">
              <a:latin typeface="+mj-lt"/>
              <a:ea typeface="Helvetica Neue"/>
              <a:cs typeface="Helvetica Neue"/>
              <a:sym typeface="Helvetica Neue"/>
            </a:rPr>
            <a:t>comunicare</a:t>
          </a:r>
          <a:r>
            <a:rPr lang="en-US" sz="1600" dirty="0" smtClean="0">
              <a:latin typeface="+mj-lt"/>
              <a:ea typeface="Helvetica Neue"/>
              <a:cs typeface="Helvetica Neue"/>
              <a:sym typeface="Helvetica Neue"/>
            </a:rPr>
            <a:t> </a:t>
          </a:r>
          <a:r>
            <a:rPr lang="en-US" sz="1600" dirty="0" err="1" smtClean="0">
              <a:latin typeface="+mj-lt"/>
              <a:ea typeface="Helvetica Neue"/>
              <a:cs typeface="Helvetica Neue"/>
              <a:sym typeface="Helvetica Neue"/>
            </a:rPr>
            <a:t>și</a:t>
          </a:r>
          <a:r>
            <a:rPr lang="en-US" sz="1600" dirty="0" smtClean="0">
              <a:latin typeface="+mj-lt"/>
              <a:ea typeface="Helvetica Neue"/>
              <a:cs typeface="Helvetica Neue"/>
              <a:sym typeface="Helvetica Neue"/>
            </a:rPr>
            <a:t> </a:t>
          </a:r>
          <a:r>
            <a:rPr lang="en-US" sz="1600" dirty="0" err="1" smtClean="0">
              <a:latin typeface="+mj-lt"/>
              <a:ea typeface="Helvetica Neue"/>
              <a:cs typeface="Helvetica Neue"/>
              <a:sym typeface="Helvetica Neue"/>
            </a:rPr>
            <a:t>alfabetizare</a:t>
          </a:r>
          <a:r>
            <a:rPr lang="en-US" sz="1600" dirty="0" smtClean="0">
              <a:latin typeface="+mj-lt"/>
              <a:ea typeface="Helvetica Neue"/>
              <a:cs typeface="Helvetica Neue"/>
              <a:sym typeface="Helvetica Neue"/>
            </a:rPr>
            <a:t> </a:t>
          </a:r>
          <a:r>
            <a:rPr lang="en-US" sz="1600" dirty="0" err="1" smtClean="0">
              <a:latin typeface="+mj-lt"/>
              <a:ea typeface="Helvetica Neue"/>
              <a:cs typeface="Helvetica Neue"/>
              <a:sym typeface="Helvetica Neue"/>
            </a:rPr>
            <a:t>informațională</a:t>
          </a:r>
          <a:endParaRPr lang="en-US" sz="1600" dirty="0">
            <a:latin typeface="+mj-lt"/>
          </a:endParaRPr>
        </a:p>
      </dgm:t>
    </dgm:pt>
    <dgm:pt modelId="{FC66210C-1CC9-49F9-B32F-62592BD1838D}" type="parTrans" cxnId="{2DDC9ABE-7707-4039-AAC6-7F4205DA0767}">
      <dgm:prSet/>
      <dgm:spPr/>
      <dgm:t>
        <a:bodyPr/>
        <a:lstStyle/>
        <a:p>
          <a:endParaRPr lang="en-US"/>
        </a:p>
      </dgm:t>
    </dgm:pt>
    <dgm:pt modelId="{5E8840D8-63C9-4AE2-A657-1060A9F926D0}" type="sibTrans" cxnId="{2DDC9ABE-7707-4039-AAC6-7F4205DA0767}">
      <dgm:prSet/>
      <dgm:spPr/>
      <dgm:t>
        <a:bodyPr/>
        <a:lstStyle/>
        <a:p>
          <a:endParaRPr lang="en-US"/>
        </a:p>
      </dgm:t>
    </dgm:pt>
    <dgm:pt modelId="{FDC7EDA8-FFCB-41FD-8482-3EFEF17A9320}">
      <dgm:prSet phldrT="[Text]" custT="1"/>
      <dgm:spPr/>
      <dgm:t>
        <a:bodyPr/>
        <a:lstStyle/>
        <a:p>
          <a:pPr rtl="0"/>
          <a:r>
            <a:rPr lang="it-IT" sz="1600" dirty="0" smtClean="0">
              <a:latin typeface="+mj-lt"/>
              <a:ea typeface="Helvetica Neue"/>
              <a:cs typeface="Helvetica Neue"/>
              <a:sym typeface="Helvetica Neue"/>
            </a:rPr>
            <a:t>alfabetizarea în domeniul mass-med</a:t>
          </a:r>
          <a:r>
            <a:rPr lang="ro-RO" sz="1600" dirty="0" smtClean="0">
              <a:latin typeface="+mj-lt"/>
              <a:ea typeface="Helvetica Neue"/>
              <a:cs typeface="Helvetica Neue"/>
              <a:sym typeface="Helvetica Neue"/>
            </a:rPr>
            <a:t>ia și informațional</a:t>
          </a:r>
          <a:endParaRPr lang="en-US" sz="1600" dirty="0">
            <a:latin typeface="+mj-lt"/>
          </a:endParaRPr>
        </a:p>
      </dgm:t>
    </dgm:pt>
    <dgm:pt modelId="{514964B8-D380-439B-A0F8-BFA5940B4369}" type="parTrans" cxnId="{C9A727F0-CCDD-41FE-B0A3-8B72C1259B83}">
      <dgm:prSet/>
      <dgm:spPr/>
      <dgm:t>
        <a:bodyPr/>
        <a:lstStyle/>
        <a:p>
          <a:endParaRPr lang="en-US"/>
        </a:p>
      </dgm:t>
    </dgm:pt>
    <dgm:pt modelId="{7186B9A6-6EC3-4AB1-81C5-8677BDD007F1}" type="sibTrans" cxnId="{C9A727F0-CCDD-41FE-B0A3-8B72C1259B83}">
      <dgm:prSet/>
      <dgm:spPr/>
      <dgm:t>
        <a:bodyPr/>
        <a:lstStyle/>
        <a:p>
          <a:endParaRPr lang="en-US"/>
        </a:p>
      </dgm:t>
    </dgm:pt>
    <dgm:pt modelId="{BB63E5E2-D308-4B31-97F3-6C4224AC0E0B}">
      <dgm:prSet custT="1"/>
      <dgm:spPr/>
      <dgm:t>
        <a:bodyPr/>
        <a:lstStyle/>
        <a:p>
          <a:pPr rtl="0"/>
          <a:r>
            <a:rPr lang="ro-RO" sz="1600" smtClean="0">
              <a:latin typeface="+mj-lt"/>
              <a:ea typeface="Helvetica Neue"/>
              <a:cs typeface="Helvetica Neue"/>
              <a:sym typeface="Helvetica Neue"/>
            </a:rPr>
            <a:t>abilități </a:t>
          </a:r>
          <a:r>
            <a:rPr lang="ro-RO" sz="1600" dirty="0" smtClean="0">
              <a:latin typeface="+mj-lt"/>
              <a:ea typeface="Helvetica Neue"/>
              <a:cs typeface="Helvetica Neue"/>
              <a:sym typeface="Helvetica Neue"/>
            </a:rPr>
            <a:t>de reabilitare</a:t>
          </a:r>
          <a:endParaRPr lang="en-US" sz="1600" dirty="0">
            <a:latin typeface="+mj-lt"/>
          </a:endParaRPr>
        </a:p>
      </dgm:t>
    </dgm:pt>
    <dgm:pt modelId="{088AAA02-372F-497B-89AA-311304B269B5}">
      <dgm:prSet custT="1"/>
      <dgm:spPr/>
      <dgm:t>
        <a:bodyPr/>
        <a:lstStyle/>
        <a:p>
          <a:pPr rtl="0"/>
          <a:r>
            <a:rPr lang="ro-RO" sz="1600" smtClean="0">
              <a:latin typeface="+mj-lt"/>
              <a:ea typeface="Helvetica Neue"/>
              <a:cs typeface="Helvetica Neue"/>
              <a:sym typeface="Helvetica Neue"/>
            </a:rPr>
            <a:t>c</a:t>
          </a:r>
          <a:r>
            <a:rPr lang="en-US" sz="1600" smtClean="0">
              <a:latin typeface="+mj-lt"/>
              <a:ea typeface="Helvetica Neue"/>
              <a:cs typeface="Helvetica Neue"/>
              <a:sym typeface="Helvetica Neue"/>
            </a:rPr>
            <a:t>reativit</a:t>
          </a:r>
          <a:r>
            <a:rPr lang="ro-RO" sz="1600" dirty="0" smtClean="0">
              <a:latin typeface="+mj-lt"/>
              <a:ea typeface="Helvetica Neue"/>
              <a:cs typeface="Helvetica Neue"/>
              <a:sym typeface="Helvetica Neue"/>
            </a:rPr>
            <a:t>ate</a:t>
          </a:r>
          <a:endParaRPr lang="en-US" sz="1600" dirty="0" smtClean="0">
            <a:latin typeface="+mj-lt"/>
            <a:ea typeface="Helvetica Neue"/>
            <a:cs typeface="Helvetica Neue"/>
            <a:sym typeface="Helvetica Neue"/>
          </a:endParaRPr>
        </a:p>
      </dgm:t>
    </dgm:pt>
    <dgm:pt modelId="{19C8697D-475D-4EF6-87B6-C8F432670571}">
      <dgm:prSet custT="1"/>
      <dgm:spPr/>
      <dgm:t>
        <a:bodyPr/>
        <a:lstStyle/>
        <a:p>
          <a:pPr rtl="0"/>
          <a:r>
            <a:rPr lang="ro-RO" sz="1600" i="0" u="none" strike="noStrike" cap="none" smtClean="0">
              <a:latin typeface="+mj-lt"/>
              <a:ea typeface="Helvetica Neue"/>
              <a:cs typeface="Helvetica Neue"/>
              <a:sym typeface="Helvetica Neue"/>
            </a:rPr>
            <a:t>c</a:t>
          </a:r>
          <a:r>
            <a:rPr lang="en-US" sz="1600" i="0" u="none" strike="noStrike" cap="none" smtClean="0">
              <a:latin typeface="+mj-lt"/>
              <a:ea typeface="Helvetica Neue"/>
              <a:cs typeface="Helvetica Neue"/>
              <a:sym typeface="Helvetica Neue"/>
            </a:rPr>
            <a:t>olabora</a:t>
          </a:r>
          <a:r>
            <a:rPr lang="ro-RO" sz="1600" i="0" u="none" strike="noStrike" cap="none" dirty="0" smtClean="0">
              <a:latin typeface="+mj-lt"/>
              <a:ea typeface="Helvetica Neue"/>
              <a:cs typeface="Helvetica Neue"/>
              <a:sym typeface="Helvetica Neue"/>
            </a:rPr>
            <a:t>re</a:t>
          </a:r>
          <a:r>
            <a:rPr lang="en-US" sz="1600" i="0" u="none" strike="noStrike" cap="none" dirty="0" smtClean="0">
              <a:latin typeface="+mj-lt"/>
              <a:ea typeface="Helvetica Neue"/>
              <a:cs typeface="Helvetica Neue"/>
              <a:sym typeface="Helvetica Neue"/>
            </a:rPr>
            <a:t> &amp; </a:t>
          </a:r>
          <a:r>
            <a:rPr lang="en-US" sz="1600" i="0" u="none" strike="noStrike" cap="none" dirty="0" err="1" smtClean="0">
              <a:latin typeface="+mj-lt"/>
              <a:ea typeface="Helvetica Neue"/>
              <a:cs typeface="Helvetica Neue"/>
              <a:sym typeface="Helvetica Neue"/>
            </a:rPr>
            <a:t>comunica</a:t>
          </a:r>
          <a:r>
            <a:rPr lang="ro-RO" sz="1600" i="0" u="none" strike="noStrike" cap="none" dirty="0" smtClean="0">
              <a:latin typeface="+mj-lt"/>
              <a:ea typeface="Helvetica Neue"/>
              <a:cs typeface="Helvetica Neue"/>
              <a:sym typeface="Helvetica Neue"/>
            </a:rPr>
            <a:t>re</a:t>
          </a:r>
          <a:r>
            <a:rPr lang="en-US" sz="1600" i="0" u="none" strike="noStrike" cap="none" dirty="0" smtClean="0">
              <a:latin typeface="+mj-lt"/>
              <a:ea typeface="Helvetica Neue"/>
              <a:cs typeface="Helvetica Neue"/>
              <a:sym typeface="Helvetica Neue"/>
            </a:rPr>
            <a:t> </a:t>
          </a:r>
          <a:endParaRPr lang="en-US" sz="1600" u="none" strike="noStrike" cap="none" dirty="0" smtClean="0">
            <a:latin typeface="+mj-lt"/>
            <a:ea typeface="Helvetica Neue"/>
            <a:cs typeface="Helvetica Neue"/>
            <a:sym typeface="Helvetica Neue"/>
          </a:endParaRPr>
        </a:p>
      </dgm:t>
    </dgm:pt>
    <dgm:pt modelId="{6B41F6EE-FB34-4F49-B39C-B502CD8AEB49}">
      <dgm:prSet custT="1"/>
      <dgm:spPr/>
      <dgm:t>
        <a:bodyPr/>
        <a:lstStyle/>
        <a:p>
          <a:pPr rtl="0"/>
          <a:r>
            <a:rPr lang="ro-RO" sz="1600" u="none" strike="noStrike" cap="none" smtClean="0">
              <a:latin typeface="+mj-lt"/>
              <a:ea typeface="Helvetica Neue"/>
              <a:cs typeface="Helvetica Neue"/>
              <a:sym typeface="Helvetica Neue"/>
            </a:rPr>
            <a:t>gândire </a:t>
          </a:r>
          <a:r>
            <a:rPr lang="en-US" sz="1600" u="none" strike="noStrike" cap="none" smtClean="0">
              <a:latin typeface="+mj-lt"/>
              <a:ea typeface="Helvetica Neue"/>
              <a:cs typeface="Helvetica Neue"/>
              <a:sym typeface="Helvetica Neue"/>
            </a:rPr>
            <a:t>criti</a:t>
          </a:r>
          <a:r>
            <a:rPr lang="ro-RO" sz="1600" u="none" strike="noStrike" cap="none" smtClean="0">
              <a:latin typeface="+mj-lt"/>
              <a:ea typeface="Helvetica Neue"/>
              <a:cs typeface="Helvetica Neue"/>
              <a:sym typeface="Helvetica Neue"/>
            </a:rPr>
            <a:t>că</a:t>
          </a:r>
          <a:endParaRPr lang="en-US" sz="1600" u="none" strike="noStrike" cap="none" dirty="0" smtClean="0">
            <a:latin typeface="+mj-lt"/>
            <a:ea typeface="Helvetica Neue"/>
            <a:cs typeface="Helvetica Neue"/>
            <a:sym typeface="Helvetica Neue"/>
          </a:endParaRPr>
        </a:p>
      </dgm:t>
    </dgm:pt>
    <dgm:pt modelId="{FCBB184D-7432-4DC0-9DFA-D523BDF63579}">
      <dgm:prSet phldrT="[Text]" custT="1"/>
      <dgm:spPr/>
      <dgm:t>
        <a:bodyPr/>
        <a:lstStyle/>
        <a:p>
          <a:pPr rtl="0"/>
          <a:r>
            <a:rPr lang="ro-RO" sz="1600" u="none" strike="noStrike" cap="none" smtClean="0">
              <a:latin typeface="+mj-lt"/>
              <a:ea typeface="Helvetica Neue"/>
              <a:cs typeface="Helvetica Neue"/>
              <a:sym typeface="Helvetica Neue"/>
            </a:rPr>
            <a:t>rezolvarea problemelor</a:t>
          </a:r>
          <a:endParaRPr lang="en-US" sz="1600" dirty="0">
            <a:latin typeface="+mj-lt"/>
          </a:endParaRPr>
        </a:p>
      </dgm:t>
    </dgm:pt>
    <dgm:pt modelId="{1C05E621-F960-4EB1-8475-C5D85526D144}">
      <dgm:prSet phldrT="[Text]" custT="1"/>
      <dgm:spPr/>
      <dgm:t>
        <a:bodyPr/>
        <a:lstStyle/>
        <a:p>
          <a:r>
            <a:rPr lang="en-US" sz="1800" b="1" i="0" u="none" strike="noStrike" cap="none" dirty="0" err="1" smtClean="0">
              <a:latin typeface="+mj-lt"/>
              <a:ea typeface="Helvetica Neue"/>
              <a:cs typeface="Helvetica Neue"/>
              <a:sym typeface="Helvetica Neue"/>
            </a:rPr>
            <a:t>Abilități</a:t>
          </a:r>
          <a:r>
            <a:rPr lang="en-US" sz="1800" b="1" i="0" u="none" strike="noStrike" cap="none" dirty="0" smtClean="0">
              <a:latin typeface="+mj-lt"/>
              <a:ea typeface="Helvetica Neue"/>
              <a:cs typeface="Helvetica Neue"/>
              <a:sym typeface="Helvetica Neue"/>
            </a:rPr>
            <a:t> de </a:t>
          </a:r>
          <a:r>
            <a:rPr lang="en-US" sz="1800" b="1" i="0" u="none" strike="noStrike" cap="none" dirty="0" err="1" smtClean="0">
              <a:latin typeface="+mj-lt"/>
              <a:ea typeface="Helvetica Neue"/>
              <a:cs typeface="Helvetica Neue"/>
              <a:sym typeface="Helvetica Neue"/>
            </a:rPr>
            <a:t>învățare</a:t>
          </a:r>
          <a:r>
            <a:rPr lang="en-US" sz="1800" b="1" i="0" u="none" strike="noStrike" cap="none" dirty="0" smtClean="0">
              <a:latin typeface="+mj-lt"/>
              <a:ea typeface="Helvetica Neue"/>
              <a:cs typeface="Helvetica Neue"/>
              <a:sym typeface="Helvetica Neue"/>
            </a:rPr>
            <a:t> </a:t>
          </a:r>
          <a:r>
            <a:rPr lang="en-US" sz="1800" b="1" i="0" u="none" strike="noStrike" cap="none" err="1" smtClean="0">
              <a:latin typeface="+mj-lt"/>
              <a:ea typeface="Helvetica Neue"/>
              <a:cs typeface="Helvetica Neue"/>
              <a:sym typeface="Helvetica Neue"/>
            </a:rPr>
            <a:t>și</a:t>
          </a:r>
          <a:r>
            <a:rPr lang="en-US" sz="1800" b="1" i="0" u="none" strike="noStrike" cap="none" smtClean="0">
              <a:latin typeface="+mj-lt"/>
              <a:ea typeface="Helvetica Neue"/>
              <a:cs typeface="Helvetica Neue"/>
              <a:sym typeface="Helvetica Neue"/>
            </a:rPr>
            <a:t> </a:t>
          </a:r>
          <a:r>
            <a:rPr lang="ro-RO" sz="1800" b="1" i="0" u="none" strike="noStrike" cap="none" smtClean="0">
              <a:latin typeface="+mj-lt"/>
              <a:ea typeface="Helvetica Neue"/>
              <a:cs typeface="Helvetica Neue"/>
              <a:sym typeface="Helvetica Neue"/>
            </a:rPr>
            <a:t>reînnoire a cunoştinţelor</a:t>
          </a:r>
          <a:r>
            <a:rPr lang="en-US" sz="1800" b="1" i="0" u="none" strike="noStrike" cap="none" smtClean="0">
              <a:latin typeface="+mj-lt"/>
              <a:ea typeface="Helvetica Neue"/>
              <a:cs typeface="Helvetica Neue"/>
              <a:sym typeface="Helvetica Neue"/>
            </a:rPr>
            <a:t>                                     </a:t>
          </a:r>
          <a:endParaRPr lang="en-US" sz="1800" i="0" dirty="0">
            <a:latin typeface="+mj-lt"/>
          </a:endParaRPr>
        </a:p>
      </dgm:t>
    </dgm:pt>
    <dgm:pt modelId="{3FF6E5FC-57D2-4F02-B882-F019C41A1BF5}" type="sibTrans" cxnId="{C6027743-B3BF-4465-892F-D080F25D8A18}">
      <dgm:prSet/>
      <dgm:spPr/>
      <dgm:t>
        <a:bodyPr/>
        <a:lstStyle/>
        <a:p>
          <a:endParaRPr lang="en-US"/>
        </a:p>
      </dgm:t>
    </dgm:pt>
    <dgm:pt modelId="{97120935-264A-4D9F-B6D7-C17DEA3AA837}" type="parTrans" cxnId="{C6027743-B3BF-4465-892F-D080F25D8A18}">
      <dgm:prSet/>
      <dgm:spPr/>
      <dgm:t>
        <a:bodyPr/>
        <a:lstStyle/>
        <a:p>
          <a:endParaRPr lang="en-US"/>
        </a:p>
      </dgm:t>
    </dgm:pt>
    <dgm:pt modelId="{8EACF98A-6B30-489A-8067-88382F902BDC}" type="sibTrans" cxnId="{590CCC73-D98A-4B1D-ACFA-8B05C81FAF9A}">
      <dgm:prSet/>
      <dgm:spPr/>
      <dgm:t>
        <a:bodyPr/>
        <a:lstStyle/>
        <a:p>
          <a:endParaRPr lang="en-US"/>
        </a:p>
      </dgm:t>
    </dgm:pt>
    <dgm:pt modelId="{934FDD11-94AE-4F9F-8590-7AB7EB8045D1}" type="parTrans" cxnId="{590CCC73-D98A-4B1D-ACFA-8B05C81FAF9A}">
      <dgm:prSet/>
      <dgm:spPr/>
      <dgm:t>
        <a:bodyPr/>
        <a:lstStyle/>
        <a:p>
          <a:endParaRPr lang="en-US"/>
        </a:p>
      </dgm:t>
    </dgm:pt>
    <dgm:pt modelId="{9CB987E0-8F4F-4BF5-A32F-53B8EC56959C}" type="sibTrans" cxnId="{8808175A-6F36-40F8-8C6F-52DE9C2976F4}">
      <dgm:prSet/>
      <dgm:spPr/>
      <dgm:t>
        <a:bodyPr/>
        <a:lstStyle/>
        <a:p>
          <a:endParaRPr lang="en-US"/>
        </a:p>
      </dgm:t>
    </dgm:pt>
    <dgm:pt modelId="{F38F6230-1675-4839-9FA6-A163D273D959}" type="parTrans" cxnId="{8808175A-6F36-40F8-8C6F-52DE9C2976F4}">
      <dgm:prSet/>
      <dgm:spPr/>
      <dgm:t>
        <a:bodyPr/>
        <a:lstStyle/>
        <a:p>
          <a:endParaRPr lang="en-US"/>
        </a:p>
      </dgm:t>
    </dgm:pt>
    <dgm:pt modelId="{5279B20A-5C2C-466C-986D-246182AD3DA6}" type="sibTrans" cxnId="{A16134C4-DEC4-4AD6-98E0-B05E045E7006}">
      <dgm:prSet/>
      <dgm:spPr/>
      <dgm:t>
        <a:bodyPr/>
        <a:lstStyle/>
        <a:p>
          <a:endParaRPr lang="en-US"/>
        </a:p>
      </dgm:t>
    </dgm:pt>
    <dgm:pt modelId="{0F3F1267-1920-46B3-A2C3-56C0586216C0}" type="parTrans" cxnId="{A16134C4-DEC4-4AD6-98E0-B05E045E7006}">
      <dgm:prSet/>
      <dgm:spPr/>
      <dgm:t>
        <a:bodyPr/>
        <a:lstStyle/>
        <a:p>
          <a:endParaRPr lang="en-US"/>
        </a:p>
      </dgm:t>
    </dgm:pt>
    <dgm:pt modelId="{CD02E2A7-5C99-4607-95E5-4FE67A6B0EDE}" type="sibTrans" cxnId="{2584A0CB-7E05-4D19-A6E5-46BF931193F0}">
      <dgm:prSet/>
      <dgm:spPr/>
      <dgm:t>
        <a:bodyPr/>
        <a:lstStyle/>
        <a:p>
          <a:endParaRPr lang="en-US"/>
        </a:p>
      </dgm:t>
    </dgm:pt>
    <dgm:pt modelId="{86D17834-866B-453D-818F-C9C7DBCAC261}" type="parTrans" cxnId="{2584A0CB-7E05-4D19-A6E5-46BF931193F0}">
      <dgm:prSet/>
      <dgm:spPr/>
      <dgm:t>
        <a:bodyPr/>
        <a:lstStyle/>
        <a:p>
          <a:endParaRPr lang="en-US"/>
        </a:p>
      </dgm:t>
    </dgm:pt>
    <dgm:pt modelId="{DDD7BBC1-24FC-4C2E-89BF-0DAF35018411}" type="sibTrans" cxnId="{71FBDAD4-8A49-4E67-B77A-52841C13D277}">
      <dgm:prSet/>
      <dgm:spPr/>
      <dgm:t>
        <a:bodyPr/>
        <a:lstStyle/>
        <a:p>
          <a:endParaRPr lang="en-US"/>
        </a:p>
      </dgm:t>
    </dgm:pt>
    <dgm:pt modelId="{90AEBBBB-5C65-4FFB-80A0-CE116BB4956B}" type="parTrans" cxnId="{71FBDAD4-8A49-4E67-B77A-52841C13D277}">
      <dgm:prSet/>
      <dgm:spPr/>
      <dgm:t>
        <a:bodyPr/>
        <a:lstStyle/>
        <a:p>
          <a:endParaRPr lang="en-US"/>
        </a:p>
      </dgm:t>
    </dgm:pt>
    <dgm:pt modelId="{191E0846-22B2-445B-A97C-7276AC6E82A1}" type="pres">
      <dgm:prSet presAssocID="{575231BA-BE28-4D3C-9376-DB1FE87E20B1}" presName="linear" presStyleCnt="0">
        <dgm:presLayoutVars>
          <dgm:dir/>
          <dgm:resizeHandles val="exact"/>
        </dgm:presLayoutVars>
      </dgm:prSet>
      <dgm:spPr/>
      <dgm:t>
        <a:bodyPr/>
        <a:lstStyle/>
        <a:p>
          <a:endParaRPr lang="en-US"/>
        </a:p>
      </dgm:t>
    </dgm:pt>
    <dgm:pt modelId="{43500A7C-06A2-4350-B2F0-0BDA6541A888}" type="pres">
      <dgm:prSet presAssocID="{1C05E621-F960-4EB1-8475-C5D85526D144}" presName="comp" presStyleCnt="0"/>
      <dgm:spPr/>
    </dgm:pt>
    <dgm:pt modelId="{BF258EBD-960F-4093-92BA-2D9971B258A6}" type="pres">
      <dgm:prSet presAssocID="{1C05E621-F960-4EB1-8475-C5D85526D144}" presName="box" presStyleLbl="node1" presStyleIdx="0" presStyleCnt="3" custScaleY="137001" custLinFactNeighborX="-6200" custLinFactNeighborY="-2857"/>
      <dgm:spPr/>
      <dgm:t>
        <a:bodyPr/>
        <a:lstStyle/>
        <a:p>
          <a:endParaRPr lang="en-US"/>
        </a:p>
      </dgm:t>
    </dgm:pt>
    <dgm:pt modelId="{18DDDF11-179F-4D96-A9FD-6860756035C9}" type="pres">
      <dgm:prSet presAssocID="{1C05E621-F960-4EB1-8475-C5D85526D144}"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33000" r="-33000"/>
          </a:stretch>
        </a:blipFill>
      </dgm:spPr>
      <dgm:t>
        <a:bodyPr/>
        <a:lstStyle/>
        <a:p>
          <a:endParaRPr lang="en-US"/>
        </a:p>
      </dgm:t>
    </dgm:pt>
    <dgm:pt modelId="{BD22F7F2-E314-48F7-9103-F1E28E9A19D4}" type="pres">
      <dgm:prSet presAssocID="{1C05E621-F960-4EB1-8475-C5D85526D144}" presName="text" presStyleLbl="node1" presStyleIdx="0" presStyleCnt="3">
        <dgm:presLayoutVars>
          <dgm:bulletEnabled val="1"/>
        </dgm:presLayoutVars>
      </dgm:prSet>
      <dgm:spPr/>
      <dgm:t>
        <a:bodyPr/>
        <a:lstStyle/>
        <a:p>
          <a:endParaRPr lang="en-US"/>
        </a:p>
      </dgm:t>
    </dgm:pt>
    <dgm:pt modelId="{E9A5C48B-DEB0-4B64-9CE0-E0753803C176}" type="pres">
      <dgm:prSet presAssocID="{3FF6E5FC-57D2-4F02-B882-F019C41A1BF5}" presName="spacer" presStyleCnt="0"/>
      <dgm:spPr/>
    </dgm:pt>
    <dgm:pt modelId="{25660686-FDFD-424C-91B2-7B09AE5CC0FA}" type="pres">
      <dgm:prSet presAssocID="{6016F91C-E91C-4AA3-A1F4-518FD6364B66}" presName="comp" presStyleCnt="0"/>
      <dgm:spPr/>
    </dgm:pt>
    <dgm:pt modelId="{6C1E072C-2B67-4773-B568-4BCD6821B91C}" type="pres">
      <dgm:prSet presAssocID="{6016F91C-E91C-4AA3-A1F4-518FD6364B66}" presName="box" presStyleLbl="node1" presStyleIdx="1" presStyleCnt="3" custScaleY="120809"/>
      <dgm:spPr/>
      <dgm:t>
        <a:bodyPr/>
        <a:lstStyle/>
        <a:p>
          <a:endParaRPr lang="en-US"/>
        </a:p>
      </dgm:t>
    </dgm:pt>
    <dgm:pt modelId="{783BBB46-A286-40C6-A6B3-4DE5FAC1820E}" type="pres">
      <dgm:prSet presAssocID="{6016F91C-E91C-4AA3-A1F4-518FD6364B66}"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9000" r="-19000"/>
          </a:stretch>
        </a:blipFill>
      </dgm:spPr>
      <dgm:t>
        <a:bodyPr/>
        <a:lstStyle/>
        <a:p>
          <a:endParaRPr lang="en-US"/>
        </a:p>
      </dgm:t>
    </dgm:pt>
    <dgm:pt modelId="{AE13B16F-3E1D-416C-B6A1-68E446A14F7B}" type="pres">
      <dgm:prSet presAssocID="{6016F91C-E91C-4AA3-A1F4-518FD6364B66}" presName="text" presStyleLbl="node1" presStyleIdx="1" presStyleCnt="3">
        <dgm:presLayoutVars>
          <dgm:bulletEnabled val="1"/>
        </dgm:presLayoutVars>
      </dgm:prSet>
      <dgm:spPr/>
      <dgm:t>
        <a:bodyPr/>
        <a:lstStyle/>
        <a:p>
          <a:endParaRPr lang="en-US"/>
        </a:p>
      </dgm:t>
    </dgm:pt>
    <dgm:pt modelId="{67CE57E9-A268-4947-852B-BA5517A45DCA}" type="pres">
      <dgm:prSet presAssocID="{52593704-EB32-4729-971C-D4E4E4134FC5}" presName="spacer" presStyleCnt="0"/>
      <dgm:spPr/>
    </dgm:pt>
    <dgm:pt modelId="{93A2E59E-B2A6-4C62-BFC7-41AC276D60B1}" type="pres">
      <dgm:prSet presAssocID="{C87952BF-C3AB-4FFB-820E-34DE6CB3B03D}" presName="comp" presStyleCnt="0"/>
      <dgm:spPr/>
    </dgm:pt>
    <dgm:pt modelId="{D4D562E6-B4FF-4462-A108-482D5C51793A}" type="pres">
      <dgm:prSet presAssocID="{C87952BF-C3AB-4FFB-820E-34DE6CB3B03D}" presName="box" presStyleLbl="node1" presStyleIdx="2" presStyleCnt="3"/>
      <dgm:spPr/>
      <dgm:t>
        <a:bodyPr/>
        <a:lstStyle/>
        <a:p>
          <a:endParaRPr lang="en-US"/>
        </a:p>
      </dgm:t>
    </dgm:pt>
    <dgm:pt modelId="{EB930991-6F7F-421F-A97E-C0D05089A83E}" type="pres">
      <dgm:prSet presAssocID="{C87952BF-C3AB-4FFB-820E-34DE6CB3B03D}"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000" b="-1000"/>
          </a:stretch>
        </a:blipFill>
      </dgm:spPr>
      <dgm:t>
        <a:bodyPr/>
        <a:lstStyle/>
        <a:p>
          <a:endParaRPr lang="en-US"/>
        </a:p>
      </dgm:t>
    </dgm:pt>
    <dgm:pt modelId="{4054A286-F522-4A75-8AC6-EAE37A68BE87}" type="pres">
      <dgm:prSet presAssocID="{C87952BF-C3AB-4FFB-820E-34DE6CB3B03D}" presName="text" presStyleLbl="node1" presStyleIdx="2" presStyleCnt="3">
        <dgm:presLayoutVars>
          <dgm:bulletEnabled val="1"/>
        </dgm:presLayoutVars>
      </dgm:prSet>
      <dgm:spPr/>
      <dgm:t>
        <a:bodyPr/>
        <a:lstStyle/>
        <a:p>
          <a:endParaRPr lang="en-US"/>
        </a:p>
      </dgm:t>
    </dgm:pt>
  </dgm:ptLst>
  <dgm:cxnLst>
    <dgm:cxn modelId="{2DDC9ABE-7707-4039-AAC6-7F4205DA0767}" srcId="{C87952BF-C3AB-4FFB-820E-34DE6CB3B03D}" destId="{1761D9A0-CC40-4279-B616-C010A4D43E3E}" srcOrd="2" destOrd="0" parTransId="{FC66210C-1CC9-49F9-B32F-62592BD1838D}" sibTransId="{5E8840D8-63C9-4AE2-A657-1060A9F926D0}"/>
    <dgm:cxn modelId="{32895DDA-7035-4781-9473-3F69C6529821}" type="presOf" srcId="{1761D9A0-CC40-4279-B616-C010A4D43E3E}" destId="{4054A286-F522-4A75-8AC6-EAE37A68BE87}" srcOrd="1" destOrd="3" presId="urn:microsoft.com/office/officeart/2005/8/layout/vList4#1"/>
    <dgm:cxn modelId="{56492D68-BD91-4504-AE60-535AC60A585D}" type="presOf" srcId="{1761D9A0-CC40-4279-B616-C010A4D43E3E}" destId="{D4D562E6-B4FF-4462-A108-482D5C51793A}" srcOrd="0" destOrd="3" presId="urn:microsoft.com/office/officeart/2005/8/layout/vList4#1"/>
    <dgm:cxn modelId="{7BB6E5E5-E70E-47A2-86E4-478EE4401E63}" type="presOf" srcId="{575231BA-BE28-4D3C-9376-DB1FE87E20B1}" destId="{191E0846-22B2-445B-A97C-7276AC6E82A1}" srcOrd="0" destOrd="0" presId="urn:microsoft.com/office/officeart/2005/8/layout/vList4#1"/>
    <dgm:cxn modelId="{CCB2F18D-A535-4889-B716-29EFDFFC6463}" type="presOf" srcId="{878125A4-D667-47CB-88FA-D1F219B0C0B1}" destId="{6C1E072C-2B67-4773-B568-4BCD6821B91C}" srcOrd="0" destOrd="2" presId="urn:microsoft.com/office/officeart/2005/8/layout/vList4#1"/>
    <dgm:cxn modelId="{14EF8597-C76D-4C48-8B7F-39F8964CEE94}" type="presOf" srcId="{19C8697D-475D-4EF6-87B6-C8F432670571}" destId="{BF258EBD-960F-4093-92BA-2D9971B258A6}" srcOrd="0" destOrd="3" presId="urn:microsoft.com/office/officeart/2005/8/layout/vList4#1"/>
    <dgm:cxn modelId="{D6622918-56F7-4DD9-8155-1C01AAECFA3D}" type="presOf" srcId="{FDC7EDA8-FFCB-41FD-8482-3EFEF17A9320}" destId="{4054A286-F522-4A75-8AC6-EAE37A68BE87}" srcOrd="1" destOrd="2" presId="urn:microsoft.com/office/officeart/2005/8/layout/vList4#1"/>
    <dgm:cxn modelId="{3709041D-1FD6-4DDB-8F7E-BFB476B116CC}" type="presOf" srcId="{6016F91C-E91C-4AA3-A1F4-518FD6364B66}" destId="{6C1E072C-2B67-4773-B568-4BCD6821B91C}" srcOrd="0" destOrd="0" presId="urn:microsoft.com/office/officeart/2005/8/layout/vList4#1"/>
    <dgm:cxn modelId="{716D557E-C2A6-4DAF-A798-9A6582E8D89C}" type="presOf" srcId="{B82709E4-3E21-4120-872D-96AC914CF4F8}" destId="{AE13B16F-3E1D-416C-B6A1-68E446A14F7B}" srcOrd="1" destOrd="3" presId="urn:microsoft.com/office/officeart/2005/8/layout/vList4#1"/>
    <dgm:cxn modelId="{FE1CE847-DC9C-487B-B81D-95617B0D6D26}" srcId="{C87952BF-C3AB-4FFB-820E-34DE6CB3B03D}" destId="{8A947A0D-7C28-4F38-B36C-9D8B7EE40535}" srcOrd="0" destOrd="0" parTransId="{4888FC87-25B7-474A-877E-C6570DA7435E}" sibTransId="{9166EA38-2669-4E6A-9F06-39B2F3DB8540}"/>
    <dgm:cxn modelId="{40F9BCFA-5405-44D2-A8F4-648B78F95731}" srcId="{6016F91C-E91C-4AA3-A1F4-518FD6364B66}" destId="{878125A4-D667-47CB-88FA-D1F219B0C0B1}" srcOrd="1" destOrd="0" parTransId="{A2A810B8-7109-4FBC-8D32-B1C8D1030BFC}" sibTransId="{755F0B07-B1A9-4646-9432-061FF6D4E05C}"/>
    <dgm:cxn modelId="{855AF372-87EF-452F-8C2F-38A43614DFE2}" srcId="{575231BA-BE28-4D3C-9376-DB1FE87E20B1}" destId="{C87952BF-C3AB-4FFB-820E-34DE6CB3B03D}" srcOrd="2" destOrd="0" parTransId="{84CB62E4-3D68-44E2-8C41-892F53239150}" sibTransId="{F43ACAB6-8669-4A0E-B289-9E1A475F6475}"/>
    <dgm:cxn modelId="{C9A727F0-CCDD-41FE-B0A3-8B72C1259B83}" srcId="{C87952BF-C3AB-4FFB-820E-34DE6CB3B03D}" destId="{FDC7EDA8-FFCB-41FD-8482-3EFEF17A9320}" srcOrd="1" destOrd="0" parTransId="{514964B8-D380-439B-A0F8-BFA5940B4369}" sibTransId="{7186B9A6-6EC3-4AB1-81C5-8677BDD007F1}"/>
    <dgm:cxn modelId="{F88D69E2-8D9C-47FF-95C4-2FD1A94DA67E}" type="presOf" srcId="{7C9A4BA6-AF51-4AC7-B168-8605B35C0B79}" destId="{AE13B16F-3E1D-416C-B6A1-68E446A14F7B}" srcOrd="1" destOrd="1" presId="urn:microsoft.com/office/officeart/2005/8/layout/vList4#1"/>
    <dgm:cxn modelId="{DD259FD2-4DDC-41EA-B6EB-64BAF75852AB}" type="presOf" srcId="{FDC7EDA8-FFCB-41FD-8482-3EFEF17A9320}" destId="{D4D562E6-B4FF-4462-A108-482D5C51793A}" srcOrd="0" destOrd="2" presId="urn:microsoft.com/office/officeart/2005/8/layout/vList4#1"/>
    <dgm:cxn modelId="{88EEC089-CC88-44C8-B849-4BF9D8F3FBAE}" type="presOf" srcId="{BB63E5E2-D308-4B31-97F3-6C4224AC0E0B}" destId="{BF258EBD-960F-4093-92BA-2D9971B258A6}" srcOrd="0" destOrd="5" presId="urn:microsoft.com/office/officeart/2005/8/layout/vList4#1"/>
    <dgm:cxn modelId="{CE28891E-281B-4770-BB1A-5F008145A845}" type="presOf" srcId="{BB63E5E2-D308-4B31-97F3-6C4224AC0E0B}" destId="{BD22F7F2-E314-48F7-9103-F1E28E9A19D4}" srcOrd="1" destOrd="5" presId="urn:microsoft.com/office/officeart/2005/8/layout/vList4#1"/>
    <dgm:cxn modelId="{590CCC73-D98A-4B1D-ACFA-8B05C81FAF9A}" srcId="{1C05E621-F960-4EB1-8475-C5D85526D144}" destId="{BB63E5E2-D308-4B31-97F3-6C4224AC0E0B}" srcOrd="4" destOrd="0" parTransId="{934FDD11-94AE-4F9F-8590-7AB7EB8045D1}" sibTransId="{8EACF98A-6B30-489A-8067-88382F902BDC}"/>
    <dgm:cxn modelId="{5F9B4DBB-6CD2-4A76-8336-3C348B66DF13}" srcId="{575231BA-BE28-4D3C-9376-DB1FE87E20B1}" destId="{6016F91C-E91C-4AA3-A1F4-518FD6364B66}" srcOrd="1" destOrd="0" parTransId="{E37F5EB2-876E-4C97-BA50-E532E6B5B868}" sibTransId="{52593704-EB32-4729-971C-D4E4E4134FC5}"/>
    <dgm:cxn modelId="{B62778F6-D90A-44EC-9361-6C2082EF4E65}" type="presOf" srcId="{088AAA02-372F-497B-89AA-311304B269B5}" destId="{BD22F7F2-E314-48F7-9103-F1E28E9A19D4}" srcOrd="1" destOrd="4" presId="urn:microsoft.com/office/officeart/2005/8/layout/vList4#1"/>
    <dgm:cxn modelId="{86FCD51B-113D-4F60-9C1E-A3AAC23DA28C}" type="presOf" srcId="{7C9A4BA6-AF51-4AC7-B168-8605B35C0B79}" destId="{6C1E072C-2B67-4773-B568-4BCD6821B91C}" srcOrd="0" destOrd="1" presId="urn:microsoft.com/office/officeart/2005/8/layout/vList4#1"/>
    <dgm:cxn modelId="{F7F78DCF-F238-4072-9998-4F21DD5F374E}" type="presOf" srcId="{C87952BF-C3AB-4FFB-820E-34DE6CB3B03D}" destId="{4054A286-F522-4A75-8AC6-EAE37A68BE87}" srcOrd="1" destOrd="0" presId="urn:microsoft.com/office/officeart/2005/8/layout/vList4#1"/>
    <dgm:cxn modelId="{C9A56FE0-CDAF-488A-BC0A-C47FBC2D9D10}" type="presOf" srcId="{6B41F6EE-FB34-4F49-B39C-B502CD8AEB49}" destId="{BD22F7F2-E314-48F7-9103-F1E28E9A19D4}" srcOrd="1" destOrd="2" presId="urn:microsoft.com/office/officeart/2005/8/layout/vList4#1"/>
    <dgm:cxn modelId="{2584A0CB-7E05-4D19-A6E5-46BF931193F0}" srcId="{1C05E621-F960-4EB1-8475-C5D85526D144}" destId="{6B41F6EE-FB34-4F49-B39C-B502CD8AEB49}" srcOrd="1" destOrd="0" parTransId="{86D17834-866B-453D-818F-C9C7DBCAC261}" sibTransId="{CD02E2A7-5C99-4607-95E5-4FE67A6B0EDE}"/>
    <dgm:cxn modelId="{594655F7-5EED-4679-9B61-51CD5809BB1C}" srcId="{6016F91C-E91C-4AA3-A1F4-518FD6364B66}" destId="{7C9A4BA6-AF51-4AC7-B168-8605B35C0B79}" srcOrd="0" destOrd="0" parTransId="{8C8DB13E-DF31-43D2-979A-F0B0306791DF}" sibTransId="{ACADD242-8319-431E-8CD3-EDF009A7E283}"/>
    <dgm:cxn modelId="{4685A778-32F6-4748-A9FE-F96C4F55229E}" type="presOf" srcId="{B82709E4-3E21-4120-872D-96AC914CF4F8}" destId="{6C1E072C-2B67-4773-B568-4BCD6821B91C}" srcOrd="0" destOrd="3" presId="urn:microsoft.com/office/officeart/2005/8/layout/vList4#1"/>
    <dgm:cxn modelId="{B20BA773-0D4F-464E-A8E9-6136AC325234}" type="presOf" srcId="{C556AE95-C7C1-4C68-8904-CC9B0C68898E}" destId="{6C1E072C-2B67-4773-B568-4BCD6821B91C}" srcOrd="0" destOrd="4" presId="urn:microsoft.com/office/officeart/2005/8/layout/vList4#1"/>
    <dgm:cxn modelId="{8808175A-6F36-40F8-8C6F-52DE9C2976F4}" srcId="{1C05E621-F960-4EB1-8475-C5D85526D144}" destId="{088AAA02-372F-497B-89AA-311304B269B5}" srcOrd="3" destOrd="0" parTransId="{F38F6230-1675-4839-9FA6-A163D273D959}" sibTransId="{9CB987E0-8F4F-4BF5-A32F-53B8EC56959C}"/>
    <dgm:cxn modelId="{F723C28B-D199-4ACF-8015-B1636C114482}" type="presOf" srcId="{6B41F6EE-FB34-4F49-B39C-B502CD8AEB49}" destId="{BF258EBD-960F-4093-92BA-2D9971B258A6}" srcOrd="0" destOrd="2" presId="urn:microsoft.com/office/officeart/2005/8/layout/vList4#1"/>
    <dgm:cxn modelId="{CE31230F-5CBD-4483-AA30-0D333300F61E}" type="presOf" srcId="{19C8697D-475D-4EF6-87B6-C8F432670571}" destId="{BD22F7F2-E314-48F7-9103-F1E28E9A19D4}" srcOrd="1" destOrd="3" presId="urn:microsoft.com/office/officeart/2005/8/layout/vList4#1"/>
    <dgm:cxn modelId="{5B135059-7B9D-4EC4-BDD0-8302CBC22C3C}" type="presOf" srcId="{1C05E621-F960-4EB1-8475-C5D85526D144}" destId="{BF258EBD-960F-4093-92BA-2D9971B258A6}" srcOrd="0" destOrd="0" presId="urn:microsoft.com/office/officeart/2005/8/layout/vList4#1"/>
    <dgm:cxn modelId="{F06184C3-E0A2-4A2F-89B5-D7F9B727BA52}" type="presOf" srcId="{FCBB184D-7432-4DC0-9DFA-D523BDF63579}" destId="{BD22F7F2-E314-48F7-9103-F1E28E9A19D4}" srcOrd="1" destOrd="1" presId="urn:microsoft.com/office/officeart/2005/8/layout/vList4#1"/>
    <dgm:cxn modelId="{C6027743-B3BF-4465-892F-D080F25D8A18}" srcId="{575231BA-BE28-4D3C-9376-DB1FE87E20B1}" destId="{1C05E621-F960-4EB1-8475-C5D85526D144}" srcOrd="0" destOrd="0" parTransId="{97120935-264A-4D9F-B6D7-C17DEA3AA837}" sibTransId="{3FF6E5FC-57D2-4F02-B882-F019C41A1BF5}"/>
    <dgm:cxn modelId="{F4EE2A4A-8296-4286-96CB-ECD8FDBB1423}" type="presOf" srcId="{088AAA02-372F-497B-89AA-311304B269B5}" destId="{BF258EBD-960F-4093-92BA-2D9971B258A6}" srcOrd="0" destOrd="4" presId="urn:microsoft.com/office/officeart/2005/8/layout/vList4#1"/>
    <dgm:cxn modelId="{A16134C4-DEC4-4AD6-98E0-B05E045E7006}" srcId="{1C05E621-F960-4EB1-8475-C5D85526D144}" destId="{19C8697D-475D-4EF6-87B6-C8F432670571}" srcOrd="2" destOrd="0" parTransId="{0F3F1267-1920-46B3-A2C3-56C0586216C0}" sibTransId="{5279B20A-5C2C-466C-986D-246182AD3DA6}"/>
    <dgm:cxn modelId="{EC99E162-C563-4FA5-AF91-4A3DD896D95B}" type="presOf" srcId="{8A947A0D-7C28-4F38-B36C-9D8B7EE40535}" destId="{4054A286-F522-4A75-8AC6-EAE37A68BE87}" srcOrd="1" destOrd="1" presId="urn:microsoft.com/office/officeart/2005/8/layout/vList4#1"/>
    <dgm:cxn modelId="{6A44ADBD-BB1C-4205-9E96-D2EBAEEC90C5}" srcId="{6016F91C-E91C-4AA3-A1F4-518FD6364B66}" destId="{C556AE95-C7C1-4C68-8904-CC9B0C68898E}" srcOrd="3" destOrd="0" parTransId="{01EDC9A2-9D26-4EC8-9484-AFBE6CBBE8B6}" sibTransId="{930BD129-C580-4FAD-8B93-145800F0ED10}"/>
    <dgm:cxn modelId="{437F6DC6-A623-4DEE-B87A-1661CF88AE69}" type="presOf" srcId="{878125A4-D667-47CB-88FA-D1F219B0C0B1}" destId="{AE13B16F-3E1D-416C-B6A1-68E446A14F7B}" srcOrd="1" destOrd="2" presId="urn:microsoft.com/office/officeart/2005/8/layout/vList4#1"/>
    <dgm:cxn modelId="{FF65F544-A059-4F6B-BBB1-0C7376FCA7B7}" type="presOf" srcId="{C87952BF-C3AB-4FFB-820E-34DE6CB3B03D}" destId="{D4D562E6-B4FF-4462-A108-482D5C51793A}" srcOrd="0" destOrd="0" presId="urn:microsoft.com/office/officeart/2005/8/layout/vList4#1"/>
    <dgm:cxn modelId="{3AEEF73F-C750-4383-A5AD-40D0FE2C5F70}" type="presOf" srcId="{FCBB184D-7432-4DC0-9DFA-D523BDF63579}" destId="{BF258EBD-960F-4093-92BA-2D9971B258A6}" srcOrd="0" destOrd="1" presId="urn:microsoft.com/office/officeart/2005/8/layout/vList4#1"/>
    <dgm:cxn modelId="{7DC22556-AF57-4D96-98B1-5FCC3D75CDBB}" srcId="{6016F91C-E91C-4AA3-A1F4-518FD6364B66}" destId="{B82709E4-3E21-4120-872D-96AC914CF4F8}" srcOrd="2" destOrd="0" parTransId="{94BC3E71-1A05-4572-BD9C-9B243E96825D}" sibTransId="{8BC933CB-22D2-485D-98AC-44D8731E3A00}"/>
    <dgm:cxn modelId="{71FBDAD4-8A49-4E67-B77A-52841C13D277}" srcId="{1C05E621-F960-4EB1-8475-C5D85526D144}" destId="{FCBB184D-7432-4DC0-9DFA-D523BDF63579}" srcOrd="0" destOrd="0" parTransId="{90AEBBBB-5C65-4FFB-80A0-CE116BB4956B}" sibTransId="{DDD7BBC1-24FC-4C2E-89BF-0DAF35018411}"/>
    <dgm:cxn modelId="{966252B8-6A75-474A-8D82-F394BF7A4911}" type="presOf" srcId="{8A947A0D-7C28-4F38-B36C-9D8B7EE40535}" destId="{D4D562E6-B4FF-4462-A108-482D5C51793A}" srcOrd="0" destOrd="1" presId="urn:microsoft.com/office/officeart/2005/8/layout/vList4#1"/>
    <dgm:cxn modelId="{D4FECE5A-677A-46EF-A2B3-3E88A7BF2E0F}" type="presOf" srcId="{C556AE95-C7C1-4C68-8904-CC9B0C68898E}" destId="{AE13B16F-3E1D-416C-B6A1-68E446A14F7B}" srcOrd="1" destOrd="4" presId="urn:microsoft.com/office/officeart/2005/8/layout/vList4#1"/>
    <dgm:cxn modelId="{F40C3B62-8B24-4E25-844A-E399F3ADD80B}" type="presOf" srcId="{1C05E621-F960-4EB1-8475-C5D85526D144}" destId="{BD22F7F2-E314-48F7-9103-F1E28E9A19D4}" srcOrd="1" destOrd="0" presId="urn:microsoft.com/office/officeart/2005/8/layout/vList4#1"/>
    <dgm:cxn modelId="{15FC1A64-B02C-4DC4-9BC1-E5003672CF82}" type="presOf" srcId="{6016F91C-E91C-4AA3-A1F4-518FD6364B66}" destId="{AE13B16F-3E1D-416C-B6A1-68E446A14F7B}" srcOrd="1" destOrd="0" presId="urn:microsoft.com/office/officeart/2005/8/layout/vList4#1"/>
    <dgm:cxn modelId="{F0257E55-8FF8-4FD4-93CE-5EDDBE4BC799}" type="presParOf" srcId="{191E0846-22B2-445B-A97C-7276AC6E82A1}" destId="{43500A7C-06A2-4350-B2F0-0BDA6541A888}" srcOrd="0" destOrd="0" presId="urn:microsoft.com/office/officeart/2005/8/layout/vList4#1"/>
    <dgm:cxn modelId="{F260F2B5-4AAC-4E0D-9ECF-24C20827B0FB}" type="presParOf" srcId="{43500A7C-06A2-4350-B2F0-0BDA6541A888}" destId="{BF258EBD-960F-4093-92BA-2D9971B258A6}" srcOrd="0" destOrd="0" presId="urn:microsoft.com/office/officeart/2005/8/layout/vList4#1"/>
    <dgm:cxn modelId="{98DEA4E1-B34D-45D6-B2EF-B10145697227}" type="presParOf" srcId="{43500A7C-06A2-4350-B2F0-0BDA6541A888}" destId="{18DDDF11-179F-4D96-A9FD-6860756035C9}" srcOrd="1" destOrd="0" presId="urn:microsoft.com/office/officeart/2005/8/layout/vList4#1"/>
    <dgm:cxn modelId="{0CEED2AA-2255-470C-8460-5F2D817F0F3E}" type="presParOf" srcId="{43500A7C-06A2-4350-B2F0-0BDA6541A888}" destId="{BD22F7F2-E314-48F7-9103-F1E28E9A19D4}" srcOrd="2" destOrd="0" presId="urn:microsoft.com/office/officeart/2005/8/layout/vList4#1"/>
    <dgm:cxn modelId="{6ECDD5D8-27EE-4B60-BF41-11F0F6180E80}" type="presParOf" srcId="{191E0846-22B2-445B-A97C-7276AC6E82A1}" destId="{E9A5C48B-DEB0-4B64-9CE0-E0753803C176}" srcOrd="1" destOrd="0" presId="urn:microsoft.com/office/officeart/2005/8/layout/vList4#1"/>
    <dgm:cxn modelId="{EAF6A309-0564-4BFE-9470-9DA16FE8903C}" type="presParOf" srcId="{191E0846-22B2-445B-A97C-7276AC6E82A1}" destId="{25660686-FDFD-424C-91B2-7B09AE5CC0FA}" srcOrd="2" destOrd="0" presId="urn:microsoft.com/office/officeart/2005/8/layout/vList4#1"/>
    <dgm:cxn modelId="{C853E33B-B881-4B93-AAEE-991EDEDA31FF}" type="presParOf" srcId="{25660686-FDFD-424C-91B2-7B09AE5CC0FA}" destId="{6C1E072C-2B67-4773-B568-4BCD6821B91C}" srcOrd="0" destOrd="0" presId="urn:microsoft.com/office/officeart/2005/8/layout/vList4#1"/>
    <dgm:cxn modelId="{CF2D76CF-6E15-4510-BF5A-868ED4E04A2B}" type="presParOf" srcId="{25660686-FDFD-424C-91B2-7B09AE5CC0FA}" destId="{783BBB46-A286-40C6-A6B3-4DE5FAC1820E}" srcOrd="1" destOrd="0" presId="urn:microsoft.com/office/officeart/2005/8/layout/vList4#1"/>
    <dgm:cxn modelId="{254D3388-CBEF-43A7-B915-DCE851E6ECC1}" type="presParOf" srcId="{25660686-FDFD-424C-91B2-7B09AE5CC0FA}" destId="{AE13B16F-3E1D-416C-B6A1-68E446A14F7B}" srcOrd="2" destOrd="0" presId="urn:microsoft.com/office/officeart/2005/8/layout/vList4#1"/>
    <dgm:cxn modelId="{6A7B77BC-1141-4571-B6FD-727F7B998C1B}" type="presParOf" srcId="{191E0846-22B2-445B-A97C-7276AC6E82A1}" destId="{67CE57E9-A268-4947-852B-BA5517A45DCA}" srcOrd="3" destOrd="0" presId="urn:microsoft.com/office/officeart/2005/8/layout/vList4#1"/>
    <dgm:cxn modelId="{72D15BE3-BD07-4DAA-8731-B367DF0CEFBF}" type="presParOf" srcId="{191E0846-22B2-445B-A97C-7276AC6E82A1}" destId="{93A2E59E-B2A6-4C62-BFC7-41AC276D60B1}" srcOrd="4" destOrd="0" presId="urn:microsoft.com/office/officeart/2005/8/layout/vList4#1"/>
    <dgm:cxn modelId="{1BD4C6DD-2E5D-4458-B39D-2416D4D4D2BE}" type="presParOf" srcId="{93A2E59E-B2A6-4C62-BFC7-41AC276D60B1}" destId="{D4D562E6-B4FF-4462-A108-482D5C51793A}" srcOrd="0" destOrd="0" presId="urn:microsoft.com/office/officeart/2005/8/layout/vList4#1"/>
    <dgm:cxn modelId="{B9A84079-0501-4D98-AF02-49CFE9554353}" type="presParOf" srcId="{93A2E59E-B2A6-4C62-BFC7-41AC276D60B1}" destId="{EB930991-6F7F-421F-A97E-C0D05089A83E}" srcOrd="1" destOrd="0" presId="urn:microsoft.com/office/officeart/2005/8/layout/vList4#1"/>
    <dgm:cxn modelId="{FFB3FB18-FE95-4B80-A977-13B1D408777A}" type="presParOf" srcId="{93A2E59E-B2A6-4C62-BFC7-41AC276D60B1}" destId="{4054A286-F522-4A75-8AC6-EAE37A68BE87}"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30F473-250D-41D8-AFBF-5EA1EF018862}"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en-US"/>
        </a:p>
      </dgm:t>
    </dgm:pt>
    <dgm:pt modelId="{A7801070-707C-4656-A9F7-0498D4E8D2E1}">
      <dgm:prSet phldrT="[Text]" custT="1"/>
      <dgm:spPr/>
      <dgm:t>
        <a:bodyPr/>
        <a:lstStyle/>
        <a:p>
          <a:r>
            <a:rPr lang="en-US" sz="2800" dirty="0" err="1" smtClean="0">
              <a:latin typeface="Helvetica Neue"/>
              <a:ea typeface="Helvetica Neue"/>
              <a:cs typeface="Helvetica Neue"/>
              <a:sym typeface="Helvetica Neue"/>
            </a:rPr>
            <a:t>scheletul</a:t>
          </a:r>
          <a:r>
            <a:rPr lang="en-US" sz="2800" dirty="0" smtClean="0">
              <a:latin typeface="Helvetica Neue"/>
              <a:ea typeface="Helvetica Neue"/>
              <a:cs typeface="Helvetica Neue"/>
              <a:sym typeface="Helvetica Neue"/>
            </a:rPr>
            <a:t> </a:t>
          </a:r>
          <a:r>
            <a:rPr lang="en-US" sz="2800" dirty="0" err="1" smtClean="0">
              <a:latin typeface="Helvetica Neue"/>
              <a:ea typeface="Helvetica Neue"/>
              <a:cs typeface="Helvetica Neue"/>
              <a:sym typeface="Helvetica Neue"/>
            </a:rPr>
            <a:t>acestor</a:t>
          </a:r>
          <a:r>
            <a:rPr lang="en-US" sz="2800" dirty="0" smtClean="0">
              <a:latin typeface="Helvetica Neue"/>
              <a:ea typeface="Helvetica Neue"/>
              <a:cs typeface="Helvetica Neue"/>
              <a:sym typeface="Helvetica Neue"/>
            </a:rPr>
            <a:t> </a:t>
          </a:r>
          <a:r>
            <a:rPr lang="en-US" sz="2800" dirty="0" err="1" smtClean="0">
              <a:latin typeface="Helvetica Neue"/>
              <a:ea typeface="Helvetica Neue"/>
              <a:cs typeface="Helvetica Neue"/>
              <a:sym typeface="Helvetica Neue"/>
            </a:rPr>
            <a:t>abilități</a:t>
          </a:r>
          <a:endParaRPr lang="en-US" sz="2800" dirty="0"/>
        </a:p>
      </dgm:t>
    </dgm:pt>
    <dgm:pt modelId="{4DBA2121-3795-4A36-BE7C-F17106BDC57C}" type="parTrans" cxnId="{ECCAE00A-6898-4935-A5CA-DE10D10170C9}">
      <dgm:prSet/>
      <dgm:spPr/>
      <dgm:t>
        <a:bodyPr/>
        <a:lstStyle/>
        <a:p>
          <a:endParaRPr lang="en-US"/>
        </a:p>
      </dgm:t>
    </dgm:pt>
    <dgm:pt modelId="{7CF85C6A-6E6A-463B-BB6E-B686808F8C5E}" type="sibTrans" cxnId="{ECCAE00A-6898-4935-A5CA-DE10D10170C9}">
      <dgm:prSet/>
      <dgm:spPr/>
      <dgm:t>
        <a:bodyPr/>
        <a:lstStyle/>
        <a:p>
          <a:endParaRPr lang="en-US"/>
        </a:p>
      </dgm:t>
    </dgm:pt>
    <dgm:pt modelId="{E7DF88DE-025C-461D-8BED-84248A95D5F7}">
      <dgm:prSet phldrT="[Text]" custT="1"/>
      <dgm:spPr/>
      <dgm:t>
        <a:bodyPr/>
        <a:lstStyle/>
        <a:p>
          <a:pPr rtl="0"/>
          <a:r>
            <a:rPr lang="en-US" sz="2800" i="0" u="none" strike="noStrike" cap="none" dirty="0" err="1" smtClean="0">
              <a:latin typeface="Helvetica Neue"/>
              <a:ea typeface="Helvetica Neue"/>
              <a:cs typeface="Helvetica Neue"/>
              <a:sym typeface="Helvetica Neue"/>
            </a:rPr>
            <a:t>comunica</a:t>
          </a:r>
          <a:r>
            <a:rPr lang="ro-RO" sz="2800" i="0" u="none" strike="noStrike" cap="none" dirty="0" smtClean="0">
              <a:latin typeface="Helvetica Neue"/>
              <a:ea typeface="Helvetica Neue"/>
              <a:cs typeface="Helvetica Neue"/>
              <a:sym typeface="Helvetica Neue"/>
            </a:rPr>
            <a:t>re</a:t>
          </a:r>
          <a:r>
            <a:rPr lang="en-US" sz="2800" i="0" u="none" strike="noStrike" cap="none" dirty="0" smtClean="0">
              <a:latin typeface="Helvetica Neue"/>
              <a:ea typeface="Helvetica Neue"/>
              <a:cs typeface="Helvetica Neue"/>
              <a:sym typeface="Helvetica Neue"/>
            </a:rPr>
            <a:t> </a:t>
          </a:r>
          <a:endParaRPr lang="en-US" sz="2800" dirty="0"/>
        </a:p>
      </dgm:t>
    </dgm:pt>
    <dgm:pt modelId="{D558AF07-028C-4148-A87E-B6D474C352C7}" type="parTrans" cxnId="{F39ECBAF-3637-4CFE-BE82-F1BE52906AFF}">
      <dgm:prSet/>
      <dgm:spPr/>
      <dgm:t>
        <a:bodyPr/>
        <a:lstStyle/>
        <a:p>
          <a:endParaRPr lang="en-US"/>
        </a:p>
      </dgm:t>
    </dgm:pt>
    <dgm:pt modelId="{4BBD6B07-32E0-44DF-92D6-2C8C254947DF}" type="sibTrans" cxnId="{F39ECBAF-3637-4CFE-BE82-F1BE52906AFF}">
      <dgm:prSet/>
      <dgm:spPr/>
      <dgm:t>
        <a:bodyPr/>
        <a:lstStyle/>
        <a:p>
          <a:endParaRPr lang="en-US"/>
        </a:p>
      </dgm:t>
    </dgm:pt>
    <dgm:pt modelId="{F2F1A2F5-EF4C-4FEE-9FFF-8666F515F1A4}">
      <dgm:prSet phldrT="[Text]" custT="1"/>
      <dgm:spPr/>
      <dgm:t>
        <a:bodyPr/>
        <a:lstStyle/>
        <a:p>
          <a:pPr rtl="0"/>
          <a:r>
            <a:rPr lang="en-US" sz="2800" dirty="0" err="1" smtClean="0">
              <a:latin typeface="Helvetica Neue"/>
              <a:ea typeface="Helvetica Neue"/>
              <a:cs typeface="Helvetica Neue"/>
              <a:sym typeface="Helvetica Neue"/>
            </a:rPr>
            <a:t>adapta</a:t>
          </a:r>
          <a:r>
            <a:rPr lang="ro-RO" sz="2800" dirty="0" smtClean="0">
              <a:latin typeface="Helvetica Neue"/>
              <a:ea typeface="Helvetica Neue"/>
              <a:cs typeface="Helvetica Neue"/>
              <a:sym typeface="Helvetica Neue"/>
            </a:rPr>
            <a:t>re</a:t>
          </a:r>
          <a:endParaRPr lang="en-US" sz="2800" dirty="0"/>
        </a:p>
      </dgm:t>
    </dgm:pt>
    <dgm:pt modelId="{E545D8BA-1F5A-4BFD-9F33-FD05FDEB0144}" type="parTrans" cxnId="{700884AF-D577-44FE-81D4-FFAAD266C07B}">
      <dgm:prSet/>
      <dgm:spPr/>
      <dgm:t>
        <a:bodyPr/>
        <a:lstStyle/>
        <a:p>
          <a:endParaRPr lang="en-US"/>
        </a:p>
      </dgm:t>
    </dgm:pt>
    <dgm:pt modelId="{7FE866AD-28DD-47EF-95C6-AA4C6BAB352D}" type="sibTrans" cxnId="{700884AF-D577-44FE-81D4-FFAAD266C07B}">
      <dgm:prSet/>
      <dgm:spPr/>
      <dgm:t>
        <a:bodyPr/>
        <a:lstStyle/>
        <a:p>
          <a:endParaRPr lang="en-US"/>
        </a:p>
      </dgm:t>
    </dgm:pt>
    <dgm:pt modelId="{3C2ED32F-A46D-4522-954C-679AC4051D18}">
      <dgm:prSet phldrT="[Text]" custT="1"/>
      <dgm:spPr/>
      <dgm:t>
        <a:bodyPr/>
        <a:lstStyle/>
        <a:p>
          <a:r>
            <a:rPr lang="en-US" sz="2800" dirty="0" err="1" smtClean="0">
              <a:latin typeface="Helvetica Neue"/>
              <a:ea typeface="Helvetica Neue"/>
              <a:cs typeface="Helvetica Neue"/>
              <a:sym typeface="Helvetica Neue"/>
            </a:rPr>
            <a:t>inova</a:t>
          </a:r>
          <a:r>
            <a:rPr lang="ro-RO" sz="2800" dirty="0" smtClean="0">
              <a:latin typeface="Helvetica Neue"/>
              <a:ea typeface="Helvetica Neue"/>
              <a:cs typeface="Helvetica Neue"/>
              <a:sym typeface="Helvetica Neue"/>
            </a:rPr>
            <a:t>re</a:t>
          </a:r>
          <a:endParaRPr lang="en-US" sz="2800" dirty="0"/>
        </a:p>
      </dgm:t>
    </dgm:pt>
    <dgm:pt modelId="{1BAC0391-CEB4-42C9-B3CB-77AD19C94C3E}" type="parTrans" cxnId="{7D49AE51-8DA2-4792-A908-0836B250C87B}">
      <dgm:prSet/>
      <dgm:spPr/>
      <dgm:t>
        <a:bodyPr/>
        <a:lstStyle/>
        <a:p>
          <a:endParaRPr lang="en-US"/>
        </a:p>
      </dgm:t>
    </dgm:pt>
    <dgm:pt modelId="{74C13309-F149-4A74-B313-5C467EA57370}" type="sibTrans" cxnId="{7D49AE51-8DA2-4792-A908-0836B250C87B}">
      <dgm:prSet/>
      <dgm:spPr/>
      <dgm:t>
        <a:bodyPr/>
        <a:lstStyle/>
        <a:p>
          <a:endParaRPr lang="en-US"/>
        </a:p>
      </dgm:t>
    </dgm:pt>
    <dgm:pt modelId="{A80E098A-D52C-45DD-9A49-B5BBFFBDA11C}" type="pres">
      <dgm:prSet presAssocID="{8230F473-250D-41D8-AFBF-5EA1EF018862}" presName="Name0" presStyleCnt="0">
        <dgm:presLayoutVars>
          <dgm:chPref val="1"/>
          <dgm:dir/>
          <dgm:animOne val="branch"/>
          <dgm:animLvl val="lvl"/>
          <dgm:resizeHandles val="exact"/>
        </dgm:presLayoutVars>
      </dgm:prSet>
      <dgm:spPr/>
      <dgm:t>
        <a:bodyPr/>
        <a:lstStyle/>
        <a:p>
          <a:endParaRPr lang="en-US"/>
        </a:p>
      </dgm:t>
    </dgm:pt>
    <dgm:pt modelId="{B993C319-E331-4CCE-B7A6-DC72FFE02400}" type="pres">
      <dgm:prSet presAssocID="{A7801070-707C-4656-A9F7-0498D4E8D2E1}" presName="root1" presStyleCnt="0"/>
      <dgm:spPr/>
    </dgm:pt>
    <dgm:pt modelId="{D9F46F21-3648-4412-83CE-75F8895ED3DF}" type="pres">
      <dgm:prSet presAssocID="{A7801070-707C-4656-A9F7-0498D4E8D2E1}" presName="LevelOneTextNode" presStyleLbl="node0" presStyleIdx="0" presStyleCnt="1" custScaleX="77311" custScaleY="89664">
        <dgm:presLayoutVars>
          <dgm:chPref val="3"/>
        </dgm:presLayoutVars>
      </dgm:prSet>
      <dgm:spPr/>
      <dgm:t>
        <a:bodyPr/>
        <a:lstStyle/>
        <a:p>
          <a:endParaRPr lang="en-US"/>
        </a:p>
      </dgm:t>
    </dgm:pt>
    <dgm:pt modelId="{E9DE7E86-4D7F-4062-B558-CC738CF69373}" type="pres">
      <dgm:prSet presAssocID="{A7801070-707C-4656-A9F7-0498D4E8D2E1}" presName="level2hierChild" presStyleCnt="0"/>
      <dgm:spPr/>
    </dgm:pt>
    <dgm:pt modelId="{7BE5CDA2-7B3A-417D-A53B-C8DEDF82E852}" type="pres">
      <dgm:prSet presAssocID="{D558AF07-028C-4148-A87E-B6D474C352C7}" presName="conn2-1" presStyleLbl="parChTrans1D2" presStyleIdx="0" presStyleCnt="3"/>
      <dgm:spPr/>
      <dgm:t>
        <a:bodyPr/>
        <a:lstStyle/>
        <a:p>
          <a:endParaRPr lang="en-US"/>
        </a:p>
      </dgm:t>
    </dgm:pt>
    <dgm:pt modelId="{BD4A7FD8-9CC2-4764-83A6-36536EEE9BBF}" type="pres">
      <dgm:prSet presAssocID="{D558AF07-028C-4148-A87E-B6D474C352C7}" presName="connTx" presStyleLbl="parChTrans1D2" presStyleIdx="0" presStyleCnt="3"/>
      <dgm:spPr/>
      <dgm:t>
        <a:bodyPr/>
        <a:lstStyle/>
        <a:p>
          <a:endParaRPr lang="en-US"/>
        </a:p>
      </dgm:t>
    </dgm:pt>
    <dgm:pt modelId="{FE503CC7-3BCD-431B-BC0A-3C5EB9CCADCF}" type="pres">
      <dgm:prSet presAssocID="{E7DF88DE-025C-461D-8BED-84248A95D5F7}" presName="root2" presStyleCnt="0"/>
      <dgm:spPr/>
    </dgm:pt>
    <dgm:pt modelId="{0F5385AE-0842-47C0-827B-620F23C876C5}" type="pres">
      <dgm:prSet presAssocID="{E7DF88DE-025C-461D-8BED-84248A95D5F7}" presName="LevelTwoTextNode" presStyleLbl="node2" presStyleIdx="0" presStyleCnt="3">
        <dgm:presLayoutVars>
          <dgm:chPref val="3"/>
        </dgm:presLayoutVars>
      </dgm:prSet>
      <dgm:spPr/>
      <dgm:t>
        <a:bodyPr/>
        <a:lstStyle/>
        <a:p>
          <a:endParaRPr lang="en-US"/>
        </a:p>
      </dgm:t>
    </dgm:pt>
    <dgm:pt modelId="{28B98A8E-51A1-4FA9-BA63-1C387F33FA01}" type="pres">
      <dgm:prSet presAssocID="{E7DF88DE-025C-461D-8BED-84248A95D5F7}" presName="level3hierChild" presStyleCnt="0"/>
      <dgm:spPr/>
    </dgm:pt>
    <dgm:pt modelId="{64171A12-B5B1-444D-BFF3-D650BE695436}" type="pres">
      <dgm:prSet presAssocID="{E545D8BA-1F5A-4BFD-9F33-FD05FDEB0144}" presName="conn2-1" presStyleLbl="parChTrans1D2" presStyleIdx="1" presStyleCnt="3"/>
      <dgm:spPr/>
      <dgm:t>
        <a:bodyPr/>
        <a:lstStyle/>
        <a:p>
          <a:endParaRPr lang="en-US"/>
        </a:p>
      </dgm:t>
    </dgm:pt>
    <dgm:pt modelId="{DD2C0A25-F75F-4AD1-9113-20684A661291}" type="pres">
      <dgm:prSet presAssocID="{E545D8BA-1F5A-4BFD-9F33-FD05FDEB0144}" presName="connTx" presStyleLbl="parChTrans1D2" presStyleIdx="1" presStyleCnt="3"/>
      <dgm:spPr/>
      <dgm:t>
        <a:bodyPr/>
        <a:lstStyle/>
        <a:p>
          <a:endParaRPr lang="en-US"/>
        </a:p>
      </dgm:t>
    </dgm:pt>
    <dgm:pt modelId="{8C81A027-736C-4D8D-AF94-DDD6EC1411E8}" type="pres">
      <dgm:prSet presAssocID="{F2F1A2F5-EF4C-4FEE-9FFF-8666F515F1A4}" presName="root2" presStyleCnt="0"/>
      <dgm:spPr/>
    </dgm:pt>
    <dgm:pt modelId="{2D5AE238-617D-4563-87B5-BF01072FB445}" type="pres">
      <dgm:prSet presAssocID="{F2F1A2F5-EF4C-4FEE-9FFF-8666F515F1A4}" presName="LevelTwoTextNode" presStyleLbl="node2" presStyleIdx="1" presStyleCnt="3">
        <dgm:presLayoutVars>
          <dgm:chPref val="3"/>
        </dgm:presLayoutVars>
      </dgm:prSet>
      <dgm:spPr/>
      <dgm:t>
        <a:bodyPr/>
        <a:lstStyle/>
        <a:p>
          <a:endParaRPr lang="en-US"/>
        </a:p>
      </dgm:t>
    </dgm:pt>
    <dgm:pt modelId="{D4487B3C-FDFC-4124-BE12-126EE6AAC659}" type="pres">
      <dgm:prSet presAssocID="{F2F1A2F5-EF4C-4FEE-9FFF-8666F515F1A4}" presName="level3hierChild" presStyleCnt="0"/>
      <dgm:spPr/>
    </dgm:pt>
    <dgm:pt modelId="{CDAB78DE-88EE-4A5E-B0A0-020021B018D0}" type="pres">
      <dgm:prSet presAssocID="{1BAC0391-CEB4-42C9-B3CB-77AD19C94C3E}" presName="conn2-1" presStyleLbl="parChTrans1D2" presStyleIdx="2" presStyleCnt="3"/>
      <dgm:spPr/>
      <dgm:t>
        <a:bodyPr/>
        <a:lstStyle/>
        <a:p>
          <a:endParaRPr lang="en-US"/>
        </a:p>
      </dgm:t>
    </dgm:pt>
    <dgm:pt modelId="{7F751F0C-86D9-465A-96F8-6FEB15312A90}" type="pres">
      <dgm:prSet presAssocID="{1BAC0391-CEB4-42C9-B3CB-77AD19C94C3E}" presName="connTx" presStyleLbl="parChTrans1D2" presStyleIdx="2" presStyleCnt="3"/>
      <dgm:spPr/>
      <dgm:t>
        <a:bodyPr/>
        <a:lstStyle/>
        <a:p>
          <a:endParaRPr lang="en-US"/>
        </a:p>
      </dgm:t>
    </dgm:pt>
    <dgm:pt modelId="{DB082004-ABF8-4FC1-90E2-54508BC843B6}" type="pres">
      <dgm:prSet presAssocID="{3C2ED32F-A46D-4522-954C-679AC4051D18}" presName="root2" presStyleCnt="0"/>
      <dgm:spPr/>
    </dgm:pt>
    <dgm:pt modelId="{6BA2FF9B-B943-436E-B038-2454C9BA1E63}" type="pres">
      <dgm:prSet presAssocID="{3C2ED32F-A46D-4522-954C-679AC4051D18}" presName="LevelTwoTextNode" presStyleLbl="node2" presStyleIdx="2" presStyleCnt="3">
        <dgm:presLayoutVars>
          <dgm:chPref val="3"/>
        </dgm:presLayoutVars>
      </dgm:prSet>
      <dgm:spPr/>
      <dgm:t>
        <a:bodyPr/>
        <a:lstStyle/>
        <a:p>
          <a:endParaRPr lang="en-US"/>
        </a:p>
      </dgm:t>
    </dgm:pt>
    <dgm:pt modelId="{7A3E4796-D12D-46E4-89F2-18A637D94239}" type="pres">
      <dgm:prSet presAssocID="{3C2ED32F-A46D-4522-954C-679AC4051D18}" presName="level3hierChild" presStyleCnt="0"/>
      <dgm:spPr/>
    </dgm:pt>
  </dgm:ptLst>
  <dgm:cxnLst>
    <dgm:cxn modelId="{F8625786-D9F2-4897-8A54-D0707CDB6E67}" type="presOf" srcId="{E7DF88DE-025C-461D-8BED-84248A95D5F7}" destId="{0F5385AE-0842-47C0-827B-620F23C876C5}" srcOrd="0" destOrd="0" presId="urn:microsoft.com/office/officeart/2008/layout/HorizontalMultiLevelHierarchy"/>
    <dgm:cxn modelId="{0CD6C13A-3B89-4C5C-AD46-3B327F565DDB}" type="presOf" srcId="{D558AF07-028C-4148-A87E-B6D474C352C7}" destId="{7BE5CDA2-7B3A-417D-A53B-C8DEDF82E852}" srcOrd="0" destOrd="0" presId="urn:microsoft.com/office/officeart/2008/layout/HorizontalMultiLevelHierarchy"/>
    <dgm:cxn modelId="{138A6ED3-6694-4D68-B2EE-677E137D1B13}" type="presOf" srcId="{F2F1A2F5-EF4C-4FEE-9FFF-8666F515F1A4}" destId="{2D5AE238-617D-4563-87B5-BF01072FB445}" srcOrd="0" destOrd="0" presId="urn:microsoft.com/office/officeart/2008/layout/HorizontalMultiLevelHierarchy"/>
    <dgm:cxn modelId="{CEA1CA25-E23F-403C-ABAE-28E5D595D05D}" type="presOf" srcId="{1BAC0391-CEB4-42C9-B3CB-77AD19C94C3E}" destId="{7F751F0C-86D9-465A-96F8-6FEB15312A90}" srcOrd="1" destOrd="0" presId="urn:microsoft.com/office/officeart/2008/layout/HorizontalMultiLevelHierarchy"/>
    <dgm:cxn modelId="{F39ECBAF-3637-4CFE-BE82-F1BE52906AFF}" srcId="{A7801070-707C-4656-A9F7-0498D4E8D2E1}" destId="{E7DF88DE-025C-461D-8BED-84248A95D5F7}" srcOrd="0" destOrd="0" parTransId="{D558AF07-028C-4148-A87E-B6D474C352C7}" sibTransId="{4BBD6B07-32E0-44DF-92D6-2C8C254947DF}"/>
    <dgm:cxn modelId="{F8BD9572-B2CA-466F-9EDE-7D57630422B9}" type="presOf" srcId="{E545D8BA-1F5A-4BFD-9F33-FD05FDEB0144}" destId="{DD2C0A25-F75F-4AD1-9113-20684A661291}" srcOrd="1" destOrd="0" presId="urn:microsoft.com/office/officeart/2008/layout/HorizontalMultiLevelHierarchy"/>
    <dgm:cxn modelId="{7D49AE51-8DA2-4792-A908-0836B250C87B}" srcId="{A7801070-707C-4656-A9F7-0498D4E8D2E1}" destId="{3C2ED32F-A46D-4522-954C-679AC4051D18}" srcOrd="2" destOrd="0" parTransId="{1BAC0391-CEB4-42C9-B3CB-77AD19C94C3E}" sibTransId="{74C13309-F149-4A74-B313-5C467EA57370}"/>
    <dgm:cxn modelId="{79E23B9F-E1B3-45B4-B470-037CD6F7A24C}" type="presOf" srcId="{3C2ED32F-A46D-4522-954C-679AC4051D18}" destId="{6BA2FF9B-B943-436E-B038-2454C9BA1E63}" srcOrd="0" destOrd="0" presId="urn:microsoft.com/office/officeart/2008/layout/HorizontalMultiLevelHierarchy"/>
    <dgm:cxn modelId="{E75FAEA1-7787-4E30-91EC-E94F2059A05B}" type="presOf" srcId="{D558AF07-028C-4148-A87E-B6D474C352C7}" destId="{BD4A7FD8-9CC2-4764-83A6-36536EEE9BBF}" srcOrd="1" destOrd="0" presId="urn:microsoft.com/office/officeart/2008/layout/HorizontalMultiLevelHierarchy"/>
    <dgm:cxn modelId="{E5E78A84-93EF-4758-97FC-05ACCB3E3F49}" type="presOf" srcId="{A7801070-707C-4656-A9F7-0498D4E8D2E1}" destId="{D9F46F21-3648-4412-83CE-75F8895ED3DF}" srcOrd="0" destOrd="0" presId="urn:microsoft.com/office/officeart/2008/layout/HorizontalMultiLevelHierarchy"/>
    <dgm:cxn modelId="{2661F961-750E-4424-9C28-9D1041C1DF49}" type="presOf" srcId="{E545D8BA-1F5A-4BFD-9F33-FD05FDEB0144}" destId="{64171A12-B5B1-444D-BFF3-D650BE695436}" srcOrd="0" destOrd="0" presId="urn:microsoft.com/office/officeart/2008/layout/HorizontalMultiLevelHierarchy"/>
    <dgm:cxn modelId="{ECCAE00A-6898-4935-A5CA-DE10D10170C9}" srcId="{8230F473-250D-41D8-AFBF-5EA1EF018862}" destId="{A7801070-707C-4656-A9F7-0498D4E8D2E1}" srcOrd="0" destOrd="0" parTransId="{4DBA2121-3795-4A36-BE7C-F17106BDC57C}" sibTransId="{7CF85C6A-6E6A-463B-BB6E-B686808F8C5E}"/>
    <dgm:cxn modelId="{95E4CCF6-C8FC-4363-87A4-5456F7B9FC5D}" type="presOf" srcId="{8230F473-250D-41D8-AFBF-5EA1EF018862}" destId="{A80E098A-D52C-45DD-9A49-B5BBFFBDA11C}" srcOrd="0" destOrd="0" presId="urn:microsoft.com/office/officeart/2008/layout/HorizontalMultiLevelHierarchy"/>
    <dgm:cxn modelId="{7267FE0B-9C63-414F-B007-2640234F1C84}" type="presOf" srcId="{1BAC0391-CEB4-42C9-B3CB-77AD19C94C3E}" destId="{CDAB78DE-88EE-4A5E-B0A0-020021B018D0}" srcOrd="0" destOrd="0" presId="urn:microsoft.com/office/officeart/2008/layout/HorizontalMultiLevelHierarchy"/>
    <dgm:cxn modelId="{700884AF-D577-44FE-81D4-FFAAD266C07B}" srcId="{A7801070-707C-4656-A9F7-0498D4E8D2E1}" destId="{F2F1A2F5-EF4C-4FEE-9FFF-8666F515F1A4}" srcOrd="1" destOrd="0" parTransId="{E545D8BA-1F5A-4BFD-9F33-FD05FDEB0144}" sibTransId="{7FE866AD-28DD-47EF-95C6-AA4C6BAB352D}"/>
    <dgm:cxn modelId="{1E1C1529-9D7C-4BE5-ABD7-CC992E298621}" type="presParOf" srcId="{A80E098A-D52C-45DD-9A49-B5BBFFBDA11C}" destId="{B993C319-E331-4CCE-B7A6-DC72FFE02400}" srcOrd="0" destOrd="0" presId="urn:microsoft.com/office/officeart/2008/layout/HorizontalMultiLevelHierarchy"/>
    <dgm:cxn modelId="{EA131B77-DB58-447D-9DB0-5778E3C4812F}" type="presParOf" srcId="{B993C319-E331-4CCE-B7A6-DC72FFE02400}" destId="{D9F46F21-3648-4412-83CE-75F8895ED3DF}" srcOrd="0" destOrd="0" presId="urn:microsoft.com/office/officeart/2008/layout/HorizontalMultiLevelHierarchy"/>
    <dgm:cxn modelId="{F1A29A86-76DB-42B7-B256-63184BF9600A}" type="presParOf" srcId="{B993C319-E331-4CCE-B7A6-DC72FFE02400}" destId="{E9DE7E86-4D7F-4062-B558-CC738CF69373}" srcOrd="1" destOrd="0" presId="urn:microsoft.com/office/officeart/2008/layout/HorizontalMultiLevelHierarchy"/>
    <dgm:cxn modelId="{7092C6CD-A036-473C-970E-C95B7CB374F3}" type="presParOf" srcId="{E9DE7E86-4D7F-4062-B558-CC738CF69373}" destId="{7BE5CDA2-7B3A-417D-A53B-C8DEDF82E852}" srcOrd="0" destOrd="0" presId="urn:microsoft.com/office/officeart/2008/layout/HorizontalMultiLevelHierarchy"/>
    <dgm:cxn modelId="{2D52D5E2-F84C-4681-A3C7-1CF7A1E317AD}" type="presParOf" srcId="{7BE5CDA2-7B3A-417D-A53B-C8DEDF82E852}" destId="{BD4A7FD8-9CC2-4764-83A6-36536EEE9BBF}" srcOrd="0" destOrd="0" presId="urn:microsoft.com/office/officeart/2008/layout/HorizontalMultiLevelHierarchy"/>
    <dgm:cxn modelId="{BB898F57-9B85-4160-9E56-B619AB534736}" type="presParOf" srcId="{E9DE7E86-4D7F-4062-B558-CC738CF69373}" destId="{FE503CC7-3BCD-431B-BC0A-3C5EB9CCADCF}" srcOrd="1" destOrd="0" presId="urn:microsoft.com/office/officeart/2008/layout/HorizontalMultiLevelHierarchy"/>
    <dgm:cxn modelId="{8345BE15-BA8E-4272-986D-B609C1E96F46}" type="presParOf" srcId="{FE503CC7-3BCD-431B-BC0A-3C5EB9CCADCF}" destId="{0F5385AE-0842-47C0-827B-620F23C876C5}" srcOrd="0" destOrd="0" presId="urn:microsoft.com/office/officeart/2008/layout/HorizontalMultiLevelHierarchy"/>
    <dgm:cxn modelId="{CA92E2D3-1EFA-4DF6-A6A1-B17F58B1DCDC}" type="presParOf" srcId="{FE503CC7-3BCD-431B-BC0A-3C5EB9CCADCF}" destId="{28B98A8E-51A1-4FA9-BA63-1C387F33FA01}" srcOrd="1" destOrd="0" presId="urn:microsoft.com/office/officeart/2008/layout/HorizontalMultiLevelHierarchy"/>
    <dgm:cxn modelId="{C0620B1F-45A4-477D-A674-3E2EDDBB6236}" type="presParOf" srcId="{E9DE7E86-4D7F-4062-B558-CC738CF69373}" destId="{64171A12-B5B1-444D-BFF3-D650BE695436}" srcOrd="2" destOrd="0" presId="urn:microsoft.com/office/officeart/2008/layout/HorizontalMultiLevelHierarchy"/>
    <dgm:cxn modelId="{365479E3-777B-49B0-BBD7-6D9E499DD91B}" type="presParOf" srcId="{64171A12-B5B1-444D-BFF3-D650BE695436}" destId="{DD2C0A25-F75F-4AD1-9113-20684A661291}" srcOrd="0" destOrd="0" presId="urn:microsoft.com/office/officeart/2008/layout/HorizontalMultiLevelHierarchy"/>
    <dgm:cxn modelId="{65BBC87D-9446-48E9-A4DA-E9946C8F2164}" type="presParOf" srcId="{E9DE7E86-4D7F-4062-B558-CC738CF69373}" destId="{8C81A027-736C-4D8D-AF94-DDD6EC1411E8}" srcOrd="3" destOrd="0" presId="urn:microsoft.com/office/officeart/2008/layout/HorizontalMultiLevelHierarchy"/>
    <dgm:cxn modelId="{A04D5AEC-6022-4F31-9CAA-DBC61ECE5F92}" type="presParOf" srcId="{8C81A027-736C-4D8D-AF94-DDD6EC1411E8}" destId="{2D5AE238-617D-4563-87B5-BF01072FB445}" srcOrd="0" destOrd="0" presId="urn:microsoft.com/office/officeart/2008/layout/HorizontalMultiLevelHierarchy"/>
    <dgm:cxn modelId="{A4F795C7-83F7-4803-8A2E-CA071FA2B17C}" type="presParOf" srcId="{8C81A027-736C-4D8D-AF94-DDD6EC1411E8}" destId="{D4487B3C-FDFC-4124-BE12-126EE6AAC659}" srcOrd="1" destOrd="0" presId="urn:microsoft.com/office/officeart/2008/layout/HorizontalMultiLevelHierarchy"/>
    <dgm:cxn modelId="{0AB734BD-3823-40A8-B423-C9E318D890C7}" type="presParOf" srcId="{E9DE7E86-4D7F-4062-B558-CC738CF69373}" destId="{CDAB78DE-88EE-4A5E-B0A0-020021B018D0}" srcOrd="4" destOrd="0" presId="urn:microsoft.com/office/officeart/2008/layout/HorizontalMultiLevelHierarchy"/>
    <dgm:cxn modelId="{5806383B-4951-405B-A79C-C81AB798363C}" type="presParOf" srcId="{CDAB78DE-88EE-4A5E-B0A0-020021B018D0}" destId="{7F751F0C-86D9-465A-96F8-6FEB15312A90}" srcOrd="0" destOrd="0" presId="urn:microsoft.com/office/officeart/2008/layout/HorizontalMultiLevelHierarchy"/>
    <dgm:cxn modelId="{65CC2833-F251-48A2-B7E6-E2BBCED57D8F}" type="presParOf" srcId="{E9DE7E86-4D7F-4062-B558-CC738CF69373}" destId="{DB082004-ABF8-4FC1-90E2-54508BC843B6}" srcOrd="5" destOrd="0" presId="urn:microsoft.com/office/officeart/2008/layout/HorizontalMultiLevelHierarchy"/>
    <dgm:cxn modelId="{9A54C224-B3DF-42CC-B085-7A40EB2CAE0A}" type="presParOf" srcId="{DB082004-ABF8-4FC1-90E2-54508BC843B6}" destId="{6BA2FF9B-B943-436E-B038-2454C9BA1E63}" srcOrd="0" destOrd="0" presId="urn:microsoft.com/office/officeart/2008/layout/HorizontalMultiLevelHierarchy"/>
    <dgm:cxn modelId="{CF5FCD8C-AE6F-4450-BFBC-BA99ECA1CA0B}" type="presParOf" srcId="{DB082004-ABF8-4FC1-90E2-54508BC843B6}" destId="{7A3E4796-D12D-46E4-89F2-18A637D94239}"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BBF85F-2845-439E-BFE9-FDC607A25273}" type="doc">
      <dgm:prSet loTypeId="urn:microsoft.com/office/officeart/2005/8/layout/hList9" loCatId="list" qsTypeId="urn:microsoft.com/office/officeart/2005/8/quickstyle/simple1" qsCatId="simple" csTypeId="urn:microsoft.com/office/officeart/2005/8/colors/colorful1#2" csCatId="colorful" phldr="1"/>
      <dgm:spPr/>
      <dgm:t>
        <a:bodyPr/>
        <a:lstStyle/>
        <a:p>
          <a:endParaRPr lang="en-US"/>
        </a:p>
      </dgm:t>
    </dgm:pt>
    <dgm:pt modelId="{8DB6BFC5-CF6E-4B4E-A0C3-7EBE955E61C7}">
      <dgm:prSet phldrT="[Text]"/>
      <dgm:spPr/>
      <dgm:t>
        <a:bodyPr/>
        <a:lstStyle/>
        <a:p>
          <a:r>
            <a:rPr lang="ro-RO" b="1" dirty="0" smtClean="0">
              <a:latin typeface="Helvetica Neue"/>
              <a:ea typeface="Helvetica Neue"/>
              <a:cs typeface="Helvetica Neue"/>
              <a:sym typeface="Helvetica Neue"/>
            </a:rPr>
            <a:t>Educație </a:t>
          </a:r>
          <a:r>
            <a:rPr lang="en-US" b="1" dirty="0" err="1" smtClean="0">
              <a:latin typeface="Helvetica Neue"/>
              <a:ea typeface="Helvetica Neue"/>
              <a:cs typeface="Helvetica Neue"/>
              <a:sym typeface="Helvetica Neue"/>
            </a:rPr>
            <a:t>Inclu</a:t>
          </a:r>
          <a:r>
            <a:rPr lang="ro-RO" b="1" dirty="0" smtClean="0">
              <a:latin typeface="Helvetica Neue"/>
              <a:ea typeface="Helvetica Neue"/>
              <a:cs typeface="Helvetica Neue"/>
              <a:sym typeface="Helvetica Neue"/>
            </a:rPr>
            <a:t>z</a:t>
          </a:r>
          <a:r>
            <a:rPr lang="en-US" b="1" dirty="0" smtClean="0">
              <a:latin typeface="Helvetica Neue"/>
              <a:ea typeface="Helvetica Neue"/>
              <a:cs typeface="Helvetica Neue"/>
              <a:sym typeface="Helvetica Neue"/>
            </a:rPr>
            <a:t>iv</a:t>
          </a:r>
          <a:r>
            <a:rPr lang="ro-RO" b="1" dirty="0" smtClean="0">
              <a:latin typeface="Helvetica Neue"/>
              <a:ea typeface="Helvetica Neue"/>
              <a:cs typeface="Helvetica Neue"/>
              <a:sym typeface="Helvetica Neue"/>
            </a:rPr>
            <a:t>ă</a:t>
          </a:r>
          <a:endParaRPr lang="en-US" dirty="0"/>
        </a:p>
      </dgm:t>
    </dgm:pt>
    <dgm:pt modelId="{3FB58204-C12F-419B-AA66-F00C2A3EC5C1}" type="parTrans" cxnId="{B493FB58-D748-4E38-A5C9-F1418050B288}">
      <dgm:prSet/>
      <dgm:spPr/>
      <dgm:t>
        <a:bodyPr/>
        <a:lstStyle/>
        <a:p>
          <a:endParaRPr lang="en-US"/>
        </a:p>
      </dgm:t>
    </dgm:pt>
    <dgm:pt modelId="{681D7950-536A-41E1-9725-6F5AFE4BF009}" type="sibTrans" cxnId="{B493FB58-D748-4E38-A5C9-F1418050B288}">
      <dgm:prSet/>
      <dgm:spPr/>
      <dgm:t>
        <a:bodyPr/>
        <a:lstStyle/>
        <a:p>
          <a:endParaRPr lang="en-US"/>
        </a:p>
      </dgm:t>
    </dgm:pt>
    <dgm:pt modelId="{2A77D4F2-9935-404A-871C-AB56719C09DD}">
      <dgm:prSet phldrT="[Text]" custT="1"/>
      <dgm:spPr/>
      <dgm:t>
        <a:bodyPr/>
        <a:lstStyle/>
        <a:p>
          <a:r>
            <a:rPr lang="en-US" sz="2000" dirty="0" smtClean="0">
              <a:latin typeface="+mj-lt"/>
              <a:ea typeface="Helvetica Neue"/>
              <a:cs typeface="Helvetica Neue"/>
              <a:sym typeface="Helvetica Neue"/>
            </a:rPr>
            <a:t>un </a:t>
          </a:r>
          <a:r>
            <a:rPr lang="en-US" sz="2000" dirty="0" err="1" smtClean="0">
              <a:latin typeface="+mj-lt"/>
              <a:ea typeface="Helvetica Neue"/>
              <a:cs typeface="Helvetica Neue"/>
              <a:sym typeface="Helvetica Neue"/>
            </a:rPr>
            <a:t>drept</a:t>
          </a:r>
          <a:r>
            <a:rPr lang="en-US" sz="2000" dirty="0" smtClean="0">
              <a:latin typeface="+mj-lt"/>
              <a:ea typeface="Helvetica Neue"/>
              <a:cs typeface="Helvetica Neue"/>
              <a:sym typeface="Helvetica Neue"/>
            </a:rPr>
            <a:t> fundamental </a:t>
          </a:r>
          <a:r>
            <a:rPr lang="ro-RO" sz="2000" dirty="0" smtClean="0">
              <a:latin typeface="+mj-lt"/>
              <a:ea typeface="Helvetica Neue"/>
              <a:cs typeface="Helvetica Neue"/>
              <a:sym typeface="Helvetica Neue"/>
            </a:rPr>
            <a:t>- </a:t>
          </a:r>
          <a:r>
            <a:rPr lang="en-US" sz="2000" dirty="0" err="1" smtClean="0">
              <a:latin typeface="+mj-lt"/>
              <a:ea typeface="Helvetica Neue"/>
              <a:cs typeface="Helvetica Neue"/>
              <a:sym typeface="Helvetica Neue"/>
            </a:rPr>
            <a:t>orice</a:t>
          </a:r>
          <a:r>
            <a:rPr lang="en-US" sz="2000" dirty="0" smtClean="0">
              <a:latin typeface="+mj-lt"/>
              <a:ea typeface="Helvetica Neue"/>
              <a:cs typeface="Helvetica Neue"/>
              <a:sym typeface="Helvetica Neue"/>
            </a:rPr>
            <a:t> </a:t>
          </a:r>
          <a:r>
            <a:rPr lang="en-US" sz="2000" dirty="0" err="1" smtClean="0">
              <a:latin typeface="+mj-lt"/>
              <a:ea typeface="Helvetica Neue"/>
              <a:cs typeface="Helvetica Neue"/>
              <a:sym typeface="Helvetica Neue"/>
            </a:rPr>
            <a:t>persoană</a:t>
          </a:r>
          <a:r>
            <a:rPr lang="en-US" sz="2000" dirty="0" smtClean="0">
              <a:latin typeface="+mj-lt"/>
              <a:ea typeface="Helvetica Neue"/>
              <a:cs typeface="Helvetica Neue"/>
              <a:sym typeface="Helvetica Neue"/>
            </a:rPr>
            <a:t> </a:t>
          </a:r>
          <a:r>
            <a:rPr lang="ro-RO" sz="2000" dirty="0" smtClean="0">
              <a:latin typeface="+mj-lt"/>
              <a:ea typeface="Helvetica Neue"/>
              <a:cs typeface="Helvetica Neue"/>
              <a:sym typeface="Helvetica Neue"/>
            </a:rPr>
            <a:t>trebuie să aibă</a:t>
          </a:r>
          <a:r>
            <a:rPr lang="en-US" sz="2000" dirty="0" smtClean="0">
              <a:latin typeface="+mj-lt"/>
              <a:ea typeface="Helvetica Neue"/>
              <a:cs typeface="Helvetica Neue"/>
              <a:sym typeface="Helvetica Neue"/>
            </a:rPr>
            <a:t> </a:t>
          </a:r>
          <a:r>
            <a:rPr lang="en-US" sz="2000" dirty="0" err="1" smtClean="0">
              <a:latin typeface="+mj-lt"/>
              <a:ea typeface="Helvetica Neue"/>
              <a:cs typeface="Helvetica Neue"/>
              <a:sym typeface="Helvetica Neue"/>
            </a:rPr>
            <a:t>acces</a:t>
          </a:r>
          <a:r>
            <a:rPr lang="en-US" sz="2000" dirty="0" smtClean="0">
              <a:latin typeface="+mj-lt"/>
              <a:ea typeface="Helvetica Neue"/>
              <a:cs typeface="Helvetica Neue"/>
              <a:sym typeface="Helvetica Neue"/>
            </a:rPr>
            <a:t> la </a:t>
          </a:r>
          <a:r>
            <a:rPr lang="en-US" sz="2000" dirty="0" err="1" smtClean="0">
              <a:latin typeface="+mj-lt"/>
              <a:ea typeface="Helvetica Neue"/>
              <a:cs typeface="Helvetica Neue"/>
              <a:sym typeface="Helvetica Neue"/>
            </a:rPr>
            <a:t>educație</a:t>
          </a:r>
          <a:r>
            <a:rPr lang="en-US" sz="2000" dirty="0" smtClean="0">
              <a:latin typeface="+mj-lt"/>
              <a:ea typeface="Helvetica Neue"/>
              <a:cs typeface="Helvetica Neue"/>
              <a:sym typeface="Helvetica Neue"/>
            </a:rPr>
            <a:t> </a:t>
          </a:r>
          <a:r>
            <a:rPr lang="en-US" sz="2000" dirty="0" err="1" smtClean="0">
              <a:latin typeface="+mj-lt"/>
              <a:ea typeface="Helvetica Neue"/>
              <a:cs typeface="Helvetica Neue"/>
              <a:sym typeface="Helvetica Neue"/>
            </a:rPr>
            <a:t>fără</a:t>
          </a:r>
          <a:r>
            <a:rPr lang="en-US" sz="2000" dirty="0" smtClean="0">
              <a:latin typeface="+mj-lt"/>
              <a:ea typeface="Helvetica Neue"/>
              <a:cs typeface="Helvetica Neue"/>
              <a:sym typeface="Helvetica Neue"/>
            </a:rPr>
            <a:t> </a:t>
          </a:r>
          <a:r>
            <a:rPr lang="en-US" sz="2000" dirty="0" err="1" smtClean="0">
              <a:latin typeface="+mj-lt"/>
              <a:ea typeface="Helvetica Neue"/>
              <a:cs typeface="Helvetica Neue"/>
              <a:sym typeface="Helvetica Neue"/>
            </a:rPr>
            <a:t>discriminare</a:t>
          </a:r>
          <a:endParaRPr lang="en-US" sz="2000" dirty="0">
            <a:latin typeface="+mj-lt"/>
          </a:endParaRPr>
        </a:p>
      </dgm:t>
    </dgm:pt>
    <dgm:pt modelId="{D78BBE76-F9EB-44DE-B4EB-C450E296FF37}" type="parTrans" cxnId="{F680FEDF-D519-4613-AEDD-9CBE0C5D06A1}">
      <dgm:prSet/>
      <dgm:spPr/>
      <dgm:t>
        <a:bodyPr/>
        <a:lstStyle/>
        <a:p>
          <a:endParaRPr lang="en-US"/>
        </a:p>
      </dgm:t>
    </dgm:pt>
    <dgm:pt modelId="{CF5CE365-7E4D-428D-B695-F35CB4CB3018}" type="sibTrans" cxnId="{F680FEDF-D519-4613-AEDD-9CBE0C5D06A1}">
      <dgm:prSet/>
      <dgm:spPr/>
      <dgm:t>
        <a:bodyPr/>
        <a:lstStyle/>
        <a:p>
          <a:endParaRPr lang="en-US"/>
        </a:p>
      </dgm:t>
    </dgm:pt>
    <dgm:pt modelId="{0B94D607-1E98-40A5-9837-B51CBFC05563}">
      <dgm:prSet phldrT="[Text]" custT="1"/>
      <dgm:spPr/>
      <dgm:t>
        <a:bodyPr/>
        <a:lstStyle/>
        <a:p>
          <a:pPr marL="0" indent="0" algn="just" rtl="0"/>
          <a:r>
            <a:rPr lang="en-US" sz="2000" dirty="0" err="1" smtClean="0">
              <a:latin typeface="+mj-lt"/>
              <a:ea typeface="Helvetica Neue"/>
              <a:cs typeface="Helvetica Neue"/>
              <a:sym typeface="Helvetica Neue"/>
            </a:rPr>
            <a:t>vizează</a:t>
          </a:r>
          <a:r>
            <a:rPr lang="en-US" sz="2000" dirty="0" smtClean="0">
              <a:latin typeface="+mj-lt"/>
              <a:ea typeface="Helvetica Neue"/>
              <a:cs typeface="Helvetica Neue"/>
              <a:sym typeface="Helvetica Neue"/>
            </a:rPr>
            <a:t> </a:t>
          </a:r>
          <a:r>
            <a:rPr lang="en-US" sz="2000" dirty="0" err="1" smtClean="0">
              <a:latin typeface="+mj-lt"/>
              <a:ea typeface="Helvetica Neue"/>
              <a:cs typeface="Helvetica Neue"/>
              <a:sym typeface="Helvetica Neue"/>
            </a:rPr>
            <a:t>eliminarea</a:t>
          </a:r>
          <a:r>
            <a:rPr lang="en-US" sz="2000" dirty="0" smtClean="0">
              <a:latin typeface="+mj-lt"/>
              <a:ea typeface="Helvetica Neue"/>
              <a:cs typeface="Helvetica Neue"/>
              <a:sym typeface="Helvetica Neue"/>
            </a:rPr>
            <a:t> </a:t>
          </a:r>
          <a:r>
            <a:rPr lang="en-US" sz="2000" dirty="0" err="1" smtClean="0">
              <a:latin typeface="+mj-lt"/>
              <a:ea typeface="Helvetica Neue"/>
              <a:cs typeface="Helvetica Neue"/>
              <a:sym typeface="Helvetica Neue"/>
            </a:rPr>
            <a:t>excluziunii</a:t>
          </a:r>
          <a:r>
            <a:rPr lang="en-US" sz="2000" dirty="0" smtClean="0">
              <a:latin typeface="+mj-lt"/>
              <a:ea typeface="Helvetica Neue"/>
              <a:cs typeface="Helvetica Neue"/>
              <a:sym typeface="Helvetica Neue"/>
            </a:rPr>
            <a:t> </a:t>
          </a:r>
          <a:r>
            <a:rPr lang="en-US" sz="2000" dirty="0" err="1" smtClean="0">
              <a:latin typeface="+mj-lt"/>
              <a:ea typeface="Helvetica Neue"/>
              <a:cs typeface="Helvetica Neue"/>
              <a:sym typeface="Helvetica Neue"/>
            </a:rPr>
            <a:t>și</a:t>
          </a:r>
          <a:r>
            <a:rPr lang="en-US" sz="2000" dirty="0" smtClean="0">
              <a:latin typeface="+mj-lt"/>
              <a:ea typeface="Helvetica Neue"/>
              <a:cs typeface="Helvetica Neue"/>
              <a:sym typeface="Helvetica Neue"/>
            </a:rPr>
            <a:t> a </a:t>
          </a:r>
          <a:r>
            <a:rPr lang="en-US" sz="2000" dirty="0" err="1" smtClean="0">
              <a:latin typeface="+mj-lt"/>
              <a:ea typeface="Helvetica Neue"/>
              <a:cs typeface="Helvetica Neue"/>
              <a:sym typeface="Helvetica Neue"/>
            </a:rPr>
            <a:t>discriminării</a:t>
          </a:r>
          <a:endParaRPr lang="en-US" sz="2000" dirty="0">
            <a:latin typeface="+mj-lt"/>
          </a:endParaRPr>
        </a:p>
      </dgm:t>
    </dgm:pt>
    <dgm:pt modelId="{6712477D-E470-4733-B0C9-CFE9D2C65A36}" type="parTrans" cxnId="{F16FB41D-D57E-4DA1-9E50-BF204B101F77}">
      <dgm:prSet/>
      <dgm:spPr/>
      <dgm:t>
        <a:bodyPr/>
        <a:lstStyle/>
        <a:p>
          <a:endParaRPr lang="en-US"/>
        </a:p>
      </dgm:t>
    </dgm:pt>
    <dgm:pt modelId="{DB89BC06-2676-408F-9E5E-FFD9989AF68E}" type="sibTrans" cxnId="{F16FB41D-D57E-4DA1-9E50-BF204B101F77}">
      <dgm:prSet/>
      <dgm:spPr/>
      <dgm:t>
        <a:bodyPr/>
        <a:lstStyle/>
        <a:p>
          <a:endParaRPr lang="en-US"/>
        </a:p>
      </dgm:t>
    </dgm:pt>
    <dgm:pt modelId="{06C5A215-A151-454D-8002-605F6080B9F8}">
      <dgm:prSet custT="1"/>
      <dgm:spPr/>
      <dgm:t>
        <a:bodyPr/>
        <a:lstStyle/>
        <a:p>
          <a:pPr algn="just"/>
          <a:r>
            <a:rPr lang="en-US" sz="2000" dirty="0" err="1" smtClean="0">
              <a:latin typeface="+mj-lt"/>
              <a:ea typeface="Helvetica Neue"/>
              <a:cs typeface="Helvetica Neue"/>
              <a:sym typeface="Helvetica Neue"/>
            </a:rPr>
            <a:t>este</a:t>
          </a:r>
          <a:r>
            <a:rPr lang="en-US" sz="2000" dirty="0" smtClean="0">
              <a:latin typeface="+mj-lt"/>
              <a:ea typeface="Helvetica Neue"/>
              <a:cs typeface="Helvetica Neue"/>
              <a:sym typeface="Helvetica Neue"/>
            </a:rPr>
            <a:t> </a:t>
          </a:r>
          <a:r>
            <a:rPr lang="en-US" sz="2000" dirty="0" err="1" smtClean="0">
              <a:latin typeface="+mj-lt"/>
              <a:ea typeface="Helvetica Neue"/>
              <a:cs typeface="Helvetica Neue"/>
              <a:sym typeface="Helvetica Neue"/>
            </a:rPr>
            <a:t>necesar</a:t>
          </a:r>
          <a:r>
            <a:rPr lang="en-US" sz="2000" dirty="0" smtClean="0">
              <a:latin typeface="+mj-lt"/>
              <a:ea typeface="Helvetica Neue"/>
              <a:cs typeface="Helvetica Neue"/>
              <a:sym typeface="Helvetica Neue"/>
            </a:rPr>
            <a:t> ca </a:t>
          </a:r>
          <a:r>
            <a:rPr lang="en-US" sz="2000" dirty="0" err="1" smtClean="0">
              <a:latin typeface="+mj-lt"/>
              <a:ea typeface="Helvetica Neue"/>
              <a:cs typeface="Helvetica Neue"/>
              <a:sym typeface="Helvetica Neue"/>
            </a:rPr>
            <a:t>fiecare</a:t>
          </a:r>
          <a:r>
            <a:rPr lang="en-US" sz="2000" dirty="0" smtClean="0">
              <a:latin typeface="+mj-lt"/>
              <a:ea typeface="Helvetica Neue"/>
              <a:cs typeface="Helvetica Neue"/>
              <a:sym typeface="Helvetica Neue"/>
            </a:rPr>
            <a:t> </a:t>
          </a:r>
          <a:r>
            <a:rPr lang="en-US" sz="2000" dirty="0" err="1" smtClean="0">
              <a:latin typeface="+mj-lt"/>
              <a:ea typeface="Helvetica Neue"/>
              <a:cs typeface="Helvetica Neue"/>
              <a:sym typeface="Helvetica Neue"/>
            </a:rPr>
            <a:t>persoană</a:t>
          </a:r>
          <a:r>
            <a:rPr lang="en-US" sz="2000" dirty="0" smtClean="0">
              <a:latin typeface="+mj-lt"/>
              <a:ea typeface="Helvetica Neue"/>
              <a:cs typeface="Helvetica Neue"/>
              <a:sym typeface="Helvetica Neue"/>
            </a:rPr>
            <a:t> </a:t>
          </a:r>
          <a:r>
            <a:rPr lang="en-US" sz="2000" dirty="0" err="1" smtClean="0">
              <a:latin typeface="+mj-lt"/>
              <a:ea typeface="Helvetica Neue"/>
              <a:cs typeface="Helvetica Neue"/>
              <a:sym typeface="Helvetica Neue"/>
            </a:rPr>
            <a:t>să</a:t>
          </a:r>
          <a:r>
            <a:rPr lang="en-US" sz="2000" dirty="0" smtClean="0">
              <a:latin typeface="+mj-lt"/>
              <a:ea typeface="Helvetica Neue"/>
              <a:cs typeface="Helvetica Neue"/>
              <a:sym typeface="Helvetica Neue"/>
            </a:rPr>
            <a:t> </a:t>
          </a:r>
          <a:r>
            <a:rPr lang="en-US" sz="2000" dirty="0" err="1" smtClean="0">
              <a:latin typeface="+mj-lt"/>
              <a:ea typeface="Helvetica Neue"/>
              <a:cs typeface="Helvetica Neue"/>
              <a:sym typeface="Helvetica Neue"/>
            </a:rPr>
            <a:t>participe</a:t>
          </a:r>
          <a:r>
            <a:rPr lang="en-US" sz="2000" dirty="0" smtClean="0">
              <a:latin typeface="+mj-lt"/>
              <a:ea typeface="Helvetica Neue"/>
              <a:cs typeface="Helvetica Neue"/>
              <a:sym typeface="Helvetica Neue"/>
            </a:rPr>
            <a:t> </a:t>
          </a:r>
          <a:r>
            <a:rPr lang="ro-RO" sz="2000" dirty="0" smtClean="0">
              <a:latin typeface="+mj-lt"/>
              <a:ea typeface="Helvetica Neue"/>
              <a:cs typeface="Helvetica Neue"/>
              <a:sym typeface="Helvetica Neue"/>
            </a:rPr>
            <a:t>în viața societății</a:t>
          </a:r>
          <a:endParaRPr lang="en-US" sz="2000" dirty="0">
            <a:latin typeface="+mj-lt"/>
          </a:endParaRPr>
        </a:p>
      </dgm:t>
    </dgm:pt>
    <dgm:pt modelId="{1840AD9D-BA5D-47DC-9A6C-9C6AAD6F3350}" type="parTrans" cxnId="{17568975-6FF2-427B-9A62-40AA78AD31C7}">
      <dgm:prSet/>
      <dgm:spPr/>
      <dgm:t>
        <a:bodyPr/>
        <a:lstStyle/>
        <a:p>
          <a:endParaRPr lang="en-US"/>
        </a:p>
      </dgm:t>
    </dgm:pt>
    <dgm:pt modelId="{EEAE8A6B-6A99-470D-BB7A-2827AB10F70E}" type="sibTrans" cxnId="{17568975-6FF2-427B-9A62-40AA78AD31C7}">
      <dgm:prSet/>
      <dgm:spPr/>
      <dgm:t>
        <a:bodyPr/>
        <a:lstStyle/>
        <a:p>
          <a:endParaRPr lang="en-US"/>
        </a:p>
      </dgm:t>
    </dgm:pt>
    <dgm:pt modelId="{93B758BE-05F5-45FE-8C1C-C0D80BE5ABB7}" type="pres">
      <dgm:prSet presAssocID="{C0BBF85F-2845-439E-BFE9-FDC607A25273}" presName="list" presStyleCnt="0">
        <dgm:presLayoutVars>
          <dgm:dir/>
          <dgm:animLvl val="lvl"/>
        </dgm:presLayoutVars>
      </dgm:prSet>
      <dgm:spPr/>
      <dgm:t>
        <a:bodyPr/>
        <a:lstStyle/>
        <a:p>
          <a:endParaRPr lang="en-US"/>
        </a:p>
      </dgm:t>
    </dgm:pt>
    <dgm:pt modelId="{20CABC53-21B5-4240-A410-7A6F2A129E0F}" type="pres">
      <dgm:prSet presAssocID="{8DB6BFC5-CF6E-4B4E-A0C3-7EBE955E61C7}" presName="posSpace" presStyleCnt="0"/>
      <dgm:spPr/>
    </dgm:pt>
    <dgm:pt modelId="{ADC770E7-C7D1-415D-96DF-1A60BDA1F19D}" type="pres">
      <dgm:prSet presAssocID="{8DB6BFC5-CF6E-4B4E-A0C3-7EBE955E61C7}" presName="vertFlow" presStyleCnt="0"/>
      <dgm:spPr/>
    </dgm:pt>
    <dgm:pt modelId="{45741BE1-D81A-41D2-9CB0-9AFC4F44FB3E}" type="pres">
      <dgm:prSet presAssocID="{8DB6BFC5-CF6E-4B4E-A0C3-7EBE955E61C7}" presName="topSpace" presStyleCnt="0"/>
      <dgm:spPr/>
    </dgm:pt>
    <dgm:pt modelId="{78E393A8-1F14-4D30-A8D7-470A850FA566}" type="pres">
      <dgm:prSet presAssocID="{8DB6BFC5-CF6E-4B4E-A0C3-7EBE955E61C7}" presName="firstComp" presStyleCnt="0"/>
      <dgm:spPr/>
    </dgm:pt>
    <dgm:pt modelId="{EB5DE8B0-FFBA-4E2A-8CFE-A74A3BAA6EF8}" type="pres">
      <dgm:prSet presAssocID="{8DB6BFC5-CF6E-4B4E-A0C3-7EBE955E61C7}" presName="firstChild" presStyleLbl="bgAccFollowNode1" presStyleIdx="0" presStyleCnt="3" custScaleX="127103" custScaleY="50749"/>
      <dgm:spPr/>
      <dgm:t>
        <a:bodyPr/>
        <a:lstStyle/>
        <a:p>
          <a:endParaRPr lang="en-US"/>
        </a:p>
      </dgm:t>
    </dgm:pt>
    <dgm:pt modelId="{46767CE6-0E1A-47AB-A65C-1D5BFD711176}" type="pres">
      <dgm:prSet presAssocID="{8DB6BFC5-CF6E-4B4E-A0C3-7EBE955E61C7}" presName="firstChildTx" presStyleLbl="bgAccFollowNode1" presStyleIdx="0" presStyleCnt="3">
        <dgm:presLayoutVars>
          <dgm:bulletEnabled val="1"/>
        </dgm:presLayoutVars>
      </dgm:prSet>
      <dgm:spPr/>
      <dgm:t>
        <a:bodyPr/>
        <a:lstStyle/>
        <a:p>
          <a:endParaRPr lang="en-US"/>
        </a:p>
      </dgm:t>
    </dgm:pt>
    <dgm:pt modelId="{1EEE656C-962F-457F-9F12-98611B7D9C21}" type="pres">
      <dgm:prSet presAssocID="{0B94D607-1E98-40A5-9837-B51CBFC05563}" presName="comp" presStyleCnt="0"/>
      <dgm:spPr/>
    </dgm:pt>
    <dgm:pt modelId="{CA1D13EF-62F4-4423-979A-382979C432FB}" type="pres">
      <dgm:prSet presAssocID="{0B94D607-1E98-40A5-9837-B51CBFC05563}" presName="child" presStyleLbl="bgAccFollowNode1" presStyleIdx="1" presStyleCnt="3" custScaleX="127444" custScaleY="42348"/>
      <dgm:spPr/>
      <dgm:t>
        <a:bodyPr/>
        <a:lstStyle/>
        <a:p>
          <a:endParaRPr lang="en-US"/>
        </a:p>
      </dgm:t>
    </dgm:pt>
    <dgm:pt modelId="{C31700D7-124B-402B-A685-1AD5718DEE2B}" type="pres">
      <dgm:prSet presAssocID="{0B94D607-1E98-40A5-9837-B51CBFC05563}" presName="childTx" presStyleLbl="bgAccFollowNode1" presStyleIdx="1" presStyleCnt="3">
        <dgm:presLayoutVars>
          <dgm:bulletEnabled val="1"/>
        </dgm:presLayoutVars>
      </dgm:prSet>
      <dgm:spPr/>
      <dgm:t>
        <a:bodyPr/>
        <a:lstStyle/>
        <a:p>
          <a:endParaRPr lang="en-US"/>
        </a:p>
      </dgm:t>
    </dgm:pt>
    <dgm:pt modelId="{4911A287-13E0-4AF0-A4C9-50D9B225BD7E}" type="pres">
      <dgm:prSet presAssocID="{06C5A215-A151-454D-8002-605F6080B9F8}" presName="comp" presStyleCnt="0"/>
      <dgm:spPr/>
    </dgm:pt>
    <dgm:pt modelId="{A06F7FF3-1E40-4872-AFE8-61CB6D4A2224}" type="pres">
      <dgm:prSet presAssocID="{06C5A215-A151-454D-8002-605F6080B9F8}" presName="child" presStyleLbl="bgAccFollowNode1" presStyleIdx="2" presStyleCnt="3" custScaleX="127103" custScaleY="39664"/>
      <dgm:spPr/>
      <dgm:t>
        <a:bodyPr/>
        <a:lstStyle/>
        <a:p>
          <a:endParaRPr lang="en-US"/>
        </a:p>
      </dgm:t>
    </dgm:pt>
    <dgm:pt modelId="{1D480F7F-2D4F-4B1D-BD7F-43B8FC989142}" type="pres">
      <dgm:prSet presAssocID="{06C5A215-A151-454D-8002-605F6080B9F8}" presName="childTx" presStyleLbl="bgAccFollowNode1" presStyleIdx="2" presStyleCnt="3">
        <dgm:presLayoutVars>
          <dgm:bulletEnabled val="1"/>
        </dgm:presLayoutVars>
      </dgm:prSet>
      <dgm:spPr/>
      <dgm:t>
        <a:bodyPr/>
        <a:lstStyle/>
        <a:p>
          <a:endParaRPr lang="en-US"/>
        </a:p>
      </dgm:t>
    </dgm:pt>
    <dgm:pt modelId="{C06EE781-5DF3-4005-992C-A87D32750914}" type="pres">
      <dgm:prSet presAssocID="{8DB6BFC5-CF6E-4B4E-A0C3-7EBE955E61C7}" presName="negSpace" presStyleCnt="0"/>
      <dgm:spPr/>
    </dgm:pt>
    <dgm:pt modelId="{02B1B211-D93A-4277-9153-280BE26F951A}" type="pres">
      <dgm:prSet presAssocID="{8DB6BFC5-CF6E-4B4E-A0C3-7EBE955E61C7}" presName="circle" presStyleLbl="node1" presStyleIdx="0" presStyleCnt="1" custScaleX="66617" custScaleY="64752" custLinFactNeighborX="-29240" custLinFactNeighborY="81222"/>
      <dgm:spPr/>
      <dgm:t>
        <a:bodyPr/>
        <a:lstStyle/>
        <a:p>
          <a:endParaRPr lang="en-US"/>
        </a:p>
      </dgm:t>
    </dgm:pt>
  </dgm:ptLst>
  <dgm:cxnLst>
    <dgm:cxn modelId="{1D49A768-3F6E-44CA-87DA-576A52398C8F}" type="presOf" srcId="{C0BBF85F-2845-439E-BFE9-FDC607A25273}" destId="{93B758BE-05F5-45FE-8C1C-C0D80BE5ABB7}" srcOrd="0" destOrd="0" presId="urn:microsoft.com/office/officeart/2005/8/layout/hList9"/>
    <dgm:cxn modelId="{17568975-6FF2-427B-9A62-40AA78AD31C7}" srcId="{8DB6BFC5-CF6E-4B4E-A0C3-7EBE955E61C7}" destId="{06C5A215-A151-454D-8002-605F6080B9F8}" srcOrd="2" destOrd="0" parTransId="{1840AD9D-BA5D-47DC-9A6C-9C6AAD6F3350}" sibTransId="{EEAE8A6B-6A99-470D-BB7A-2827AB10F70E}"/>
    <dgm:cxn modelId="{0CC7050B-A6A0-4784-968E-CC27434D4F16}" type="presOf" srcId="{8DB6BFC5-CF6E-4B4E-A0C3-7EBE955E61C7}" destId="{02B1B211-D93A-4277-9153-280BE26F951A}" srcOrd="0" destOrd="0" presId="urn:microsoft.com/office/officeart/2005/8/layout/hList9"/>
    <dgm:cxn modelId="{142269FA-B484-4F8E-A31D-79921041E7FD}" type="presOf" srcId="{2A77D4F2-9935-404A-871C-AB56719C09DD}" destId="{EB5DE8B0-FFBA-4E2A-8CFE-A74A3BAA6EF8}" srcOrd="0" destOrd="0" presId="urn:microsoft.com/office/officeart/2005/8/layout/hList9"/>
    <dgm:cxn modelId="{25805C21-A247-4C33-9EAE-FB9E5FFCB1FF}" type="presOf" srcId="{06C5A215-A151-454D-8002-605F6080B9F8}" destId="{A06F7FF3-1E40-4872-AFE8-61CB6D4A2224}" srcOrd="0" destOrd="0" presId="urn:microsoft.com/office/officeart/2005/8/layout/hList9"/>
    <dgm:cxn modelId="{F680FEDF-D519-4613-AEDD-9CBE0C5D06A1}" srcId="{8DB6BFC5-CF6E-4B4E-A0C3-7EBE955E61C7}" destId="{2A77D4F2-9935-404A-871C-AB56719C09DD}" srcOrd="0" destOrd="0" parTransId="{D78BBE76-F9EB-44DE-B4EB-C450E296FF37}" sibTransId="{CF5CE365-7E4D-428D-B695-F35CB4CB3018}"/>
    <dgm:cxn modelId="{E288A269-1057-4D2A-BC47-C22EFF799B0B}" type="presOf" srcId="{0B94D607-1E98-40A5-9837-B51CBFC05563}" destId="{CA1D13EF-62F4-4423-979A-382979C432FB}" srcOrd="0" destOrd="0" presId="urn:microsoft.com/office/officeart/2005/8/layout/hList9"/>
    <dgm:cxn modelId="{55FC8E41-46D5-4A73-8172-1A988FA1F00F}" type="presOf" srcId="{06C5A215-A151-454D-8002-605F6080B9F8}" destId="{1D480F7F-2D4F-4B1D-BD7F-43B8FC989142}" srcOrd="1" destOrd="0" presId="urn:microsoft.com/office/officeart/2005/8/layout/hList9"/>
    <dgm:cxn modelId="{B493FB58-D748-4E38-A5C9-F1418050B288}" srcId="{C0BBF85F-2845-439E-BFE9-FDC607A25273}" destId="{8DB6BFC5-CF6E-4B4E-A0C3-7EBE955E61C7}" srcOrd="0" destOrd="0" parTransId="{3FB58204-C12F-419B-AA66-F00C2A3EC5C1}" sibTransId="{681D7950-536A-41E1-9725-6F5AFE4BF009}"/>
    <dgm:cxn modelId="{07880718-0AE9-4116-A83A-3AACD3DC8F0A}" type="presOf" srcId="{2A77D4F2-9935-404A-871C-AB56719C09DD}" destId="{46767CE6-0E1A-47AB-A65C-1D5BFD711176}" srcOrd="1" destOrd="0" presId="urn:microsoft.com/office/officeart/2005/8/layout/hList9"/>
    <dgm:cxn modelId="{D55C63E7-74FE-4B98-B619-AE1D965785B2}" type="presOf" srcId="{0B94D607-1E98-40A5-9837-B51CBFC05563}" destId="{C31700D7-124B-402B-A685-1AD5718DEE2B}" srcOrd="1" destOrd="0" presId="urn:microsoft.com/office/officeart/2005/8/layout/hList9"/>
    <dgm:cxn modelId="{F16FB41D-D57E-4DA1-9E50-BF204B101F77}" srcId="{8DB6BFC5-CF6E-4B4E-A0C3-7EBE955E61C7}" destId="{0B94D607-1E98-40A5-9837-B51CBFC05563}" srcOrd="1" destOrd="0" parTransId="{6712477D-E470-4733-B0C9-CFE9D2C65A36}" sibTransId="{DB89BC06-2676-408F-9E5E-FFD9989AF68E}"/>
    <dgm:cxn modelId="{5438F31F-EFF1-4C54-94BA-49E88CE350F6}" type="presParOf" srcId="{93B758BE-05F5-45FE-8C1C-C0D80BE5ABB7}" destId="{20CABC53-21B5-4240-A410-7A6F2A129E0F}" srcOrd="0" destOrd="0" presId="urn:microsoft.com/office/officeart/2005/8/layout/hList9"/>
    <dgm:cxn modelId="{759F442E-5103-411F-BB94-142014FEAFA9}" type="presParOf" srcId="{93B758BE-05F5-45FE-8C1C-C0D80BE5ABB7}" destId="{ADC770E7-C7D1-415D-96DF-1A60BDA1F19D}" srcOrd="1" destOrd="0" presId="urn:microsoft.com/office/officeart/2005/8/layout/hList9"/>
    <dgm:cxn modelId="{F67AE1E4-BE50-469F-BEC1-6FCA59E9B8DD}" type="presParOf" srcId="{ADC770E7-C7D1-415D-96DF-1A60BDA1F19D}" destId="{45741BE1-D81A-41D2-9CB0-9AFC4F44FB3E}" srcOrd="0" destOrd="0" presId="urn:microsoft.com/office/officeart/2005/8/layout/hList9"/>
    <dgm:cxn modelId="{8E42E2AB-3D18-4CCC-A04A-E3544CF00EFD}" type="presParOf" srcId="{ADC770E7-C7D1-415D-96DF-1A60BDA1F19D}" destId="{78E393A8-1F14-4D30-A8D7-470A850FA566}" srcOrd="1" destOrd="0" presId="urn:microsoft.com/office/officeart/2005/8/layout/hList9"/>
    <dgm:cxn modelId="{A868E295-E4BE-42AE-A297-B6B83167CEE7}" type="presParOf" srcId="{78E393A8-1F14-4D30-A8D7-470A850FA566}" destId="{EB5DE8B0-FFBA-4E2A-8CFE-A74A3BAA6EF8}" srcOrd="0" destOrd="0" presId="urn:microsoft.com/office/officeart/2005/8/layout/hList9"/>
    <dgm:cxn modelId="{7F95CCED-9186-4B8D-AD6F-4638BAB2C6C1}" type="presParOf" srcId="{78E393A8-1F14-4D30-A8D7-470A850FA566}" destId="{46767CE6-0E1A-47AB-A65C-1D5BFD711176}" srcOrd="1" destOrd="0" presId="urn:microsoft.com/office/officeart/2005/8/layout/hList9"/>
    <dgm:cxn modelId="{EE1D663B-8D1D-4F48-B7BF-FA0F24406123}" type="presParOf" srcId="{ADC770E7-C7D1-415D-96DF-1A60BDA1F19D}" destId="{1EEE656C-962F-457F-9F12-98611B7D9C21}" srcOrd="2" destOrd="0" presId="urn:microsoft.com/office/officeart/2005/8/layout/hList9"/>
    <dgm:cxn modelId="{58A9B3BF-3D0F-4DDA-9BE4-160A9518A19D}" type="presParOf" srcId="{1EEE656C-962F-457F-9F12-98611B7D9C21}" destId="{CA1D13EF-62F4-4423-979A-382979C432FB}" srcOrd="0" destOrd="0" presId="urn:microsoft.com/office/officeart/2005/8/layout/hList9"/>
    <dgm:cxn modelId="{6BBBC784-8089-4A22-89CD-0BBF220A304A}" type="presParOf" srcId="{1EEE656C-962F-457F-9F12-98611B7D9C21}" destId="{C31700D7-124B-402B-A685-1AD5718DEE2B}" srcOrd="1" destOrd="0" presId="urn:microsoft.com/office/officeart/2005/8/layout/hList9"/>
    <dgm:cxn modelId="{8ADD0A0E-A652-42D0-A67D-C75FF58DF2B4}" type="presParOf" srcId="{ADC770E7-C7D1-415D-96DF-1A60BDA1F19D}" destId="{4911A287-13E0-4AF0-A4C9-50D9B225BD7E}" srcOrd="3" destOrd="0" presId="urn:microsoft.com/office/officeart/2005/8/layout/hList9"/>
    <dgm:cxn modelId="{100BC3C4-7911-48EB-B87A-89C6807ECB39}" type="presParOf" srcId="{4911A287-13E0-4AF0-A4C9-50D9B225BD7E}" destId="{A06F7FF3-1E40-4872-AFE8-61CB6D4A2224}" srcOrd="0" destOrd="0" presId="urn:microsoft.com/office/officeart/2005/8/layout/hList9"/>
    <dgm:cxn modelId="{B4AC9471-4671-417A-878B-E438A5F5F2EC}" type="presParOf" srcId="{4911A287-13E0-4AF0-A4C9-50D9B225BD7E}" destId="{1D480F7F-2D4F-4B1D-BD7F-43B8FC989142}" srcOrd="1" destOrd="0" presId="urn:microsoft.com/office/officeart/2005/8/layout/hList9"/>
    <dgm:cxn modelId="{DE5A8CDC-C748-4AF0-8C40-D447F3A4A5F4}" type="presParOf" srcId="{93B758BE-05F5-45FE-8C1C-C0D80BE5ABB7}" destId="{C06EE781-5DF3-4005-992C-A87D32750914}" srcOrd="2" destOrd="0" presId="urn:microsoft.com/office/officeart/2005/8/layout/hList9"/>
    <dgm:cxn modelId="{67FE7AC2-529C-498E-B89E-FDDFD94A63DD}" type="presParOf" srcId="{93B758BE-05F5-45FE-8C1C-C0D80BE5ABB7}" destId="{02B1B211-D93A-4277-9153-280BE26F951A}" srcOrd="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018A48-872B-42BA-8858-7C615A0A88ED}"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A4094CB0-08B5-4BDD-A88E-2890357B2818}">
      <dgm:prSet phldrT="[Text]"/>
      <dgm:spPr/>
      <dgm:t>
        <a:bodyPr/>
        <a:lstStyle/>
        <a:p>
          <a:r>
            <a:rPr lang="en-US" b="1" dirty="0" err="1" smtClean="0"/>
            <a:t>Educa</a:t>
          </a:r>
          <a:r>
            <a:rPr lang="ro-RO" b="1" dirty="0" smtClean="0"/>
            <a:t>ție</a:t>
          </a:r>
          <a:endParaRPr lang="en-US" b="1" dirty="0"/>
        </a:p>
      </dgm:t>
    </dgm:pt>
    <dgm:pt modelId="{17B6095D-EDC1-4256-A6DF-5367C15B088E}" type="parTrans" cxnId="{C552C3EB-C379-4CD9-BDBD-11A45EC05645}">
      <dgm:prSet/>
      <dgm:spPr/>
      <dgm:t>
        <a:bodyPr/>
        <a:lstStyle/>
        <a:p>
          <a:endParaRPr lang="en-US"/>
        </a:p>
      </dgm:t>
    </dgm:pt>
    <dgm:pt modelId="{357A0224-48AD-4429-BBC4-B518686BA563}" type="sibTrans" cxnId="{C552C3EB-C379-4CD9-BDBD-11A45EC05645}">
      <dgm:prSet/>
      <dgm:spPr/>
      <dgm:t>
        <a:bodyPr/>
        <a:lstStyle/>
        <a:p>
          <a:endParaRPr lang="en-US"/>
        </a:p>
      </dgm:t>
    </dgm:pt>
    <dgm:pt modelId="{7CAF4C0C-E37E-49B0-ABD1-74D337DFB764}">
      <dgm:prSet phldrT="[Text]" custT="1"/>
      <dgm:spPr/>
      <dgm:t>
        <a:bodyPr/>
        <a:lstStyle/>
        <a:p>
          <a:pPr rtl="0"/>
          <a:r>
            <a:rPr lang="en-US" sz="2200" dirty="0" smtClean="0">
              <a:solidFill>
                <a:schemeClr val="tx1"/>
              </a:solidFill>
              <a:latin typeface="Helvetica Neue"/>
              <a:ea typeface="Helvetica Neue"/>
              <a:cs typeface="Helvetica Neue"/>
              <a:sym typeface="Helvetica Neue"/>
            </a:rPr>
            <a:t>un </a:t>
          </a:r>
          <a:r>
            <a:rPr lang="en-US" sz="2200" dirty="0" err="1" smtClean="0">
              <a:solidFill>
                <a:schemeClr val="tx1"/>
              </a:solidFill>
              <a:latin typeface="Helvetica Neue"/>
              <a:ea typeface="Helvetica Neue"/>
              <a:cs typeface="Helvetica Neue"/>
              <a:sym typeface="Helvetica Neue"/>
            </a:rPr>
            <a:t>drept</a:t>
          </a:r>
          <a:r>
            <a:rPr lang="en-US" sz="2200" dirty="0" smtClean="0">
              <a:solidFill>
                <a:schemeClr val="tx1"/>
              </a:solidFill>
              <a:latin typeface="Helvetica Neue"/>
              <a:ea typeface="Helvetica Neue"/>
              <a:cs typeface="Helvetica Neue"/>
              <a:sym typeface="Helvetica Neue"/>
            </a:rPr>
            <a:t> fundamental al </a:t>
          </a:r>
          <a:r>
            <a:rPr lang="en-US" sz="2200" dirty="0" err="1" smtClean="0">
              <a:solidFill>
                <a:schemeClr val="tx1"/>
              </a:solidFill>
              <a:latin typeface="Helvetica Neue"/>
              <a:ea typeface="Helvetica Neue"/>
              <a:cs typeface="Helvetica Neue"/>
              <a:sym typeface="Helvetica Neue"/>
            </a:rPr>
            <a:t>omului</a:t>
          </a:r>
          <a:endParaRPr lang="en-US" sz="2200" dirty="0"/>
        </a:p>
      </dgm:t>
    </dgm:pt>
    <dgm:pt modelId="{D8FE31E6-1C00-4109-8587-8296020AF0A3}" type="parTrans" cxnId="{4BA0B1E0-9993-4D71-8CAC-06F88E6F2B02}">
      <dgm:prSet/>
      <dgm:spPr/>
      <dgm:t>
        <a:bodyPr/>
        <a:lstStyle/>
        <a:p>
          <a:endParaRPr lang="en-US"/>
        </a:p>
      </dgm:t>
    </dgm:pt>
    <dgm:pt modelId="{A9AC6CA1-293D-49B3-BF10-9B87ED4CF458}" type="sibTrans" cxnId="{4BA0B1E0-9993-4D71-8CAC-06F88E6F2B02}">
      <dgm:prSet/>
      <dgm:spPr/>
      <dgm:t>
        <a:bodyPr/>
        <a:lstStyle/>
        <a:p>
          <a:endParaRPr lang="en-US"/>
        </a:p>
      </dgm:t>
    </dgm:pt>
    <dgm:pt modelId="{DB5E5569-82D7-449E-AB2B-F0717127C097}" type="pres">
      <dgm:prSet presAssocID="{75018A48-872B-42BA-8858-7C615A0A88ED}" presName="list" presStyleCnt="0">
        <dgm:presLayoutVars>
          <dgm:dir/>
          <dgm:animLvl val="lvl"/>
        </dgm:presLayoutVars>
      </dgm:prSet>
      <dgm:spPr/>
      <dgm:t>
        <a:bodyPr/>
        <a:lstStyle/>
        <a:p>
          <a:endParaRPr lang="en-US"/>
        </a:p>
      </dgm:t>
    </dgm:pt>
    <dgm:pt modelId="{F29F6CF7-198D-4D17-B9AF-4E2DFAB415CD}" type="pres">
      <dgm:prSet presAssocID="{A4094CB0-08B5-4BDD-A88E-2890357B2818}" presName="posSpace" presStyleCnt="0"/>
      <dgm:spPr/>
    </dgm:pt>
    <dgm:pt modelId="{9A5CD78C-77E7-4334-85C6-327B6C840478}" type="pres">
      <dgm:prSet presAssocID="{A4094CB0-08B5-4BDD-A88E-2890357B2818}" presName="vertFlow" presStyleCnt="0"/>
      <dgm:spPr/>
    </dgm:pt>
    <dgm:pt modelId="{9F19BB77-4B98-4B90-9E42-EC5110E56A7E}" type="pres">
      <dgm:prSet presAssocID="{A4094CB0-08B5-4BDD-A88E-2890357B2818}" presName="topSpace" presStyleCnt="0"/>
      <dgm:spPr/>
    </dgm:pt>
    <dgm:pt modelId="{1D37C26A-766C-4554-A7A5-AC0FBBFBB3C9}" type="pres">
      <dgm:prSet presAssocID="{A4094CB0-08B5-4BDD-A88E-2890357B2818}" presName="firstComp" presStyleCnt="0"/>
      <dgm:spPr/>
    </dgm:pt>
    <dgm:pt modelId="{B0877306-8250-4F9C-8C3B-D700F54C627F}" type="pres">
      <dgm:prSet presAssocID="{A4094CB0-08B5-4BDD-A88E-2890357B2818}" presName="firstChild" presStyleLbl="bgAccFollowNode1" presStyleIdx="0" presStyleCnt="1" custScaleX="122710" custScaleY="42972" custLinFactNeighborX="654" custLinFactNeighborY="-35183"/>
      <dgm:spPr/>
      <dgm:t>
        <a:bodyPr/>
        <a:lstStyle/>
        <a:p>
          <a:endParaRPr lang="en-US"/>
        </a:p>
      </dgm:t>
    </dgm:pt>
    <dgm:pt modelId="{6DC6D3DA-7FC3-4B54-87D2-35B604FBCD55}" type="pres">
      <dgm:prSet presAssocID="{A4094CB0-08B5-4BDD-A88E-2890357B2818}" presName="firstChildTx" presStyleLbl="bgAccFollowNode1" presStyleIdx="0" presStyleCnt="1">
        <dgm:presLayoutVars>
          <dgm:bulletEnabled val="1"/>
        </dgm:presLayoutVars>
      </dgm:prSet>
      <dgm:spPr/>
      <dgm:t>
        <a:bodyPr/>
        <a:lstStyle/>
        <a:p>
          <a:endParaRPr lang="en-US"/>
        </a:p>
      </dgm:t>
    </dgm:pt>
    <dgm:pt modelId="{6F0FD7FC-1A82-455E-8784-3DA7884DA1C3}" type="pres">
      <dgm:prSet presAssocID="{A4094CB0-08B5-4BDD-A88E-2890357B2818}" presName="negSpace" presStyleCnt="0"/>
      <dgm:spPr/>
    </dgm:pt>
    <dgm:pt modelId="{1B20D6BE-45EF-40AC-9A88-A4ADF41EA2FB}" type="pres">
      <dgm:prSet presAssocID="{A4094CB0-08B5-4BDD-A88E-2890357B2818}" presName="circle" presStyleLbl="node1" presStyleIdx="0" presStyleCnt="1" custScaleX="59185" custScaleY="59908" custLinFactNeighborX="-19012" custLinFactNeighborY="-3376"/>
      <dgm:spPr/>
      <dgm:t>
        <a:bodyPr/>
        <a:lstStyle/>
        <a:p>
          <a:endParaRPr lang="en-US"/>
        </a:p>
      </dgm:t>
    </dgm:pt>
  </dgm:ptLst>
  <dgm:cxnLst>
    <dgm:cxn modelId="{C552C3EB-C379-4CD9-BDBD-11A45EC05645}" srcId="{75018A48-872B-42BA-8858-7C615A0A88ED}" destId="{A4094CB0-08B5-4BDD-A88E-2890357B2818}" srcOrd="0" destOrd="0" parTransId="{17B6095D-EDC1-4256-A6DF-5367C15B088E}" sibTransId="{357A0224-48AD-4429-BBC4-B518686BA563}"/>
    <dgm:cxn modelId="{676FE9FF-436E-4A41-BAF7-B6AA13C37F03}" type="presOf" srcId="{75018A48-872B-42BA-8858-7C615A0A88ED}" destId="{DB5E5569-82D7-449E-AB2B-F0717127C097}" srcOrd="0" destOrd="0" presId="urn:microsoft.com/office/officeart/2005/8/layout/hList9"/>
    <dgm:cxn modelId="{20741198-A150-47A8-8F8A-586612D6152C}" type="presOf" srcId="{7CAF4C0C-E37E-49B0-ABD1-74D337DFB764}" destId="{6DC6D3DA-7FC3-4B54-87D2-35B604FBCD55}" srcOrd="1" destOrd="0" presId="urn:microsoft.com/office/officeart/2005/8/layout/hList9"/>
    <dgm:cxn modelId="{7472896C-5F82-4D4B-AF70-0C7B45EDE4F9}" type="presOf" srcId="{7CAF4C0C-E37E-49B0-ABD1-74D337DFB764}" destId="{B0877306-8250-4F9C-8C3B-D700F54C627F}" srcOrd="0" destOrd="0" presId="urn:microsoft.com/office/officeart/2005/8/layout/hList9"/>
    <dgm:cxn modelId="{4BA0B1E0-9993-4D71-8CAC-06F88E6F2B02}" srcId="{A4094CB0-08B5-4BDD-A88E-2890357B2818}" destId="{7CAF4C0C-E37E-49B0-ABD1-74D337DFB764}" srcOrd="0" destOrd="0" parTransId="{D8FE31E6-1C00-4109-8587-8296020AF0A3}" sibTransId="{A9AC6CA1-293D-49B3-BF10-9B87ED4CF458}"/>
    <dgm:cxn modelId="{C5187859-40CB-4F3E-ACCA-805E00DDCD24}" type="presOf" srcId="{A4094CB0-08B5-4BDD-A88E-2890357B2818}" destId="{1B20D6BE-45EF-40AC-9A88-A4ADF41EA2FB}" srcOrd="0" destOrd="0" presId="urn:microsoft.com/office/officeart/2005/8/layout/hList9"/>
    <dgm:cxn modelId="{8265F3C4-8CD8-48EC-B164-47632C1C861B}" type="presParOf" srcId="{DB5E5569-82D7-449E-AB2B-F0717127C097}" destId="{F29F6CF7-198D-4D17-B9AF-4E2DFAB415CD}" srcOrd="0" destOrd="0" presId="urn:microsoft.com/office/officeart/2005/8/layout/hList9"/>
    <dgm:cxn modelId="{CA2BFD82-EEEB-43B7-A973-83534C6D299C}" type="presParOf" srcId="{DB5E5569-82D7-449E-AB2B-F0717127C097}" destId="{9A5CD78C-77E7-4334-85C6-327B6C840478}" srcOrd="1" destOrd="0" presId="urn:microsoft.com/office/officeart/2005/8/layout/hList9"/>
    <dgm:cxn modelId="{28B037E0-7326-4508-BD83-8DE3E5ACB0B5}" type="presParOf" srcId="{9A5CD78C-77E7-4334-85C6-327B6C840478}" destId="{9F19BB77-4B98-4B90-9E42-EC5110E56A7E}" srcOrd="0" destOrd="0" presId="urn:microsoft.com/office/officeart/2005/8/layout/hList9"/>
    <dgm:cxn modelId="{D30D02C6-2F14-43B5-985D-B75883605A20}" type="presParOf" srcId="{9A5CD78C-77E7-4334-85C6-327B6C840478}" destId="{1D37C26A-766C-4554-A7A5-AC0FBBFBB3C9}" srcOrd="1" destOrd="0" presId="urn:microsoft.com/office/officeart/2005/8/layout/hList9"/>
    <dgm:cxn modelId="{93ED87F5-79EC-406B-80DD-5CFD1FA30B7D}" type="presParOf" srcId="{1D37C26A-766C-4554-A7A5-AC0FBBFBB3C9}" destId="{B0877306-8250-4F9C-8C3B-D700F54C627F}" srcOrd="0" destOrd="0" presId="urn:microsoft.com/office/officeart/2005/8/layout/hList9"/>
    <dgm:cxn modelId="{9AC3A75B-1121-4CF2-99C6-E1DA6A54DE1B}" type="presParOf" srcId="{1D37C26A-766C-4554-A7A5-AC0FBBFBB3C9}" destId="{6DC6D3DA-7FC3-4B54-87D2-35B604FBCD55}" srcOrd="1" destOrd="0" presId="urn:microsoft.com/office/officeart/2005/8/layout/hList9"/>
    <dgm:cxn modelId="{D3D750FD-9EC3-4736-8253-054F76963329}" type="presParOf" srcId="{DB5E5569-82D7-449E-AB2B-F0717127C097}" destId="{6F0FD7FC-1A82-455E-8784-3DA7884DA1C3}" srcOrd="2" destOrd="0" presId="urn:microsoft.com/office/officeart/2005/8/layout/hList9"/>
    <dgm:cxn modelId="{EE2A0673-116E-4A41-8EE1-D61FAD8D2A49}" type="presParOf" srcId="{DB5E5569-82D7-449E-AB2B-F0717127C097}" destId="{1B20D6BE-45EF-40AC-9A88-A4ADF41EA2FB}" srcOrd="3" destOrd="0" presId="urn:microsoft.com/office/officeart/2005/8/layout/hList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25F35C3-50C2-4DD2-AD70-DF2F7E6F2ABA}" type="doc">
      <dgm:prSet loTypeId="urn:microsoft.com/office/officeart/2008/layout/LinedList" loCatId="hierarchy" qsTypeId="urn:microsoft.com/office/officeart/2005/8/quickstyle/simple1" qsCatId="simple" csTypeId="urn:microsoft.com/office/officeart/2005/8/colors/colorful1#3" csCatId="colorful" phldr="1"/>
      <dgm:spPr/>
      <dgm:t>
        <a:bodyPr/>
        <a:lstStyle/>
        <a:p>
          <a:endParaRPr lang="en-US"/>
        </a:p>
      </dgm:t>
    </dgm:pt>
    <dgm:pt modelId="{B49C75A9-9F45-47A4-816B-6DB92E7D04DA}">
      <dgm:prSet phldrT="[Text]" custT="1"/>
      <dgm:spPr/>
      <dgm:t>
        <a:bodyPr anchor="ctr"/>
        <a:lstStyle/>
        <a:p>
          <a:pPr algn="ctr"/>
          <a:r>
            <a:rPr lang="ro-RO" sz="3200" b="1" dirty="0" smtClean="0">
              <a:solidFill>
                <a:schemeClr val="accent2">
                  <a:lumMod val="75000"/>
                </a:schemeClr>
              </a:solidFill>
              <a:latin typeface="+mj-lt"/>
            </a:rPr>
            <a:t>Școli </a:t>
          </a:r>
          <a:r>
            <a:rPr lang="en-US" sz="3200" b="1" dirty="0" err="1" smtClean="0">
              <a:solidFill>
                <a:schemeClr val="accent2">
                  <a:lumMod val="75000"/>
                </a:schemeClr>
              </a:solidFill>
              <a:latin typeface="+mj-lt"/>
            </a:rPr>
            <a:t>Inclu</a:t>
          </a:r>
          <a:r>
            <a:rPr lang="ro-RO" sz="3200" b="1" dirty="0" smtClean="0">
              <a:solidFill>
                <a:schemeClr val="accent2">
                  <a:lumMod val="75000"/>
                </a:schemeClr>
              </a:solidFill>
              <a:latin typeface="+mj-lt"/>
            </a:rPr>
            <a:t>zive</a:t>
          </a:r>
          <a:endParaRPr lang="en-US" sz="3200" dirty="0">
            <a:solidFill>
              <a:schemeClr val="accent2">
                <a:lumMod val="75000"/>
              </a:schemeClr>
            </a:solidFill>
            <a:latin typeface="+mj-lt"/>
          </a:endParaRPr>
        </a:p>
      </dgm:t>
    </dgm:pt>
    <dgm:pt modelId="{221D3350-D048-4069-A9EF-7DAD8FA0DB4D}" type="parTrans" cxnId="{F8E671E1-F331-4C03-835D-FBC8E7ADC191}">
      <dgm:prSet/>
      <dgm:spPr/>
      <dgm:t>
        <a:bodyPr/>
        <a:lstStyle/>
        <a:p>
          <a:endParaRPr lang="en-US" sz="1800"/>
        </a:p>
      </dgm:t>
    </dgm:pt>
    <dgm:pt modelId="{DD1DE2AF-BAB3-4608-98DF-53449D91E76F}" type="sibTrans" cxnId="{F8E671E1-F331-4C03-835D-FBC8E7ADC191}">
      <dgm:prSet/>
      <dgm:spPr/>
      <dgm:t>
        <a:bodyPr/>
        <a:lstStyle/>
        <a:p>
          <a:endParaRPr lang="en-US" sz="1800"/>
        </a:p>
      </dgm:t>
    </dgm:pt>
    <dgm:pt modelId="{BED52E47-1B8C-4A66-9CB7-5429CFBC7F05}">
      <dgm:prSet phldrT="[Text]" custT="1"/>
      <dgm:spPr/>
      <dgm:t>
        <a:bodyPr/>
        <a:lstStyle/>
        <a:p>
          <a:r>
            <a:rPr lang="ro-RO" sz="2200" smtClean="0">
              <a:latin typeface="+mj-lt"/>
            </a:rPr>
            <a:t>T</a:t>
          </a:r>
          <a:r>
            <a:rPr lang="en-US" sz="2200" smtClean="0">
              <a:latin typeface="+mj-lt"/>
            </a:rPr>
            <a:t>oți </a:t>
          </a:r>
          <a:r>
            <a:rPr lang="en-US" sz="2200" dirty="0" err="1" smtClean="0">
              <a:latin typeface="+mj-lt"/>
            </a:rPr>
            <a:t>elevii</a:t>
          </a:r>
          <a:r>
            <a:rPr lang="en-US" sz="2200" dirty="0" smtClean="0">
              <a:latin typeface="+mj-lt"/>
            </a:rPr>
            <a:t> pot </a:t>
          </a:r>
          <a:r>
            <a:rPr lang="ro-RO" sz="2200" dirty="0" smtClean="0">
              <a:latin typeface="+mj-lt"/>
            </a:rPr>
            <a:t>ajunge la </a:t>
          </a:r>
          <a:r>
            <a:rPr lang="en-US" sz="2200" dirty="0" err="1" smtClean="0">
              <a:latin typeface="+mj-lt"/>
            </a:rPr>
            <a:t>succes</a:t>
          </a:r>
          <a:r>
            <a:rPr lang="en-US" sz="2200" dirty="0" smtClean="0">
              <a:latin typeface="+mj-lt"/>
            </a:rPr>
            <a:t> </a:t>
          </a:r>
          <a:r>
            <a:rPr lang="en-US" sz="2200" dirty="0" err="1" smtClean="0">
              <a:latin typeface="+mj-lt"/>
            </a:rPr>
            <a:t>în</a:t>
          </a:r>
          <a:r>
            <a:rPr lang="en-US" sz="2200" dirty="0" smtClean="0">
              <a:latin typeface="+mj-lt"/>
            </a:rPr>
            <a:t> </a:t>
          </a:r>
          <a:r>
            <a:rPr lang="en-US" sz="2200" dirty="0" err="1" smtClean="0">
              <a:latin typeface="+mj-lt"/>
            </a:rPr>
            <a:t>ciuda</a:t>
          </a:r>
          <a:r>
            <a:rPr lang="en-US" sz="2200" dirty="0" smtClean="0">
              <a:latin typeface="+mj-lt"/>
            </a:rPr>
            <a:t> </a:t>
          </a:r>
          <a:r>
            <a:rPr lang="en-US" sz="2200" dirty="0" err="1" smtClean="0">
              <a:latin typeface="+mj-lt"/>
            </a:rPr>
            <a:t>diferențelor</a:t>
          </a:r>
          <a:r>
            <a:rPr lang="en-US" sz="2200" dirty="0" smtClean="0">
              <a:latin typeface="+mj-lt"/>
            </a:rPr>
            <a:t> </a:t>
          </a:r>
          <a:r>
            <a:rPr lang="en-US" sz="2200" dirty="0" err="1" smtClean="0">
              <a:latin typeface="+mj-lt"/>
            </a:rPr>
            <a:t>lor</a:t>
          </a:r>
          <a:r>
            <a:rPr lang="en-US" sz="2200" dirty="0" smtClean="0">
              <a:latin typeface="+mj-lt"/>
            </a:rPr>
            <a:t>.</a:t>
          </a:r>
          <a:endParaRPr lang="en-US" sz="2200" dirty="0">
            <a:latin typeface="+mj-lt"/>
          </a:endParaRPr>
        </a:p>
      </dgm:t>
    </dgm:pt>
    <dgm:pt modelId="{65583E30-6507-4A43-8976-E1D9B005CE6B}" type="parTrans" cxnId="{B6CE0D9E-07C3-4FD9-B83E-F0831521903B}">
      <dgm:prSet/>
      <dgm:spPr/>
      <dgm:t>
        <a:bodyPr/>
        <a:lstStyle/>
        <a:p>
          <a:endParaRPr lang="en-US" sz="1800"/>
        </a:p>
      </dgm:t>
    </dgm:pt>
    <dgm:pt modelId="{B2E8397A-2CF1-4830-91B7-A343B9635059}" type="sibTrans" cxnId="{B6CE0D9E-07C3-4FD9-B83E-F0831521903B}">
      <dgm:prSet/>
      <dgm:spPr/>
      <dgm:t>
        <a:bodyPr/>
        <a:lstStyle/>
        <a:p>
          <a:endParaRPr lang="en-US" sz="1800"/>
        </a:p>
      </dgm:t>
    </dgm:pt>
    <dgm:pt modelId="{9C6C1469-5BB6-43B5-A47E-CA8E0EF28366}">
      <dgm:prSet phldrT="[Text]" custT="1"/>
      <dgm:spPr/>
      <dgm:t>
        <a:bodyPr/>
        <a:lstStyle/>
        <a:p>
          <a:pPr algn="just"/>
          <a:r>
            <a:rPr lang="ro-RO" sz="2200" smtClean="0">
              <a:latin typeface="+mj-lt"/>
            </a:rPr>
            <a:t>E</a:t>
          </a:r>
          <a:r>
            <a:rPr lang="en-US" sz="2200" smtClean="0">
              <a:latin typeface="+mj-lt"/>
            </a:rPr>
            <a:t>levii </a:t>
          </a:r>
          <a:r>
            <a:rPr lang="en-US" sz="2200" dirty="0" smtClean="0">
              <a:latin typeface="+mj-lt"/>
            </a:rPr>
            <a:t>care </a:t>
          </a:r>
          <a:r>
            <a:rPr lang="en-US" sz="2200" dirty="0" err="1" smtClean="0">
              <a:latin typeface="+mj-lt"/>
            </a:rPr>
            <a:t>provin</a:t>
          </a:r>
          <a:r>
            <a:rPr lang="en-US" sz="2200" dirty="0" smtClean="0">
              <a:latin typeface="+mj-lt"/>
            </a:rPr>
            <a:t> din </a:t>
          </a:r>
          <a:r>
            <a:rPr lang="en-US" sz="2200" dirty="0" err="1" smtClean="0">
              <a:latin typeface="+mj-lt"/>
            </a:rPr>
            <a:t>medii</a:t>
          </a:r>
          <a:r>
            <a:rPr lang="en-US" sz="2200" dirty="0" smtClean="0">
              <a:latin typeface="+mj-lt"/>
            </a:rPr>
            <a:t> </a:t>
          </a:r>
          <a:r>
            <a:rPr lang="en-US" sz="2200" dirty="0" err="1" smtClean="0">
              <a:latin typeface="+mj-lt"/>
            </a:rPr>
            <a:t>culturale</a:t>
          </a:r>
          <a:r>
            <a:rPr lang="en-US" sz="2200" dirty="0" smtClean="0">
              <a:latin typeface="+mj-lt"/>
            </a:rPr>
            <a:t>, </a:t>
          </a:r>
          <a:r>
            <a:rPr lang="en-US" sz="2200" dirty="0" err="1" smtClean="0">
              <a:latin typeface="+mj-lt"/>
            </a:rPr>
            <a:t>etnice</a:t>
          </a:r>
          <a:r>
            <a:rPr lang="en-US" sz="2200" dirty="0" smtClean="0">
              <a:latin typeface="+mj-lt"/>
            </a:rPr>
            <a:t>, </a:t>
          </a:r>
          <a:r>
            <a:rPr lang="en-US" sz="2200" dirty="0" err="1" smtClean="0">
              <a:latin typeface="+mj-lt"/>
            </a:rPr>
            <a:t>lingvistice</a:t>
          </a:r>
          <a:r>
            <a:rPr lang="en-US" sz="2200" dirty="0" smtClean="0">
              <a:latin typeface="+mj-lt"/>
            </a:rPr>
            <a:t> </a:t>
          </a:r>
          <a:r>
            <a:rPr lang="en-US" sz="2200" dirty="0" err="1" smtClean="0">
              <a:latin typeface="+mj-lt"/>
            </a:rPr>
            <a:t>și</a:t>
          </a:r>
          <a:r>
            <a:rPr lang="en-US" sz="2200" dirty="0" smtClean="0">
              <a:latin typeface="+mj-lt"/>
            </a:rPr>
            <a:t> socio-</a:t>
          </a:r>
          <a:r>
            <a:rPr lang="en-US" sz="2200" dirty="0" err="1" smtClean="0">
              <a:latin typeface="+mj-lt"/>
            </a:rPr>
            <a:t>economice</a:t>
          </a:r>
          <a:r>
            <a:rPr lang="en-US" sz="2200" dirty="0" smtClean="0">
              <a:latin typeface="+mj-lt"/>
            </a:rPr>
            <a:t> </a:t>
          </a:r>
          <a:r>
            <a:rPr lang="en-US" sz="2200" dirty="0" err="1" smtClean="0">
              <a:latin typeface="+mj-lt"/>
            </a:rPr>
            <a:t>diferite</a:t>
          </a:r>
          <a:r>
            <a:rPr lang="en-US" sz="2200" dirty="0" smtClean="0">
              <a:latin typeface="+mj-lt"/>
            </a:rPr>
            <a:t> </a:t>
          </a:r>
          <a:r>
            <a:rPr lang="ro-RO" sz="2200" dirty="0" smtClean="0">
              <a:latin typeface="+mj-lt"/>
            </a:rPr>
            <a:t>sunt</a:t>
          </a:r>
          <a:r>
            <a:rPr lang="en-US" sz="2200" dirty="0" smtClean="0">
              <a:latin typeface="+mj-lt"/>
            </a:rPr>
            <a:t> </a:t>
          </a:r>
          <a:r>
            <a:rPr lang="en-US" sz="2200" dirty="0" err="1" smtClean="0">
              <a:latin typeface="+mj-lt"/>
            </a:rPr>
            <a:t>considerați</a:t>
          </a:r>
          <a:r>
            <a:rPr lang="en-US" sz="2200" dirty="0" smtClean="0">
              <a:latin typeface="+mj-lt"/>
            </a:rPr>
            <a:t> </a:t>
          </a:r>
          <a:r>
            <a:rPr lang="en-US" sz="2200" dirty="0" err="1" smtClean="0">
              <a:latin typeface="+mj-lt"/>
            </a:rPr>
            <a:t>importanți</a:t>
          </a:r>
          <a:r>
            <a:rPr lang="en-US" sz="2200" dirty="0" smtClean="0">
              <a:latin typeface="+mj-lt"/>
            </a:rPr>
            <a:t> </a:t>
          </a:r>
          <a:r>
            <a:rPr lang="en-US" sz="2200" dirty="0" err="1" smtClean="0">
              <a:latin typeface="+mj-lt"/>
            </a:rPr>
            <a:t>pentru</a:t>
          </a:r>
          <a:r>
            <a:rPr lang="en-US" sz="2200" dirty="0" smtClean="0">
              <a:latin typeface="+mj-lt"/>
            </a:rPr>
            <a:t> </a:t>
          </a:r>
          <a:r>
            <a:rPr lang="en-US" sz="2200" dirty="0" err="1" smtClean="0">
              <a:latin typeface="+mj-lt"/>
            </a:rPr>
            <a:t>școală</a:t>
          </a:r>
          <a:r>
            <a:rPr lang="en-US" sz="2200" dirty="0" smtClean="0">
              <a:latin typeface="+mj-lt"/>
            </a:rPr>
            <a:t>.</a:t>
          </a:r>
          <a:endParaRPr lang="en-US" sz="2200" dirty="0">
            <a:latin typeface="+mj-lt"/>
          </a:endParaRPr>
        </a:p>
      </dgm:t>
    </dgm:pt>
    <dgm:pt modelId="{07618620-86E1-4D8D-B50D-829F74F83C97}" type="parTrans" cxnId="{86B4545F-D4EA-45DC-9A86-DB0625B003C0}">
      <dgm:prSet/>
      <dgm:spPr/>
      <dgm:t>
        <a:bodyPr/>
        <a:lstStyle/>
        <a:p>
          <a:endParaRPr lang="en-US" sz="1800"/>
        </a:p>
      </dgm:t>
    </dgm:pt>
    <dgm:pt modelId="{55B0B233-CF55-4C38-8BC1-F3D237513F26}" type="sibTrans" cxnId="{86B4545F-D4EA-45DC-9A86-DB0625B003C0}">
      <dgm:prSet/>
      <dgm:spPr/>
      <dgm:t>
        <a:bodyPr/>
        <a:lstStyle/>
        <a:p>
          <a:endParaRPr lang="en-US" sz="1800"/>
        </a:p>
      </dgm:t>
    </dgm:pt>
    <dgm:pt modelId="{FBC888CF-33EA-41DB-A0EB-B466B18928C6}">
      <dgm:prSet phldrT="[Text]" custT="1"/>
      <dgm:spPr/>
      <dgm:t>
        <a:bodyPr/>
        <a:lstStyle/>
        <a:p>
          <a:r>
            <a:rPr lang="ro-RO" sz="2200" smtClean="0">
              <a:latin typeface="+mj-lt"/>
            </a:rPr>
            <a:t>O</a:t>
          </a:r>
          <a:r>
            <a:rPr lang="en-US" sz="2200" smtClean="0">
              <a:latin typeface="+mj-lt"/>
            </a:rPr>
            <a:t>rientările </a:t>
          </a:r>
          <a:r>
            <a:rPr lang="en-US" sz="2200" dirty="0" err="1" smtClean="0">
              <a:latin typeface="+mj-lt"/>
            </a:rPr>
            <a:t>lor</a:t>
          </a:r>
          <a:r>
            <a:rPr lang="en-US" sz="2200" dirty="0" smtClean="0">
              <a:latin typeface="+mj-lt"/>
            </a:rPr>
            <a:t> </a:t>
          </a:r>
          <a:r>
            <a:rPr lang="en-US" sz="2200" dirty="0" err="1" smtClean="0">
              <a:latin typeface="+mj-lt"/>
            </a:rPr>
            <a:t>educaționale</a:t>
          </a:r>
          <a:r>
            <a:rPr lang="en-US" sz="2200" dirty="0" smtClean="0">
              <a:latin typeface="+mj-lt"/>
            </a:rPr>
            <a:t> </a:t>
          </a:r>
          <a:r>
            <a:rPr lang="ro-RO" sz="2200" dirty="0" smtClean="0">
              <a:latin typeface="+mj-lt"/>
            </a:rPr>
            <a:t>valorizează</a:t>
          </a:r>
          <a:r>
            <a:rPr lang="en-US" sz="2200" dirty="0" smtClean="0">
              <a:latin typeface="+mj-lt"/>
            </a:rPr>
            <a:t> </a:t>
          </a:r>
          <a:r>
            <a:rPr lang="en-US" sz="2200" dirty="0" err="1" smtClean="0">
              <a:latin typeface="+mj-lt"/>
            </a:rPr>
            <a:t>diferențele</a:t>
          </a:r>
          <a:r>
            <a:rPr lang="en-US" sz="2200" dirty="0" smtClean="0">
              <a:latin typeface="+mj-lt"/>
            </a:rPr>
            <a:t>, </a:t>
          </a:r>
          <a:r>
            <a:rPr lang="en-US" sz="2200" dirty="0" err="1" smtClean="0">
              <a:latin typeface="+mj-lt"/>
            </a:rPr>
            <a:t>mai</a:t>
          </a:r>
          <a:r>
            <a:rPr lang="en-US" sz="2200" dirty="0" smtClean="0">
              <a:latin typeface="+mj-lt"/>
            </a:rPr>
            <a:t> </a:t>
          </a:r>
          <a:r>
            <a:rPr lang="en-US" sz="2200" dirty="0" err="1" smtClean="0">
              <a:latin typeface="+mj-lt"/>
            </a:rPr>
            <a:t>degrabă</a:t>
          </a:r>
          <a:r>
            <a:rPr lang="en-US" sz="2200" dirty="0" smtClean="0">
              <a:latin typeface="+mj-lt"/>
            </a:rPr>
            <a:t> </a:t>
          </a:r>
          <a:endParaRPr lang="ro-RO" sz="2200" dirty="0" smtClean="0">
            <a:latin typeface="+mj-lt"/>
          </a:endParaRPr>
        </a:p>
        <a:p>
          <a:r>
            <a:rPr lang="en-US" sz="2200" dirty="0" err="1" smtClean="0">
              <a:latin typeface="+mj-lt"/>
            </a:rPr>
            <a:t>decât</a:t>
          </a:r>
          <a:r>
            <a:rPr lang="en-US" sz="2200" dirty="0" smtClean="0">
              <a:latin typeface="+mj-lt"/>
            </a:rPr>
            <a:t> </a:t>
          </a:r>
          <a:r>
            <a:rPr lang="en-US" sz="2200" dirty="0" err="1" smtClean="0">
              <a:latin typeface="+mj-lt"/>
            </a:rPr>
            <a:t>strategiile</a:t>
          </a:r>
          <a:r>
            <a:rPr lang="en-US" sz="2200" dirty="0" smtClean="0">
              <a:latin typeface="+mj-lt"/>
            </a:rPr>
            <a:t> </a:t>
          </a:r>
          <a:r>
            <a:rPr lang="en-US" sz="2200" dirty="0" err="1" smtClean="0">
              <a:latin typeface="+mj-lt"/>
            </a:rPr>
            <a:t>și</a:t>
          </a:r>
          <a:r>
            <a:rPr lang="en-US" sz="2200" dirty="0" smtClean="0">
              <a:latin typeface="+mj-lt"/>
            </a:rPr>
            <a:t> </a:t>
          </a:r>
          <a:r>
            <a:rPr lang="en-US" sz="2200" dirty="0" err="1" smtClean="0">
              <a:latin typeface="+mj-lt"/>
            </a:rPr>
            <a:t>politicile</a:t>
          </a:r>
          <a:r>
            <a:rPr lang="en-US" sz="2200" dirty="0" smtClean="0">
              <a:latin typeface="+mj-lt"/>
            </a:rPr>
            <a:t>.</a:t>
          </a:r>
          <a:endParaRPr lang="en-US" sz="2200" dirty="0">
            <a:latin typeface="+mj-lt"/>
          </a:endParaRPr>
        </a:p>
      </dgm:t>
    </dgm:pt>
    <dgm:pt modelId="{6CC2FBA0-3E68-46B0-9138-299208C4AB20}" type="parTrans" cxnId="{448AEAB1-336D-45BE-80A2-DC18EAC66BFB}">
      <dgm:prSet/>
      <dgm:spPr/>
      <dgm:t>
        <a:bodyPr/>
        <a:lstStyle/>
        <a:p>
          <a:endParaRPr lang="en-US" sz="1800"/>
        </a:p>
      </dgm:t>
    </dgm:pt>
    <dgm:pt modelId="{66432BCC-DE9B-4091-8897-6112DB8BB7A2}" type="sibTrans" cxnId="{448AEAB1-336D-45BE-80A2-DC18EAC66BFB}">
      <dgm:prSet/>
      <dgm:spPr/>
      <dgm:t>
        <a:bodyPr/>
        <a:lstStyle/>
        <a:p>
          <a:endParaRPr lang="en-US" sz="1800"/>
        </a:p>
      </dgm:t>
    </dgm:pt>
    <dgm:pt modelId="{2D142C41-6DA8-4BCC-B843-767186FD81EB}" type="pres">
      <dgm:prSet presAssocID="{F25F35C3-50C2-4DD2-AD70-DF2F7E6F2ABA}" presName="vert0" presStyleCnt="0">
        <dgm:presLayoutVars>
          <dgm:dir/>
          <dgm:animOne val="branch"/>
          <dgm:animLvl val="lvl"/>
        </dgm:presLayoutVars>
      </dgm:prSet>
      <dgm:spPr/>
      <dgm:t>
        <a:bodyPr/>
        <a:lstStyle/>
        <a:p>
          <a:endParaRPr lang="en-US"/>
        </a:p>
      </dgm:t>
    </dgm:pt>
    <dgm:pt modelId="{1FEE146F-0789-4B75-98B8-EAD8AEA51FC4}" type="pres">
      <dgm:prSet presAssocID="{B49C75A9-9F45-47A4-816B-6DB92E7D04DA}" presName="thickLine" presStyleLbl="alignNode1" presStyleIdx="0" presStyleCnt="1" custLinFactNeighborX="-53836" custLinFactNeighborY="1586"/>
      <dgm:spPr/>
    </dgm:pt>
    <dgm:pt modelId="{E88DFC92-1EA4-4234-A786-F783D73572BF}" type="pres">
      <dgm:prSet presAssocID="{B49C75A9-9F45-47A4-816B-6DB92E7D04DA}" presName="horz1" presStyleCnt="0"/>
      <dgm:spPr/>
    </dgm:pt>
    <dgm:pt modelId="{86E4FF09-0ECE-4B14-8719-EC77C9950834}" type="pres">
      <dgm:prSet presAssocID="{B49C75A9-9F45-47A4-816B-6DB92E7D04DA}" presName="tx1" presStyleLbl="revTx" presStyleIdx="0" presStyleCnt="4"/>
      <dgm:spPr/>
      <dgm:t>
        <a:bodyPr/>
        <a:lstStyle/>
        <a:p>
          <a:endParaRPr lang="en-US"/>
        </a:p>
      </dgm:t>
    </dgm:pt>
    <dgm:pt modelId="{298B5158-811E-48A0-B179-C41D0A28A720}" type="pres">
      <dgm:prSet presAssocID="{B49C75A9-9F45-47A4-816B-6DB92E7D04DA}" presName="vert1" presStyleCnt="0"/>
      <dgm:spPr/>
    </dgm:pt>
    <dgm:pt modelId="{E7038043-069C-436F-82C6-5FDD592D9CCA}" type="pres">
      <dgm:prSet presAssocID="{BED52E47-1B8C-4A66-9CB7-5429CFBC7F05}" presName="vertSpace2a" presStyleCnt="0"/>
      <dgm:spPr/>
    </dgm:pt>
    <dgm:pt modelId="{F76472AF-678A-469C-AE86-5F8B1B29D62E}" type="pres">
      <dgm:prSet presAssocID="{BED52E47-1B8C-4A66-9CB7-5429CFBC7F05}" presName="horz2" presStyleCnt="0"/>
      <dgm:spPr/>
    </dgm:pt>
    <dgm:pt modelId="{4C2EA54C-1745-488E-B405-6E1727DBFEC2}" type="pres">
      <dgm:prSet presAssocID="{BED52E47-1B8C-4A66-9CB7-5429CFBC7F05}" presName="horzSpace2" presStyleCnt="0"/>
      <dgm:spPr/>
    </dgm:pt>
    <dgm:pt modelId="{1D985604-2BFB-42F8-A55B-FBA2AA9EAA51}" type="pres">
      <dgm:prSet presAssocID="{BED52E47-1B8C-4A66-9CB7-5429CFBC7F05}" presName="tx2" presStyleLbl="revTx" presStyleIdx="1" presStyleCnt="4" custLinFactNeighborY="31436"/>
      <dgm:spPr/>
      <dgm:t>
        <a:bodyPr/>
        <a:lstStyle/>
        <a:p>
          <a:endParaRPr lang="en-US"/>
        </a:p>
      </dgm:t>
    </dgm:pt>
    <dgm:pt modelId="{91ADC3D4-E52D-479C-BC53-21E864286DC4}" type="pres">
      <dgm:prSet presAssocID="{BED52E47-1B8C-4A66-9CB7-5429CFBC7F05}" presName="vert2" presStyleCnt="0"/>
      <dgm:spPr/>
    </dgm:pt>
    <dgm:pt modelId="{B082DC0B-5AE8-483D-B244-EBB9381F140B}" type="pres">
      <dgm:prSet presAssocID="{BED52E47-1B8C-4A66-9CB7-5429CFBC7F05}" presName="thinLine2b" presStyleLbl="callout" presStyleIdx="0" presStyleCnt="3"/>
      <dgm:spPr/>
    </dgm:pt>
    <dgm:pt modelId="{17751577-B437-4D6A-9940-13948101ED22}" type="pres">
      <dgm:prSet presAssocID="{BED52E47-1B8C-4A66-9CB7-5429CFBC7F05}" presName="vertSpace2b" presStyleCnt="0"/>
      <dgm:spPr/>
    </dgm:pt>
    <dgm:pt modelId="{2FFF615E-9CB2-4788-8858-FEC57A2D89AF}" type="pres">
      <dgm:prSet presAssocID="{9C6C1469-5BB6-43B5-A47E-CA8E0EF28366}" presName="horz2" presStyleCnt="0"/>
      <dgm:spPr/>
    </dgm:pt>
    <dgm:pt modelId="{F40CA936-7E37-42EE-A721-3CF40C17CBF6}" type="pres">
      <dgm:prSet presAssocID="{9C6C1469-5BB6-43B5-A47E-CA8E0EF28366}" presName="horzSpace2" presStyleCnt="0"/>
      <dgm:spPr/>
    </dgm:pt>
    <dgm:pt modelId="{EBD7C35E-C76A-4A00-84AB-A8A92C0C8429}" type="pres">
      <dgm:prSet presAssocID="{9C6C1469-5BB6-43B5-A47E-CA8E0EF28366}" presName="tx2" presStyleLbl="revTx" presStyleIdx="2" presStyleCnt="4" custScaleX="97106" custLinFactNeighborY="13267"/>
      <dgm:spPr/>
      <dgm:t>
        <a:bodyPr/>
        <a:lstStyle/>
        <a:p>
          <a:endParaRPr lang="en-US"/>
        </a:p>
      </dgm:t>
    </dgm:pt>
    <dgm:pt modelId="{BAFD37E7-3DDF-481B-9508-DE72903AA01B}" type="pres">
      <dgm:prSet presAssocID="{9C6C1469-5BB6-43B5-A47E-CA8E0EF28366}" presName="vert2" presStyleCnt="0"/>
      <dgm:spPr/>
    </dgm:pt>
    <dgm:pt modelId="{4B688D90-31AF-4BD6-9C49-997A95D4D58D}" type="pres">
      <dgm:prSet presAssocID="{9C6C1469-5BB6-43B5-A47E-CA8E0EF28366}" presName="thinLine2b" presStyleLbl="callout" presStyleIdx="1" presStyleCnt="3" custLinFactNeighborX="613" custLinFactNeighborY="-86701"/>
      <dgm:spPr/>
    </dgm:pt>
    <dgm:pt modelId="{0E63F624-004D-4CC9-AC57-00C9B683B4F9}" type="pres">
      <dgm:prSet presAssocID="{9C6C1469-5BB6-43B5-A47E-CA8E0EF28366}" presName="vertSpace2b" presStyleCnt="0"/>
      <dgm:spPr/>
    </dgm:pt>
    <dgm:pt modelId="{264DB59F-0C95-4EF3-A722-2EFB6F7DC106}" type="pres">
      <dgm:prSet presAssocID="{FBC888CF-33EA-41DB-A0EB-B466B18928C6}" presName="horz2" presStyleCnt="0"/>
      <dgm:spPr/>
    </dgm:pt>
    <dgm:pt modelId="{6FC924DA-2970-4DC4-AECC-9B38C0005307}" type="pres">
      <dgm:prSet presAssocID="{FBC888CF-33EA-41DB-A0EB-B466B18928C6}" presName="horzSpace2" presStyleCnt="0"/>
      <dgm:spPr/>
    </dgm:pt>
    <dgm:pt modelId="{0B49EE1A-17B3-43BE-BC77-020F863216C3}" type="pres">
      <dgm:prSet presAssocID="{FBC888CF-33EA-41DB-A0EB-B466B18928C6}" presName="tx2" presStyleLbl="revTx" presStyleIdx="3" presStyleCnt="4" custLinFactNeighborY="6084"/>
      <dgm:spPr/>
      <dgm:t>
        <a:bodyPr/>
        <a:lstStyle/>
        <a:p>
          <a:endParaRPr lang="en-US"/>
        </a:p>
      </dgm:t>
    </dgm:pt>
    <dgm:pt modelId="{E5C2FCC0-7FEB-4E54-8B3A-EEE1B46EEF9B}" type="pres">
      <dgm:prSet presAssocID="{FBC888CF-33EA-41DB-A0EB-B466B18928C6}" presName="vert2" presStyleCnt="0"/>
      <dgm:spPr/>
    </dgm:pt>
    <dgm:pt modelId="{AFC51E23-7243-49DB-9CF2-258271D73AD2}" type="pres">
      <dgm:prSet presAssocID="{FBC888CF-33EA-41DB-A0EB-B466B18928C6}" presName="thinLine2b" presStyleLbl="callout" presStyleIdx="2" presStyleCnt="3"/>
      <dgm:spPr/>
    </dgm:pt>
    <dgm:pt modelId="{AA1F8651-B6E8-4C4C-B0C0-077F6A128CB9}" type="pres">
      <dgm:prSet presAssocID="{FBC888CF-33EA-41DB-A0EB-B466B18928C6}" presName="vertSpace2b" presStyleCnt="0"/>
      <dgm:spPr/>
    </dgm:pt>
  </dgm:ptLst>
  <dgm:cxnLst>
    <dgm:cxn modelId="{86B4545F-D4EA-45DC-9A86-DB0625B003C0}" srcId="{B49C75A9-9F45-47A4-816B-6DB92E7D04DA}" destId="{9C6C1469-5BB6-43B5-A47E-CA8E0EF28366}" srcOrd="1" destOrd="0" parTransId="{07618620-86E1-4D8D-B50D-829F74F83C97}" sibTransId="{55B0B233-CF55-4C38-8BC1-F3D237513F26}"/>
    <dgm:cxn modelId="{184DA507-FD77-468D-99D0-B123119AD135}" type="presOf" srcId="{9C6C1469-5BB6-43B5-A47E-CA8E0EF28366}" destId="{EBD7C35E-C76A-4A00-84AB-A8A92C0C8429}" srcOrd="0" destOrd="0" presId="urn:microsoft.com/office/officeart/2008/layout/LinedList"/>
    <dgm:cxn modelId="{F8E671E1-F331-4C03-835D-FBC8E7ADC191}" srcId="{F25F35C3-50C2-4DD2-AD70-DF2F7E6F2ABA}" destId="{B49C75A9-9F45-47A4-816B-6DB92E7D04DA}" srcOrd="0" destOrd="0" parTransId="{221D3350-D048-4069-A9EF-7DAD8FA0DB4D}" sibTransId="{DD1DE2AF-BAB3-4608-98DF-53449D91E76F}"/>
    <dgm:cxn modelId="{1DCDEBED-0C50-48F9-AB56-EA0FA9FE7244}" type="presOf" srcId="{B49C75A9-9F45-47A4-816B-6DB92E7D04DA}" destId="{86E4FF09-0ECE-4B14-8719-EC77C9950834}" srcOrd="0" destOrd="0" presId="urn:microsoft.com/office/officeart/2008/layout/LinedList"/>
    <dgm:cxn modelId="{B6CE0D9E-07C3-4FD9-B83E-F0831521903B}" srcId="{B49C75A9-9F45-47A4-816B-6DB92E7D04DA}" destId="{BED52E47-1B8C-4A66-9CB7-5429CFBC7F05}" srcOrd="0" destOrd="0" parTransId="{65583E30-6507-4A43-8976-E1D9B005CE6B}" sibTransId="{B2E8397A-2CF1-4830-91B7-A343B9635059}"/>
    <dgm:cxn modelId="{448AEAB1-336D-45BE-80A2-DC18EAC66BFB}" srcId="{B49C75A9-9F45-47A4-816B-6DB92E7D04DA}" destId="{FBC888CF-33EA-41DB-A0EB-B466B18928C6}" srcOrd="2" destOrd="0" parTransId="{6CC2FBA0-3E68-46B0-9138-299208C4AB20}" sibTransId="{66432BCC-DE9B-4091-8897-6112DB8BB7A2}"/>
    <dgm:cxn modelId="{F9804E42-88C8-434F-9382-3FD715AE08D4}" type="presOf" srcId="{FBC888CF-33EA-41DB-A0EB-B466B18928C6}" destId="{0B49EE1A-17B3-43BE-BC77-020F863216C3}" srcOrd="0" destOrd="0" presId="urn:microsoft.com/office/officeart/2008/layout/LinedList"/>
    <dgm:cxn modelId="{D7EB85FB-3068-4E43-BF18-FCA2D3B2C9A0}" type="presOf" srcId="{BED52E47-1B8C-4A66-9CB7-5429CFBC7F05}" destId="{1D985604-2BFB-42F8-A55B-FBA2AA9EAA51}" srcOrd="0" destOrd="0" presId="urn:microsoft.com/office/officeart/2008/layout/LinedList"/>
    <dgm:cxn modelId="{464E8DAA-1C17-4706-BEC4-681E6E840F26}" type="presOf" srcId="{F25F35C3-50C2-4DD2-AD70-DF2F7E6F2ABA}" destId="{2D142C41-6DA8-4BCC-B843-767186FD81EB}" srcOrd="0" destOrd="0" presId="urn:microsoft.com/office/officeart/2008/layout/LinedList"/>
    <dgm:cxn modelId="{4607C324-4408-4890-BD01-4A89B6CA2700}" type="presParOf" srcId="{2D142C41-6DA8-4BCC-B843-767186FD81EB}" destId="{1FEE146F-0789-4B75-98B8-EAD8AEA51FC4}" srcOrd="0" destOrd="0" presId="urn:microsoft.com/office/officeart/2008/layout/LinedList"/>
    <dgm:cxn modelId="{994280E9-440D-4FE2-9B47-8BAB17527F76}" type="presParOf" srcId="{2D142C41-6DA8-4BCC-B843-767186FD81EB}" destId="{E88DFC92-1EA4-4234-A786-F783D73572BF}" srcOrd="1" destOrd="0" presId="urn:microsoft.com/office/officeart/2008/layout/LinedList"/>
    <dgm:cxn modelId="{D1220CD9-8A35-4130-9C6C-CE38808ED3B4}" type="presParOf" srcId="{E88DFC92-1EA4-4234-A786-F783D73572BF}" destId="{86E4FF09-0ECE-4B14-8719-EC77C9950834}" srcOrd="0" destOrd="0" presId="urn:microsoft.com/office/officeart/2008/layout/LinedList"/>
    <dgm:cxn modelId="{CEDEF55E-DC9E-41DD-80E8-32A1D79D4BF8}" type="presParOf" srcId="{E88DFC92-1EA4-4234-A786-F783D73572BF}" destId="{298B5158-811E-48A0-B179-C41D0A28A720}" srcOrd="1" destOrd="0" presId="urn:microsoft.com/office/officeart/2008/layout/LinedList"/>
    <dgm:cxn modelId="{DE5F5B32-27BB-45E7-89B3-7D680304A553}" type="presParOf" srcId="{298B5158-811E-48A0-B179-C41D0A28A720}" destId="{E7038043-069C-436F-82C6-5FDD592D9CCA}" srcOrd="0" destOrd="0" presId="urn:microsoft.com/office/officeart/2008/layout/LinedList"/>
    <dgm:cxn modelId="{BCCE76D9-382B-42A2-840E-6FEA59FC2E48}" type="presParOf" srcId="{298B5158-811E-48A0-B179-C41D0A28A720}" destId="{F76472AF-678A-469C-AE86-5F8B1B29D62E}" srcOrd="1" destOrd="0" presId="urn:microsoft.com/office/officeart/2008/layout/LinedList"/>
    <dgm:cxn modelId="{2C20A197-6528-4189-949E-EA2E0218E5A8}" type="presParOf" srcId="{F76472AF-678A-469C-AE86-5F8B1B29D62E}" destId="{4C2EA54C-1745-488E-B405-6E1727DBFEC2}" srcOrd="0" destOrd="0" presId="urn:microsoft.com/office/officeart/2008/layout/LinedList"/>
    <dgm:cxn modelId="{13E96FEF-49E4-49C2-AA2E-6501DC8915B9}" type="presParOf" srcId="{F76472AF-678A-469C-AE86-5F8B1B29D62E}" destId="{1D985604-2BFB-42F8-A55B-FBA2AA9EAA51}" srcOrd="1" destOrd="0" presId="urn:microsoft.com/office/officeart/2008/layout/LinedList"/>
    <dgm:cxn modelId="{94C373AC-06BC-4592-804E-FC9D0A21B25A}" type="presParOf" srcId="{F76472AF-678A-469C-AE86-5F8B1B29D62E}" destId="{91ADC3D4-E52D-479C-BC53-21E864286DC4}" srcOrd="2" destOrd="0" presId="urn:microsoft.com/office/officeart/2008/layout/LinedList"/>
    <dgm:cxn modelId="{B0D70974-D7FC-4424-A32C-852A0E4F3A1A}" type="presParOf" srcId="{298B5158-811E-48A0-B179-C41D0A28A720}" destId="{B082DC0B-5AE8-483D-B244-EBB9381F140B}" srcOrd="2" destOrd="0" presId="urn:microsoft.com/office/officeart/2008/layout/LinedList"/>
    <dgm:cxn modelId="{4B713063-8E06-488A-8FD9-F6E142384DA6}" type="presParOf" srcId="{298B5158-811E-48A0-B179-C41D0A28A720}" destId="{17751577-B437-4D6A-9940-13948101ED22}" srcOrd="3" destOrd="0" presId="urn:microsoft.com/office/officeart/2008/layout/LinedList"/>
    <dgm:cxn modelId="{CD7A1AEC-5B63-4868-9872-AF84C9B8B560}" type="presParOf" srcId="{298B5158-811E-48A0-B179-C41D0A28A720}" destId="{2FFF615E-9CB2-4788-8858-FEC57A2D89AF}" srcOrd="4" destOrd="0" presId="urn:microsoft.com/office/officeart/2008/layout/LinedList"/>
    <dgm:cxn modelId="{89E4E866-AE7A-414D-A299-13A479277868}" type="presParOf" srcId="{2FFF615E-9CB2-4788-8858-FEC57A2D89AF}" destId="{F40CA936-7E37-42EE-A721-3CF40C17CBF6}" srcOrd="0" destOrd="0" presId="urn:microsoft.com/office/officeart/2008/layout/LinedList"/>
    <dgm:cxn modelId="{2C3D1F51-A605-4760-AB03-782DC5211E57}" type="presParOf" srcId="{2FFF615E-9CB2-4788-8858-FEC57A2D89AF}" destId="{EBD7C35E-C76A-4A00-84AB-A8A92C0C8429}" srcOrd="1" destOrd="0" presId="urn:microsoft.com/office/officeart/2008/layout/LinedList"/>
    <dgm:cxn modelId="{2B9B6162-DCF0-4512-A924-63BD9AD9C2E8}" type="presParOf" srcId="{2FFF615E-9CB2-4788-8858-FEC57A2D89AF}" destId="{BAFD37E7-3DDF-481B-9508-DE72903AA01B}" srcOrd="2" destOrd="0" presId="urn:microsoft.com/office/officeart/2008/layout/LinedList"/>
    <dgm:cxn modelId="{E51DE154-9EAD-473D-9B13-CB0F83F5F574}" type="presParOf" srcId="{298B5158-811E-48A0-B179-C41D0A28A720}" destId="{4B688D90-31AF-4BD6-9C49-997A95D4D58D}" srcOrd="5" destOrd="0" presId="urn:microsoft.com/office/officeart/2008/layout/LinedList"/>
    <dgm:cxn modelId="{E42D8C54-6685-40DF-A044-98EB26D46603}" type="presParOf" srcId="{298B5158-811E-48A0-B179-C41D0A28A720}" destId="{0E63F624-004D-4CC9-AC57-00C9B683B4F9}" srcOrd="6" destOrd="0" presId="urn:microsoft.com/office/officeart/2008/layout/LinedList"/>
    <dgm:cxn modelId="{166561EC-924B-40DD-859C-7696395C062D}" type="presParOf" srcId="{298B5158-811E-48A0-B179-C41D0A28A720}" destId="{264DB59F-0C95-4EF3-A722-2EFB6F7DC106}" srcOrd="7" destOrd="0" presId="urn:microsoft.com/office/officeart/2008/layout/LinedList"/>
    <dgm:cxn modelId="{05D57165-FA95-46B0-A1C6-66C22FE08759}" type="presParOf" srcId="{264DB59F-0C95-4EF3-A722-2EFB6F7DC106}" destId="{6FC924DA-2970-4DC4-AECC-9B38C0005307}" srcOrd="0" destOrd="0" presId="urn:microsoft.com/office/officeart/2008/layout/LinedList"/>
    <dgm:cxn modelId="{89D9DE1D-7635-4C42-BA6F-173031D7773E}" type="presParOf" srcId="{264DB59F-0C95-4EF3-A722-2EFB6F7DC106}" destId="{0B49EE1A-17B3-43BE-BC77-020F863216C3}" srcOrd="1" destOrd="0" presId="urn:microsoft.com/office/officeart/2008/layout/LinedList"/>
    <dgm:cxn modelId="{43CF508B-812A-4B2B-9247-F715F46835B9}" type="presParOf" srcId="{264DB59F-0C95-4EF3-A722-2EFB6F7DC106}" destId="{E5C2FCC0-7FEB-4E54-8B3A-EEE1B46EEF9B}" srcOrd="2" destOrd="0" presId="urn:microsoft.com/office/officeart/2008/layout/LinedList"/>
    <dgm:cxn modelId="{138FE2AA-AD83-477D-A4A0-D543BC13B2C9}" type="presParOf" srcId="{298B5158-811E-48A0-B179-C41D0A28A720}" destId="{AFC51E23-7243-49DB-9CF2-258271D73AD2}" srcOrd="8" destOrd="0" presId="urn:microsoft.com/office/officeart/2008/layout/LinedList"/>
    <dgm:cxn modelId="{1C1411EE-C539-4EAA-AC8E-371720264E52}" type="presParOf" srcId="{298B5158-811E-48A0-B179-C41D0A28A720}" destId="{AA1F8651-B6E8-4C4C-B0C0-077F6A128CB9}"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7C1F33-D9E3-4831-B725-C01DC1377850}">
      <dsp:nvSpPr>
        <dsp:cNvPr id="0" name=""/>
        <dsp:cNvSpPr/>
      </dsp:nvSpPr>
      <dsp:spPr>
        <a:xfrm>
          <a:off x="3330116" y="1797166"/>
          <a:ext cx="1896174" cy="1898553"/>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smtClean="0">
              <a:solidFill>
                <a:schemeClr val="tx1"/>
              </a:solidFill>
            </a:rPr>
            <a:t>Locul unde se pot dob</a:t>
          </a:r>
          <a:r>
            <a:rPr lang="ro-RO" sz="1600" kern="1200" smtClean="0">
              <a:solidFill>
                <a:schemeClr val="tx1"/>
              </a:solidFill>
            </a:rPr>
            <a:t>ândi aceste abilităţi şi competenţe</a:t>
          </a:r>
          <a:endParaRPr lang="en-US" sz="1600" kern="1200" dirty="0">
            <a:solidFill>
              <a:schemeClr val="tx1"/>
            </a:solidFill>
          </a:endParaRPr>
        </a:p>
      </dsp:txBody>
      <dsp:txXfrm>
        <a:off x="3607804" y="2075203"/>
        <a:ext cx="1340798" cy="1342479"/>
      </dsp:txXfrm>
    </dsp:sp>
    <dsp:sp modelId="{5E6BA4FC-F920-4D82-88F5-31ED32941E3A}">
      <dsp:nvSpPr>
        <dsp:cNvPr id="0" name=""/>
        <dsp:cNvSpPr/>
      </dsp:nvSpPr>
      <dsp:spPr>
        <a:xfrm rot="16151272">
          <a:off x="3807633" y="1338383"/>
          <a:ext cx="901453" cy="16394"/>
        </a:xfrm>
        <a:custGeom>
          <a:avLst/>
          <a:gdLst/>
          <a:ahLst/>
          <a:cxnLst/>
          <a:rect l="0" t="0" r="0" b="0"/>
          <a:pathLst>
            <a:path>
              <a:moveTo>
                <a:pt x="0" y="8197"/>
              </a:moveTo>
              <a:lnTo>
                <a:pt x="901453" y="8197"/>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solidFill>
              <a:schemeClr val="tx1"/>
            </a:solidFill>
          </a:endParaRPr>
        </a:p>
      </dsp:txBody>
      <dsp:txXfrm rot="10800000">
        <a:off x="4235823" y="1324044"/>
        <a:ext cx="45072" cy="45072"/>
      </dsp:txXfrm>
    </dsp:sp>
    <dsp:sp modelId="{BB0E1618-AF84-4B4B-B8A3-B373E8294692}">
      <dsp:nvSpPr>
        <dsp:cNvPr id="0" name=""/>
        <dsp:cNvSpPr/>
      </dsp:nvSpPr>
      <dsp:spPr>
        <a:xfrm>
          <a:off x="3675848" y="-96113"/>
          <a:ext cx="1138185" cy="992050"/>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o-RO" sz="1400" kern="1200" dirty="0" smtClean="0">
              <a:solidFill>
                <a:schemeClr val="tx1"/>
              </a:solidFill>
            </a:rPr>
            <a:t>Grădiniță</a:t>
          </a:r>
          <a:endParaRPr lang="en-US" sz="1400" kern="1200" dirty="0">
            <a:solidFill>
              <a:schemeClr val="tx1"/>
            </a:solidFill>
          </a:endParaRPr>
        </a:p>
      </dsp:txBody>
      <dsp:txXfrm>
        <a:off x="3842531" y="49169"/>
        <a:ext cx="804819" cy="701486"/>
      </dsp:txXfrm>
    </dsp:sp>
    <dsp:sp modelId="{3FD0DD66-F81D-4056-8260-1257973A225D}">
      <dsp:nvSpPr>
        <dsp:cNvPr id="0" name=""/>
        <dsp:cNvSpPr/>
      </dsp:nvSpPr>
      <dsp:spPr>
        <a:xfrm rot="17720355">
          <a:off x="4479684" y="1557081"/>
          <a:ext cx="715686" cy="16394"/>
        </a:xfrm>
        <a:custGeom>
          <a:avLst/>
          <a:gdLst/>
          <a:ahLst/>
          <a:cxnLst/>
          <a:rect l="0" t="0" r="0" b="0"/>
          <a:pathLst>
            <a:path>
              <a:moveTo>
                <a:pt x="0" y="8197"/>
              </a:moveTo>
              <a:lnTo>
                <a:pt x="715686" y="8197"/>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solidFill>
              <a:schemeClr val="tx1"/>
            </a:solidFill>
          </a:endParaRPr>
        </a:p>
      </dsp:txBody>
      <dsp:txXfrm>
        <a:off x="4819635" y="1547386"/>
        <a:ext cx="35784" cy="35784"/>
      </dsp:txXfrm>
    </dsp:sp>
    <dsp:sp modelId="{7AAA7B08-5881-4243-AE9D-B28C0EB783F9}">
      <dsp:nvSpPr>
        <dsp:cNvPr id="0" name=""/>
        <dsp:cNvSpPr/>
      </dsp:nvSpPr>
      <dsp:spPr>
        <a:xfrm>
          <a:off x="4714347" y="332174"/>
          <a:ext cx="961940" cy="955068"/>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o-RO" sz="1400" kern="1200" dirty="0" smtClean="0">
              <a:solidFill>
                <a:schemeClr val="tx1"/>
              </a:solidFill>
            </a:rPr>
            <a:t>Școală</a:t>
          </a:r>
          <a:endParaRPr lang="en-US" sz="1400" kern="1200" dirty="0">
            <a:solidFill>
              <a:schemeClr val="tx1"/>
            </a:solidFill>
          </a:endParaRPr>
        </a:p>
      </dsp:txBody>
      <dsp:txXfrm>
        <a:off x="4855220" y="472040"/>
        <a:ext cx="680194" cy="675336"/>
      </dsp:txXfrm>
    </dsp:sp>
    <dsp:sp modelId="{ADC02A14-DD3B-4A5C-85E6-A48B355564BF}">
      <dsp:nvSpPr>
        <dsp:cNvPr id="0" name=""/>
        <dsp:cNvSpPr/>
      </dsp:nvSpPr>
      <dsp:spPr>
        <a:xfrm rot="19211301">
          <a:off x="4820469" y="1616187"/>
          <a:ext cx="1607828" cy="16394"/>
        </a:xfrm>
        <a:custGeom>
          <a:avLst/>
          <a:gdLst/>
          <a:ahLst/>
          <a:cxnLst/>
          <a:rect l="0" t="0" r="0" b="0"/>
          <a:pathLst>
            <a:path>
              <a:moveTo>
                <a:pt x="0" y="8197"/>
              </a:moveTo>
              <a:lnTo>
                <a:pt x="1607828" y="8197"/>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solidFill>
              <a:schemeClr val="tx1"/>
            </a:solidFill>
          </a:endParaRPr>
        </a:p>
      </dsp:txBody>
      <dsp:txXfrm>
        <a:off x="5584187" y="1584188"/>
        <a:ext cx="80391" cy="80391"/>
      </dsp:txXfrm>
    </dsp:sp>
    <dsp:sp modelId="{5F3FF578-5345-48DA-9E3B-C7DF5011D92C}">
      <dsp:nvSpPr>
        <dsp:cNvPr id="0" name=""/>
        <dsp:cNvSpPr/>
      </dsp:nvSpPr>
      <dsp:spPr>
        <a:xfrm>
          <a:off x="6069803" y="85469"/>
          <a:ext cx="1331110" cy="1225804"/>
        </a:xfrm>
        <a:prstGeom prst="ellips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o-RO" sz="1400" kern="1200" dirty="0" smtClean="0">
              <a:solidFill>
                <a:schemeClr val="tx1"/>
              </a:solidFill>
            </a:rPr>
            <a:t>Cursuri, Traininguri, Seminarii</a:t>
          </a:r>
          <a:endParaRPr lang="en-US" sz="1400" kern="1200" dirty="0">
            <a:solidFill>
              <a:schemeClr val="tx1"/>
            </a:solidFill>
          </a:endParaRPr>
        </a:p>
      </dsp:txBody>
      <dsp:txXfrm>
        <a:off x="6264740" y="264984"/>
        <a:ext cx="941236" cy="866774"/>
      </dsp:txXfrm>
    </dsp:sp>
    <dsp:sp modelId="{8A90B77F-9C87-4873-B8A8-E3FB5216EE08}">
      <dsp:nvSpPr>
        <dsp:cNvPr id="0" name=""/>
        <dsp:cNvSpPr/>
      </dsp:nvSpPr>
      <dsp:spPr>
        <a:xfrm rot="20740275">
          <a:off x="5187903" y="2432270"/>
          <a:ext cx="576356" cy="16394"/>
        </a:xfrm>
        <a:custGeom>
          <a:avLst/>
          <a:gdLst/>
          <a:ahLst/>
          <a:cxnLst/>
          <a:rect l="0" t="0" r="0" b="0"/>
          <a:pathLst>
            <a:path>
              <a:moveTo>
                <a:pt x="0" y="8197"/>
              </a:moveTo>
              <a:lnTo>
                <a:pt x="576356" y="8197"/>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solidFill>
              <a:schemeClr val="tx1"/>
            </a:solidFill>
          </a:endParaRPr>
        </a:p>
      </dsp:txBody>
      <dsp:txXfrm>
        <a:off x="5461672" y="2426058"/>
        <a:ext cx="28817" cy="28817"/>
      </dsp:txXfrm>
    </dsp:sp>
    <dsp:sp modelId="{AE740713-3F41-4D90-9445-9CCFCF384826}">
      <dsp:nvSpPr>
        <dsp:cNvPr id="0" name=""/>
        <dsp:cNvSpPr/>
      </dsp:nvSpPr>
      <dsp:spPr>
        <a:xfrm>
          <a:off x="5718739" y="1589921"/>
          <a:ext cx="1508258" cy="1191870"/>
        </a:xfrm>
        <a:prstGeom prst="ellips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o-RO" sz="1400" kern="1200" dirty="0" smtClean="0">
              <a:solidFill>
                <a:schemeClr val="tx1"/>
              </a:solidFill>
            </a:rPr>
            <a:t>Universitate</a:t>
          </a:r>
          <a:endParaRPr lang="en-US" sz="1400" kern="1200" dirty="0">
            <a:solidFill>
              <a:schemeClr val="tx1"/>
            </a:solidFill>
          </a:endParaRPr>
        </a:p>
      </dsp:txBody>
      <dsp:txXfrm>
        <a:off x="5939618" y="1764466"/>
        <a:ext cx="1066500" cy="842780"/>
      </dsp:txXfrm>
    </dsp:sp>
    <dsp:sp modelId="{81683DC9-4414-488A-8BF8-83FABF33DFAB}">
      <dsp:nvSpPr>
        <dsp:cNvPr id="0" name=""/>
        <dsp:cNvSpPr/>
      </dsp:nvSpPr>
      <dsp:spPr>
        <a:xfrm rot="978794">
          <a:off x="5165213" y="3165035"/>
          <a:ext cx="1142495" cy="16394"/>
        </a:xfrm>
        <a:custGeom>
          <a:avLst/>
          <a:gdLst/>
          <a:ahLst/>
          <a:cxnLst/>
          <a:rect l="0" t="0" r="0" b="0"/>
          <a:pathLst>
            <a:path>
              <a:moveTo>
                <a:pt x="0" y="8197"/>
              </a:moveTo>
              <a:lnTo>
                <a:pt x="1142495" y="8197"/>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solidFill>
              <a:schemeClr val="tx1"/>
            </a:solidFill>
          </a:endParaRPr>
        </a:p>
      </dsp:txBody>
      <dsp:txXfrm>
        <a:off x="5707898" y="3144670"/>
        <a:ext cx="57124" cy="57124"/>
      </dsp:txXfrm>
    </dsp:sp>
    <dsp:sp modelId="{9541B490-05A5-4972-A297-2DEB3F88F39D}">
      <dsp:nvSpPr>
        <dsp:cNvPr id="0" name=""/>
        <dsp:cNvSpPr/>
      </dsp:nvSpPr>
      <dsp:spPr>
        <a:xfrm>
          <a:off x="6254477" y="2930077"/>
          <a:ext cx="1270129" cy="1161258"/>
        </a:xfrm>
        <a:prstGeom prst="ellipse">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Internship</a:t>
          </a:r>
          <a:endParaRPr lang="en-US" sz="1400" kern="1200" dirty="0">
            <a:solidFill>
              <a:schemeClr val="tx1"/>
            </a:solidFill>
          </a:endParaRPr>
        </a:p>
      </dsp:txBody>
      <dsp:txXfrm>
        <a:off x="6440483" y="3100139"/>
        <a:ext cx="898117" cy="821134"/>
      </dsp:txXfrm>
    </dsp:sp>
    <dsp:sp modelId="{61519254-B833-4919-91A0-74340F68E15F}">
      <dsp:nvSpPr>
        <dsp:cNvPr id="0" name=""/>
        <dsp:cNvSpPr/>
      </dsp:nvSpPr>
      <dsp:spPr>
        <a:xfrm rot="2129835">
          <a:off x="5039900" y="3321827"/>
          <a:ext cx="113075" cy="16394"/>
        </a:xfrm>
        <a:custGeom>
          <a:avLst/>
          <a:gdLst/>
          <a:ahLst/>
          <a:cxnLst/>
          <a:rect l="0" t="0" r="0" b="0"/>
          <a:pathLst>
            <a:path>
              <a:moveTo>
                <a:pt x="0" y="8197"/>
              </a:moveTo>
              <a:lnTo>
                <a:pt x="113075" y="8197"/>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solidFill>
              <a:schemeClr val="tx1"/>
            </a:solidFill>
          </a:endParaRPr>
        </a:p>
      </dsp:txBody>
      <dsp:txXfrm>
        <a:off x="5093611" y="3327198"/>
        <a:ext cx="5653" cy="5653"/>
      </dsp:txXfrm>
    </dsp:sp>
    <dsp:sp modelId="{9FB2CA43-945B-4A92-A79F-9D549BCFE4BC}">
      <dsp:nvSpPr>
        <dsp:cNvPr id="0" name=""/>
        <dsp:cNvSpPr/>
      </dsp:nvSpPr>
      <dsp:spPr>
        <a:xfrm>
          <a:off x="5069489" y="3198195"/>
          <a:ext cx="785334" cy="785334"/>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o-RO" sz="1400" kern="1200" dirty="0" smtClean="0">
              <a:solidFill>
                <a:schemeClr val="tx1"/>
              </a:solidFill>
            </a:rPr>
            <a:t>Muncă</a:t>
          </a:r>
          <a:endParaRPr lang="en-US" sz="1400" kern="1200" dirty="0">
            <a:solidFill>
              <a:schemeClr val="tx1"/>
            </a:solidFill>
          </a:endParaRPr>
        </a:p>
      </dsp:txBody>
      <dsp:txXfrm>
        <a:off x="5184499" y="3313205"/>
        <a:ext cx="555314" cy="555314"/>
      </dsp:txXfrm>
    </dsp:sp>
    <dsp:sp modelId="{694CC360-8FE1-4A3F-8CDD-0ADE81C71BDF}">
      <dsp:nvSpPr>
        <dsp:cNvPr id="0" name=""/>
        <dsp:cNvSpPr/>
      </dsp:nvSpPr>
      <dsp:spPr>
        <a:xfrm rot="3700622">
          <a:off x="4533183" y="3900713"/>
          <a:ext cx="743092" cy="16394"/>
        </a:xfrm>
        <a:custGeom>
          <a:avLst/>
          <a:gdLst/>
          <a:ahLst/>
          <a:cxnLst/>
          <a:rect l="0" t="0" r="0" b="0"/>
          <a:pathLst>
            <a:path>
              <a:moveTo>
                <a:pt x="0" y="8197"/>
              </a:moveTo>
              <a:lnTo>
                <a:pt x="743092" y="8197"/>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solidFill>
              <a:schemeClr val="tx1"/>
            </a:solidFill>
          </a:endParaRPr>
        </a:p>
      </dsp:txBody>
      <dsp:txXfrm>
        <a:off x="4886151" y="3890333"/>
        <a:ext cx="37154" cy="37154"/>
      </dsp:txXfrm>
    </dsp:sp>
    <dsp:sp modelId="{3983F6E9-FA37-4E10-901C-4608B3117EF4}">
      <dsp:nvSpPr>
        <dsp:cNvPr id="0" name=""/>
        <dsp:cNvSpPr/>
      </dsp:nvSpPr>
      <dsp:spPr>
        <a:xfrm>
          <a:off x="4733370" y="4164801"/>
          <a:ext cx="1294270" cy="1253747"/>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err="1" smtClean="0">
              <a:solidFill>
                <a:schemeClr val="tx1"/>
              </a:solidFill>
            </a:rPr>
            <a:t>Volunt</a:t>
          </a:r>
          <a:r>
            <a:rPr lang="ro-RO" sz="1400" kern="1200" dirty="0" smtClean="0">
              <a:solidFill>
                <a:schemeClr val="tx1"/>
              </a:solidFill>
            </a:rPr>
            <a:t>ariat</a:t>
          </a:r>
          <a:endParaRPr lang="en-US" sz="1400" kern="1200" dirty="0">
            <a:solidFill>
              <a:schemeClr val="tx1"/>
            </a:solidFill>
          </a:endParaRPr>
        </a:p>
      </dsp:txBody>
      <dsp:txXfrm>
        <a:off x="4922911" y="4348408"/>
        <a:ext cx="915188" cy="886533"/>
      </dsp:txXfrm>
    </dsp:sp>
    <dsp:sp modelId="{A115679B-0936-4963-BF06-BBF0337C8896}">
      <dsp:nvSpPr>
        <dsp:cNvPr id="0" name=""/>
        <dsp:cNvSpPr/>
      </dsp:nvSpPr>
      <dsp:spPr>
        <a:xfrm rot="5794242">
          <a:off x="4039804" y="3796957"/>
          <a:ext cx="232901" cy="16394"/>
        </a:xfrm>
        <a:custGeom>
          <a:avLst/>
          <a:gdLst/>
          <a:ahLst/>
          <a:cxnLst/>
          <a:rect l="0" t="0" r="0" b="0"/>
          <a:pathLst>
            <a:path>
              <a:moveTo>
                <a:pt x="0" y="8197"/>
              </a:moveTo>
              <a:lnTo>
                <a:pt x="232901" y="8197"/>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solidFill>
              <a:schemeClr val="tx1"/>
            </a:solidFill>
          </a:endParaRPr>
        </a:p>
      </dsp:txBody>
      <dsp:txXfrm rot="10800000">
        <a:off x="4150432" y="3799332"/>
        <a:ext cx="11645" cy="11645"/>
      </dsp:txXfrm>
    </dsp:sp>
    <dsp:sp modelId="{E0783B8D-B1D5-421C-A78A-E5D4D8E54C2B}">
      <dsp:nvSpPr>
        <dsp:cNvPr id="0" name=""/>
        <dsp:cNvSpPr/>
      </dsp:nvSpPr>
      <dsp:spPr>
        <a:xfrm>
          <a:off x="3516231" y="3917954"/>
          <a:ext cx="1134140" cy="1041110"/>
        </a:xfrm>
        <a:prstGeom prst="ellips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o-RO" sz="1400" kern="1200" dirty="0" smtClean="0">
              <a:solidFill>
                <a:schemeClr val="tx1"/>
              </a:solidFill>
            </a:rPr>
            <a:t>Călătorii</a:t>
          </a:r>
          <a:endParaRPr lang="en-US" sz="1400" kern="1200" dirty="0">
            <a:solidFill>
              <a:schemeClr val="tx1"/>
            </a:solidFill>
          </a:endParaRPr>
        </a:p>
      </dsp:txBody>
      <dsp:txXfrm>
        <a:off x="3682322" y="4070421"/>
        <a:ext cx="801958" cy="736176"/>
      </dsp:txXfrm>
    </dsp:sp>
    <dsp:sp modelId="{87A786ED-A8F2-4513-8B25-E2422A6C394B}">
      <dsp:nvSpPr>
        <dsp:cNvPr id="0" name=""/>
        <dsp:cNvSpPr/>
      </dsp:nvSpPr>
      <dsp:spPr>
        <a:xfrm rot="7319094">
          <a:off x="3054724" y="3942813"/>
          <a:ext cx="942446" cy="16394"/>
        </a:xfrm>
        <a:custGeom>
          <a:avLst/>
          <a:gdLst/>
          <a:ahLst/>
          <a:cxnLst/>
          <a:rect l="0" t="0" r="0" b="0"/>
          <a:pathLst>
            <a:path>
              <a:moveTo>
                <a:pt x="0" y="8197"/>
              </a:moveTo>
              <a:lnTo>
                <a:pt x="942446" y="8197"/>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solidFill>
              <a:schemeClr val="tx1"/>
            </a:solidFill>
          </a:endParaRPr>
        </a:p>
      </dsp:txBody>
      <dsp:txXfrm rot="10800000">
        <a:off x="3502386" y="3927449"/>
        <a:ext cx="47122" cy="47122"/>
      </dsp:txXfrm>
    </dsp:sp>
    <dsp:sp modelId="{EB6A5ED5-57BC-4B85-8E9D-D95475E15546}">
      <dsp:nvSpPr>
        <dsp:cNvPr id="0" name=""/>
        <dsp:cNvSpPr/>
      </dsp:nvSpPr>
      <dsp:spPr>
        <a:xfrm>
          <a:off x="2232254" y="4295002"/>
          <a:ext cx="1456080" cy="1123546"/>
        </a:xfrm>
        <a:prstGeom prst="ellips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o-RO" sz="1400" kern="1200" dirty="0" smtClean="0">
              <a:solidFill>
                <a:schemeClr val="tx1"/>
              </a:solidFill>
            </a:rPr>
            <a:t>Comunitatea locală</a:t>
          </a:r>
          <a:endParaRPr lang="en-US" sz="1400" kern="1200" dirty="0">
            <a:solidFill>
              <a:schemeClr val="tx1"/>
            </a:solidFill>
          </a:endParaRPr>
        </a:p>
      </dsp:txBody>
      <dsp:txXfrm>
        <a:off x="2445492" y="4459542"/>
        <a:ext cx="1029604" cy="794466"/>
      </dsp:txXfrm>
    </dsp:sp>
    <dsp:sp modelId="{700601F6-CF9C-4A86-B1AC-AEB7748EB067}">
      <dsp:nvSpPr>
        <dsp:cNvPr id="0" name=""/>
        <dsp:cNvSpPr/>
      </dsp:nvSpPr>
      <dsp:spPr>
        <a:xfrm rot="8896300">
          <a:off x="3114029" y="3338605"/>
          <a:ext cx="386369" cy="16394"/>
        </a:xfrm>
        <a:custGeom>
          <a:avLst/>
          <a:gdLst/>
          <a:ahLst/>
          <a:cxnLst/>
          <a:rect l="0" t="0" r="0" b="0"/>
          <a:pathLst>
            <a:path>
              <a:moveTo>
                <a:pt x="0" y="8197"/>
              </a:moveTo>
              <a:lnTo>
                <a:pt x="386369" y="8197"/>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solidFill>
              <a:schemeClr val="tx1"/>
            </a:solidFill>
          </a:endParaRPr>
        </a:p>
      </dsp:txBody>
      <dsp:txXfrm rot="10800000">
        <a:off x="3297554" y="3337142"/>
        <a:ext cx="19318" cy="19318"/>
      </dsp:txXfrm>
    </dsp:sp>
    <dsp:sp modelId="{F11E2356-EC70-4169-B4E9-7CA4F4E83FF6}">
      <dsp:nvSpPr>
        <dsp:cNvPr id="0" name=""/>
        <dsp:cNvSpPr/>
      </dsp:nvSpPr>
      <dsp:spPr>
        <a:xfrm>
          <a:off x="2228080" y="3230724"/>
          <a:ext cx="994374" cy="951786"/>
        </a:xfrm>
        <a:prstGeom prst="ellipse">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solidFill>
                <a:schemeClr val="tx1"/>
              </a:solidFill>
            </a:rPr>
            <a:t>Hobby-</a:t>
          </a:r>
          <a:r>
            <a:rPr lang="ro-RO" sz="1400" kern="1200" smtClean="0">
              <a:solidFill>
                <a:schemeClr val="tx1"/>
              </a:solidFill>
            </a:rPr>
            <a:t>uri</a:t>
          </a:r>
          <a:endParaRPr lang="en-US" sz="1400" kern="1200" dirty="0">
            <a:solidFill>
              <a:schemeClr val="tx1"/>
            </a:solidFill>
          </a:endParaRPr>
        </a:p>
      </dsp:txBody>
      <dsp:txXfrm>
        <a:off x="2373703" y="3370110"/>
        <a:ext cx="703128" cy="673014"/>
      </dsp:txXfrm>
    </dsp:sp>
    <dsp:sp modelId="{A1516BD4-A4B5-4FB3-AE55-B03114651013}">
      <dsp:nvSpPr>
        <dsp:cNvPr id="0" name=""/>
        <dsp:cNvSpPr/>
      </dsp:nvSpPr>
      <dsp:spPr>
        <a:xfrm rot="9993868">
          <a:off x="1987812" y="3119705"/>
          <a:ext cx="1387171" cy="16394"/>
        </a:xfrm>
        <a:custGeom>
          <a:avLst/>
          <a:gdLst/>
          <a:ahLst/>
          <a:cxnLst/>
          <a:rect l="0" t="0" r="0" b="0"/>
          <a:pathLst>
            <a:path>
              <a:moveTo>
                <a:pt x="0" y="8197"/>
              </a:moveTo>
              <a:lnTo>
                <a:pt x="1387171" y="8197"/>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solidFill>
              <a:schemeClr val="tx1"/>
            </a:solidFill>
          </a:endParaRPr>
        </a:p>
      </dsp:txBody>
      <dsp:txXfrm rot="10800000">
        <a:off x="2646718" y="3093223"/>
        <a:ext cx="69358" cy="69358"/>
      </dsp:txXfrm>
    </dsp:sp>
    <dsp:sp modelId="{A79BD72F-0C03-46F2-AAEA-19B7D5D9A3B5}">
      <dsp:nvSpPr>
        <dsp:cNvPr id="0" name=""/>
        <dsp:cNvSpPr/>
      </dsp:nvSpPr>
      <dsp:spPr>
        <a:xfrm>
          <a:off x="826485" y="2830470"/>
          <a:ext cx="1196724" cy="1195216"/>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o-RO" sz="1400" kern="1200" dirty="0" smtClean="0">
              <a:solidFill>
                <a:schemeClr val="tx1"/>
              </a:solidFill>
            </a:rPr>
            <a:t>Situații de zi cu zi</a:t>
          </a:r>
          <a:endParaRPr lang="en-US" sz="1400" kern="1200" dirty="0">
            <a:solidFill>
              <a:schemeClr val="tx1"/>
            </a:solidFill>
          </a:endParaRPr>
        </a:p>
      </dsp:txBody>
      <dsp:txXfrm>
        <a:off x="1001741" y="3005505"/>
        <a:ext cx="846212" cy="845146"/>
      </dsp:txXfrm>
    </dsp:sp>
    <dsp:sp modelId="{AA3180A2-A65F-4C22-8A55-C68644D8D803}">
      <dsp:nvSpPr>
        <dsp:cNvPr id="0" name=""/>
        <dsp:cNvSpPr/>
      </dsp:nvSpPr>
      <dsp:spPr>
        <a:xfrm rot="11210314">
          <a:off x="2879562" y="2598030"/>
          <a:ext cx="458915" cy="16394"/>
        </a:xfrm>
        <a:custGeom>
          <a:avLst/>
          <a:gdLst/>
          <a:ahLst/>
          <a:cxnLst/>
          <a:rect l="0" t="0" r="0" b="0"/>
          <a:pathLst>
            <a:path>
              <a:moveTo>
                <a:pt x="0" y="8197"/>
              </a:moveTo>
              <a:lnTo>
                <a:pt x="458915" y="8197"/>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solidFill>
              <a:schemeClr val="tx1"/>
            </a:solidFill>
          </a:endParaRPr>
        </a:p>
      </dsp:txBody>
      <dsp:txXfrm rot="10800000">
        <a:off x="3097546" y="2594755"/>
        <a:ext cx="22945" cy="22945"/>
      </dsp:txXfrm>
    </dsp:sp>
    <dsp:sp modelId="{F867AB3C-18E5-4AFB-898C-D8ED2687CDDE}">
      <dsp:nvSpPr>
        <dsp:cNvPr id="0" name=""/>
        <dsp:cNvSpPr/>
      </dsp:nvSpPr>
      <dsp:spPr>
        <a:xfrm>
          <a:off x="1919105" y="2128860"/>
          <a:ext cx="967280" cy="785334"/>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o-RO" sz="1400" kern="1200" dirty="0" smtClean="0">
              <a:solidFill>
                <a:schemeClr val="tx1"/>
              </a:solidFill>
            </a:rPr>
            <a:t>Familie</a:t>
          </a:r>
          <a:endParaRPr lang="en-US" sz="1400" kern="1200" dirty="0">
            <a:solidFill>
              <a:schemeClr val="tx1"/>
            </a:solidFill>
          </a:endParaRPr>
        </a:p>
      </dsp:txBody>
      <dsp:txXfrm>
        <a:off x="2060760" y="2243870"/>
        <a:ext cx="683970" cy="555314"/>
      </dsp:txXfrm>
    </dsp:sp>
    <dsp:sp modelId="{109C13E0-D9E7-412D-97BC-020B66F5E27C}">
      <dsp:nvSpPr>
        <dsp:cNvPr id="0" name=""/>
        <dsp:cNvSpPr/>
      </dsp:nvSpPr>
      <dsp:spPr>
        <a:xfrm rot="12841880">
          <a:off x="2469191" y="1894377"/>
          <a:ext cx="1118801" cy="16394"/>
        </a:xfrm>
        <a:custGeom>
          <a:avLst/>
          <a:gdLst/>
          <a:ahLst/>
          <a:cxnLst/>
          <a:rect l="0" t="0" r="0" b="0"/>
          <a:pathLst>
            <a:path>
              <a:moveTo>
                <a:pt x="0" y="8197"/>
              </a:moveTo>
              <a:lnTo>
                <a:pt x="1118801" y="8197"/>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solidFill>
              <a:schemeClr val="tx1"/>
            </a:solidFill>
          </a:endParaRPr>
        </a:p>
      </dsp:txBody>
      <dsp:txXfrm rot="10800000">
        <a:off x="3000622" y="1874605"/>
        <a:ext cx="55940" cy="55940"/>
      </dsp:txXfrm>
    </dsp:sp>
    <dsp:sp modelId="{083D571A-3723-4AE1-87E1-A917F13991FD}">
      <dsp:nvSpPr>
        <dsp:cNvPr id="0" name=""/>
        <dsp:cNvSpPr/>
      </dsp:nvSpPr>
      <dsp:spPr>
        <a:xfrm>
          <a:off x="1317214" y="583861"/>
          <a:ext cx="1383877" cy="1260563"/>
        </a:xfrm>
        <a:prstGeom prst="ellips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o-RO" sz="1400" kern="1200" dirty="0" smtClean="0">
              <a:solidFill>
                <a:schemeClr val="tx1"/>
              </a:solidFill>
            </a:rPr>
            <a:t>Comunitatea Media și Online</a:t>
          </a:r>
          <a:endParaRPr lang="en-US" sz="1400" kern="1200" dirty="0">
            <a:solidFill>
              <a:schemeClr val="tx1"/>
            </a:solidFill>
          </a:endParaRPr>
        </a:p>
      </dsp:txBody>
      <dsp:txXfrm>
        <a:off x="1519878" y="768466"/>
        <a:ext cx="978549" cy="891353"/>
      </dsp:txXfrm>
    </dsp:sp>
    <dsp:sp modelId="{004563E4-C418-4A97-AE2C-D87141FE995A}">
      <dsp:nvSpPr>
        <dsp:cNvPr id="0" name=""/>
        <dsp:cNvSpPr/>
      </dsp:nvSpPr>
      <dsp:spPr>
        <a:xfrm rot="14520420">
          <a:off x="3284609" y="1570847"/>
          <a:ext cx="746120" cy="16394"/>
        </a:xfrm>
        <a:custGeom>
          <a:avLst/>
          <a:gdLst/>
          <a:ahLst/>
          <a:cxnLst/>
          <a:rect l="0" t="0" r="0" b="0"/>
          <a:pathLst>
            <a:path>
              <a:moveTo>
                <a:pt x="0" y="8197"/>
              </a:moveTo>
              <a:lnTo>
                <a:pt x="746120" y="8197"/>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solidFill>
              <a:schemeClr val="tx1"/>
            </a:solidFill>
          </a:endParaRPr>
        </a:p>
      </dsp:txBody>
      <dsp:txXfrm rot="10800000">
        <a:off x="3639016" y="1560391"/>
        <a:ext cx="37306" cy="37306"/>
      </dsp:txXfrm>
    </dsp:sp>
    <dsp:sp modelId="{3F96B563-AC14-4CB6-B417-71CF8061361E}">
      <dsp:nvSpPr>
        <dsp:cNvPr id="0" name=""/>
        <dsp:cNvSpPr/>
      </dsp:nvSpPr>
      <dsp:spPr>
        <a:xfrm>
          <a:off x="2861653" y="503261"/>
          <a:ext cx="865807" cy="785334"/>
        </a:xfrm>
        <a:prstGeom prst="ellips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o-RO" sz="1400" kern="1200" dirty="0" smtClean="0">
              <a:solidFill>
                <a:schemeClr val="tx1"/>
              </a:solidFill>
            </a:rPr>
            <a:t>Viața socială</a:t>
          </a:r>
          <a:endParaRPr lang="en-US" sz="1400" kern="1200" dirty="0">
            <a:solidFill>
              <a:schemeClr val="tx1"/>
            </a:solidFill>
          </a:endParaRPr>
        </a:p>
      </dsp:txBody>
      <dsp:txXfrm>
        <a:off x="2988447" y="618271"/>
        <a:ext cx="612219" cy="5553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258EBD-960F-4093-92BA-2D9971B258A6}">
      <dsp:nvSpPr>
        <dsp:cNvPr id="0" name=""/>
        <dsp:cNvSpPr/>
      </dsp:nvSpPr>
      <dsp:spPr>
        <a:xfrm>
          <a:off x="0" y="0"/>
          <a:ext cx="7841049" cy="1856466"/>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i="0" u="none" strike="noStrike" kern="1200" cap="none" dirty="0" err="1" smtClean="0">
              <a:latin typeface="+mj-lt"/>
              <a:ea typeface="Helvetica Neue"/>
              <a:cs typeface="Helvetica Neue"/>
              <a:sym typeface="Helvetica Neue"/>
            </a:rPr>
            <a:t>Abilități</a:t>
          </a:r>
          <a:r>
            <a:rPr lang="en-US" sz="1800" b="1" i="0" u="none" strike="noStrike" kern="1200" cap="none" dirty="0" smtClean="0">
              <a:latin typeface="+mj-lt"/>
              <a:ea typeface="Helvetica Neue"/>
              <a:cs typeface="Helvetica Neue"/>
              <a:sym typeface="Helvetica Neue"/>
            </a:rPr>
            <a:t> de </a:t>
          </a:r>
          <a:r>
            <a:rPr lang="en-US" sz="1800" b="1" i="0" u="none" strike="noStrike" kern="1200" cap="none" dirty="0" err="1" smtClean="0">
              <a:latin typeface="+mj-lt"/>
              <a:ea typeface="Helvetica Neue"/>
              <a:cs typeface="Helvetica Neue"/>
              <a:sym typeface="Helvetica Neue"/>
            </a:rPr>
            <a:t>învățare</a:t>
          </a:r>
          <a:r>
            <a:rPr lang="en-US" sz="1800" b="1" i="0" u="none" strike="noStrike" kern="1200" cap="none" dirty="0" smtClean="0">
              <a:latin typeface="+mj-lt"/>
              <a:ea typeface="Helvetica Neue"/>
              <a:cs typeface="Helvetica Neue"/>
              <a:sym typeface="Helvetica Neue"/>
            </a:rPr>
            <a:t> </a:t>
          </a:r>
          <a:r>
            <a:rPr lang="en-US" sz="1800" b="1" i="0" u="none" strike="noStrike" kern="1200" cap="none" err="1" smtClean="0">
              <a:latin typeface="+mj-lt"/>
              <a:ea typeface="Helvetica Neue"/>
              <a:cs typeface="Helvetica Neue"/>
              <a:sym typeface="Helvetica Neue"/>
            </a:rPr>
            <a:t>și</a:t>
          </a:r>
          <a:r>
            <a:rPr lang="en-US" sz="1800" b="1" i="0" u="none" strike="noStrike" kern="1200" cap="none" smtClean="0">
              <a:latin typeface="+mj-lt"/>
              <a:ea typeface="Helvetica Neue"/>
              <a:cs typeface="Helvetica Neue"/>
              <a:sym typeface="Helvetica Neue"/>
            </a:rPr>
            <a:t> </a:t>
          </a:r>
          <a:r>
            <a:rPr lang="ro-RO" sz="1800" b="1" i="0" u="none" strike="noStrike" kern="1200" cap="none" smtClean="0">
              <a:latin typeface="+mj-lt"/>
              <a:ea typeface="Helvetica Neue"/>
              <a:cs typeface="Helvetica Neue"/>
              <a:sym typeface="Helvetica Neue"/>
            </a:rPr>
            <a:t>reînnoire a cunoştinţelor</a:t>
          </a:r>
          <a:r>
            <a:rPr lang="en-US" sz="1800" b="1" i="0" u="none" strike="noStrike" kern="1200" cap="none" smtClean="0">
              <a:latin typeface="+mj-lt"/>
              <a:ea typeface="Helvetica Neue"/>
              <a:cs typeface="Helvetica Neue"/>
              <a:sym typeface="Helvetica Neue"/>
            </a:rPr>
            <a:t>                                     </a:t>
          </a:r>
          <a:endParaRPr lang="en-US" sz="1800" i="0" kern="1200" dirty="0">
            <a:latin typeface="+mj-lt"/>
          </a:endParaRPr>
        </a:p>
        <a:p>
          <a:pPr marL="171450" lvl="1" indent="-171450" algn="l" defTabSz="711200" rtl="0">
            <a:lnSpc>
              <a:spcPct val="90000"/>
            </a:lnSpc>
            <a:spcBef>
              <a:spcPct val="0"/>
            </a:spcBef>
            <a:spcAft>
              <a:spcPct val="15000"/>
            </a:spcAft>
            <a:buChar char="••"/>
          </a:pPr>
          <a:r>
            <a:rPr lang="ro-RO" sz="1600" u="none" strike="noStrike" kern="1200" cap="none" smtClean="0">
              <a:latin typeface="+mj-lt"/>
              <a:ea typeface="Helvetica Neue"/>
              <a:cs typeface="Helvetica Neue"/>
              <a:sym typeface="Helvetica Neue"/>
            </a:rPr>
            <a:t>rezolvarea problemelor</a:t>
          </a:r>
          <a:endParaRPr lang="en-US" sz="1600" kern="1200" dirty="0">
            <a:latin typeface="+mj-lt"/>
          </a:endParaRPr>
        </a:p>
        <a:p>
          <a:pPr marL="171450" lvl="1" indent="-171450" algn="l" defTabSz="711200" rtl="0">
            <a:lnSpc>
              <a:spcPct val="90000"/>
            </a:lnSpc>
            <a:spcBef>
              <a:spcPct val="0"/>
            </a:spcBef>
            <a:spcAft>
              <a:spcPct val="15000"/>
            </a:spcAft>
            <a:buChar char="••"/>
          </a:pPr>
          <a:r>
            <a:rPr lang="ro-RO" sz="1600" u="none" strike="noStrike" kern="1200" cap="none" smtClean="0">
              <a:latin typeface="+mj-lt"/>
              <a:ea typeface="Helvetica Neue"/>
              <a:cs typeface="Helvetica Neue"/>
              <a:sym typeface="Helvetica Neue"/>
            </a:rPr>
            <a:t>gândire </a:t>
          </a:r>
          <a:r>
            <a:rPr lang="en-US" sz="1600" u="none" strike="noStrike" kern="1200" cap="none" smtClean="0">
              <a:latin typeface="+mj-lt"/>
              <a:ea typeface="Helvetica Neue"/>
              <a:cs typeface="Helvetica Neue"/>
              <a:sym typeface="Helvetica Neue"/>
            </a:rPr>
            <a:t>criti</a:t>
          </a:r>
          <a:r>
            <a:rPr lang="ro-RO" sz="1600" u="none" strike="noStrike" kern="1200" cap="none" smtClean="0">
              <a:latin typeface="+mj-lt"/>
              <a:ea typeface="Helvetica Neue"/>
              <a:cs typeface="Helvetica Neue"/>
              <a:sym typeface="Helvetica Neue"/>
            </a:rPr>
            <a:t>că</a:t>
          </a:r>
          <a:endParaRPr lang="en-US" sz="1600" u="none" strike="noStrike" kern="1200" cap="none" dirty="0" smtClean="0">
            <a:latin typeface="+mj-lt"/>
            <a:ea typeface="Helvetica Neue"/>
            <a:cs typeface="Helvetica Neue"/>
            <a:sym typeface="Helvetica Neue"/>
          </a:endParaRPr>
        </a:p>
        <a:p>
          <a:pPr marL="171450" lvl="1" indent="-171450" algn="l" defTabSz="711200" rtl="0">
            <a:lnSpc>
              <a:spcPct val="90000"/>
            </a:lnSpc>
            <a:spcBef>
              <a:spcPct val="0"/>
            </a:spcBef>
            <a:spcAft>
              <a:spcPct val="15000"/>
            </a:spcAft>
            <a:buChar char="••"/>
          </a:pPr>
          <a:r>
            <a:rPr lang="ro-RO" sz="1600" i="0" u="none" strike="noStrike" kern="1200" cap="none" smtClean="0">
              <a:latin typeface="+mj-lt"/>
              <a:ea typeface="Helvetica Neue"/>
              <a:cs typeface="Helvetica Neue"/>
              <a:sym typeface="Helvetica Neue"/>
            </a:rPr>
            <a:t>c</a:t>
          </a:r>
          <a:r>
            <a:rPr lang="en-US" sz="1600" i="0" u="none" strike="noStrike" kern="1200" cap="none" smtClean="0">
              <a:latin typeface="+mj-lt"/>
              <a:ea typeface="Helvetica Neue"/>
              <a:cs typeface="Helvetica Neue"/>
              <a:sym typeface="Helvetica Neue"/>
            </a:rPr>
            <a:t>olabora</a:t>
          </a:r>
          <a:r>
            <a:rPr lang="ro-RO" sz="1600" i="0" u="none" strike="noStrike" kern="1200" cap="none" dirty="0" smtClean="0">
              <a:latin typeface="+mj-lt"/>
              <a:ea typeface="Helvetica Neue"/>
              <a:cs typeface="Helvetica Neue"/>
              <a:sym typeface="Helvetica Neue"/>
            </a:rPr>
            <a:t>re</a:t>
          </a:r>
          <a:r>
            <a:rPr lang="en-US" sz="1600" i="0" u="none" strike="noStrike" kern="1200" cap="none" dirty="0" smtClean="0">
              <a:latin typeface="+mj-lt"/>
              <a:ea typeface="Helvetica Neue"/>
              <a:cs typeface="Helvetica Neue"/>
              <a:sym typeface="Helvetica Neue"/>
            </a:rPr>
            <a:t> &amp; </a:t>
          </a:r>
          <a:r>
            <a:rPr lang="en-US" sz="1600" i="0" u="none" strike="noStrike" kern="1200" cap="none" dirty="0" err="1" smtClean="0">
              <a:latin typeface="+mj-lt"/>
              <a:ea typeface="Helvetica Neue"/>
              <a:cs typeface="Helvetica Neue"/>
              <a:sym typeface="Helvetica Neue"/>
            </a:rPr>
            <a:t>comunica</a:t>
          </a:r>
          <a:r>
            <a:rPr lang="ro-RO" sz="1600" i="0" u="none" strike="noStrike" kern="1200" cap="none" dirty="0" smtClean="0">
              <a:latin typeface="+mj-lt"/>
              <a:ea typeface="Helvetica Neue"/>
              <a:cs typeface="Helvetica Neue"/>
              <a:sym typeface="Helvetica Neue"/>
            </a:rPr>
            <a:t>re</a:t>
          </a:r>
          <a:r>
            <a:rPr lang="en-US" sz="1600" i="0" u="none" strike="noStrike" kern="1200" cap="none" dirty="0" smtClean="0">
              <a:latin typeface="+mj-lt"/>
              <a:ea typeface="Helvetica Neue"/>
              <a:cs typeface="Helvetica Neue"/>
              <a:sym typeface="Helvetica Neue"/>
            </a:rPr>
            <a:t> </a:t>
          </a:r>
          <a:endParaRPr lang="en-US" sz="1600" u="none" strike="noStrike" kern="1200" cap="none" dirty="0" smtClean="0">
            <a:latin typeface="+mj-lt"/>
            <a:ea typeface="Helvetica Neue"/>
            <a:cs typeface="Helvetica Neue"/>
            <a:sym typeface="Helvetica Neue"/>
          </a:endParaRPr>
        </a:p>
        <a:p>
          <a:pPr marL="171450" lvl="1" indent="-171450" algn="l" defTabSz="711200" rtl="0">
            <a:lnSpc>
              <a:spcPct val="90000"/>
            </a:lnSpc>
            <a:spcBef>
              <a:spcPct val="0"/>
            </a:spcBef>
            <a:spcAft>
              <a:spcPct val="15000"/>
            </a:spcAft>
            <a:buChar char="••"/>
          </a:pPr>
          <a:r>
            <a:rPr lang="ro-RO" sz="1600" kern="1200" smtClean="0">
              <a:latin typeface="+mj-lt"/>
              <a:ea typeface="Helvetica Neue"/>
              <a:cs typeface="Helvetica Neue"/>
              <a:sym typeface="Helvetica Neue"/>
            </a:rPr>
            <a:t>c</a:t>
          </a:r>
          <a:r>
            <a:rPr lang="en-US" sz="1600" kern="1200" smtClean="0">
              <a:latin typeface="+mj-lt"/>
              <a:ea typeface="Helvetica Neue"/>
              <a:cs typeface="Helvetica Neue"/>
              <a:sym typeface="Helvetica Neue"/>
            </a:rPr>
            <a:t>reativit</a:t>
          </a:r>
          <a:r>
            <a:rPr lang="ro-RO" sz="1600" kern="1200" dirty="0" smtClean="0">
              <a:latin typeface="+mj-lt"/>
              <a:ea typeface="Helvetica Neue"/>
              <a:cs typeface="Helvetica Neue"/>
              <a:sym typeface="Helvetica Neue"/>
            </a:rPr>
            <a:t>ate</a:t>
          </a:r>
          <a:endParaRPr lang="en-US" sz="1600" kern="1200" dirty="0" smtClean="0">
            <a:latin typeface="+mj-lt"/>
            <a:ea typeface="Helvetica Neue"/>
            <a:cs typeface="Helvetica Neue"/>
            <a:sym typeface="Helvetica Neue"/>
          </a:endParaRPr>
        </a:p>
        <a:p>
          <a:pPr marL="171450" lvl="1" indent="-171450" algn="l" defTabSz="711200" rtl="0">
            <a:lnSpc>
              <a:spcPct val="90000"/>
            </a:lnSpc>
            <a:spcBef>
              <a:spcPct val="0"/>
            </a:spcBef>
            <a:spcAft>
              <a:spcPct val="15000"/>
            </a:spcAft>
            <a:buChar char="••"/>
          </a:pPr>
          <a:r>
            <a:rPr lang="ro-RO" sz="1600" kern="1200" smtClean="0">
              <a:latin typeface="+mj-lt"/>
              <a:ea typeface="Helvetica Neue"/>
              <a:cs typeface="Helvetica Neue"/>
              <a:sym typeface="Helvetica Neue"/>
            </a:rPr>
            <a:t>abilități </a:t>
          </a:r>
          <a:r>
            <a:rPr lang="ro-RO" sz="1600" kern="1200" dirty="0" smtClean="0">
              <a:latin typeface="+mj-lt"/>
              <a:ea typeface="Helvetica Neue"/>
              <a:cs typeface="Helvetica Neue"/>
              <a:sym typeface="Helvetica Neue"/>
            </a:rPr>
            <a:t>de reabilitare</a:t>
          </a:r>
          <a:endParaRPr lang="en-US" sz="1600" kern="1200" dirty="0">
            <a:latin typeface="+mj-lt"/>
          </a:endParaRPr>
        </a:p>
      </dsp:txBody>
      <dsp:txXfrm>
        <a:off x="1703717" y="0"/>
        <a:ext cx="6137331" cy="1856466"/>
      </dsp:txXfrm>
    </dsp:sp>
    <dsp:sp modelId="{18DDDF11-179F-4D96-A9FD-6860756035C9}">
      <dsp:nvSpPr>
        <dsp:cNvPr id="0" name=""/>
        <dsp:cNvSpPr/>
      </dsp:nvSpPr>
      <dsp:spPr>
        <a:xfrm>
          <a:off x="135507" y="386203"/>
          <a:ext cx="1568209" cy="108406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3000" r="-33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C1E072C-2B67-4773-B568-4BCD6821B91C}">
      <dsp:nvSpPr>
        <dsp:cNvPr id="0" name=""/>
        <dsp:cNvSpPr/>
      </dsp:nvSpPr>
      <dsp:spPr>
        <a:xfrm>
          <a:off x="0" y="1991974"/>
          <a:ext cx="7841049" cy="1637052"/>
        </a:xfrm>
        <a:prstGeom prst="roundRect">
          <a:avLst>
            <a:gd name="adj" fmla="val 10000"/>
          </a:avLst>
        </a:prstGeom>
        <a:gradFill rotWithShape="0">
          <a:gsLst>
            <a:gs pos="0">
              <a:schemeClr val="accent2">
                <a:hueOff val="-727682"/>
                <a:satOff val="-41964"/>
                <a:lumOff val="4314"/>
                <a:alphaOff val="0"/>
                <a:tint val="50000"/>
                <a:satMod val="300000"/>
              </a:schemeClr>
            </a:gs>
            <a:gs pos="35000">
              <a:schemeClr val="accent2">
                <a:hueOff val="-727682"/>
                <a:satOff val="-41964"/>
                <a:lumOff val="4314"/>
                <a:alphaOff val="0"/>
                <a:tint val="37000"/>
                <a:satMod val="300000"/>
              </a:schemeClr>
            </a:gs>
            <a:gs pos="100000">
              <a:schemeClr val="accent2">
                <a:hueOff val="-727682"/>
                <a:satOff val="-41964"/>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o-RO" sz="1800" b="1" kern="1200" dirty="0" smtClean="0">
              <a:latin typeface="+mj-lt"/>
              <a:ea typeface="Helvetica Neue"/>
              <a:cs typeface="Helvetica Neue"/>
              <a:sym typeface="Helvetica Neue"/>
            </a:rPr>
            <a:t>Abilități pentru viață și carieră</a:t>
          </a:r>
          <a:endParaRPr lang="en-US" sz="1800" kern="1200" dirty="0">
            <a:latin typeface="+mj-lt"/>
          </a:endParaRPr>
        </a:p>
        <a:p>
          <a:pPr marL="171450" lvl="1" indent="-171450" algn="l" defTabSz="711200" rtl="0">
            <a:lnSpc>
              <a:spcPct val="90000"/>
            </a:lnSpc>
            <a:spcBef>
              <a:spcPct val="0"/>
            </a:spcBef>
            <a:spcAft>
              <a:spcPct val="15000"/>
            </a:spcAft>
            <a:buChar char="••"/>
          </a:pPr>
          <a:r>
            <a:rPr lang="en-US" sz="1600" kern="1200" dirty="0" err="1" smtClean="0">
              <a:latin typeface="+mj-lt"/>
              <a:ea typeface="Helvetica Neue"/>
              <a:cs typeface="Helvetica Neue"/>
              <a:sym typeface="Helvetica Neue"/>
            </a:rPr>
            <a:t>flexibilit</a:t>
          </a:r>
          <a:r>
            <a:rPr lang="ro-RO" sz="1600" kern="1200" dirty="0" smtClean="0">
              <a:latin typeface="+mj-lt"/>
              <a:ea typeface="Helvetica Neue"/>
              <a:cs typeface="Helvetica Neue"/>
              <a:sym typeface="Helvetica Neue"/>
            </a:rPr>
            <a:t>ate</a:t>
          </a:r>
          <a:r>
            <a:rPr lang="en-US" sz="1600" kern="1200" dirty="0" smtClean="0">
              <a:latin typeface="+mj-lt"/>
              <a:ea typeface="Helvetica Neue"/>
              <a:cs typeface="Helvetica Neue"/>
              <a:sym typeface="Helvetica Neue"/>
            </a:rPr>
            <a:t> &amp; </a:t>
          </a:r>
          <a:r>
            <a:rPr lang="en-US" sz="1600" kern="1200" dirty="0" err="1" smtClean="0">
              <a:latin typeface="+mj-lt"/>
              <a:ea typeface="Helvetica Neue"/>
              <a:cs typeface="Helvetica Neue"/>
              <a:sym typeface="Helvetica Neue"/>
            </a:rPr>
            <a:t>adaptabilit</a:t>
          </a:r>
          <a:r>
            <a:rPr lang="ro-RO" sz="1600" kern="1200" dirty="0" smtClean="0">
              <a:latin typeface="+mj-lt"/>
              <a:ea typeface="Helvetica Neue"/>
              <a:cs typeface="Helvetica Neue"/>
              <a:sym typeface="Helvetica Neue"/>
            </a:rPr>
            <a:t>ate</a:t>
          </a:r>
          <a:endParaRPr lang="en-US" sz="1600" kern="1200" dirty="0">
            <a:latin typeface="+mj-lt"/>
          </a:endParaRPr>
        </a:p>
        <a:p>
          <a:pPr marL="171450" lvl="1" indent="-171450" algn="l" defTabSz="711200" rtl="0">
            <a:lnSpc>
              <a:spcPct val="90000"/>
            </a:lnSpc>
            <a:spcBef>
              <a:spcPct val="0"/>
            </a:spcBef>
            <a:spcAft>
              <a:spcPct val="15000"/>
            </a:spcAft>
            <a:buChar char="••"/>
          </a:pPr>
          <a:r>
            <a:rPr lang="ro-RO" sz="1600" kern="1200" smtClean="0">
              <a:latin typeface="+mj-lt"/>
              <a:ea typeface="Helvetica Neue"/>
              <a:cs typeface="Helvetica Neue"/>
              <a:sym typeface="Helvetica Neue"/>
            </a:rPr>
            <a:t>i</a:t>
          </a:r>
          <a:r>
            <a:rPr lang="en-US" sz="1600" kern="1200" smtClean="0">
              <a:latin typeface="+mj-lt"/>
              <a:ea typeface="Helvetica Neue"/>
              <a:cs typeface="Helvetica Neue"/>
              <a:sym typeface="Helvetica Neue"/>
            </a:rPr>
            <a:t>ni</a:t>
          </a:r>
          <a:r>
            <a:rPr lang="ro-RO" sz="1600" kern="1200" dirty="0" smtClean="0">
              <a:latin typeface="+mj-lt"/>
              <a:ea typeface="Helvetica Neue"/>
              <a:cs typeface="Helvetica Neue"/>
              <a:sym typeface="Helvetica Neue"/>
            </a:rPr>
            <a:t>țiativă</a:t>
          </a:r>
          <a:r>
            <a:rPr lang="en-US" sz="1600" kern="1200" dirty="0" smtClean="0">
              <a:latin typeface="+mj-lt"/>
              <a:ea typeface="Helvetica Neue"/>
              <a:cs typeface="Helvetica Neue"/>
              <a:sym typeface="Helvetica Neue"/>
            </a:rPr>
            <a:t> &amp; auto-</a:t>
          </a:r>
          <a:r>
            <a:rPr lang="en-US" sz="1600" kern="1200" dirty="0" err="1" smtClean="0">
              <a:latin typeface="+mj-lt"/>
              <a:ea typeface="Helvetica Neue"/>
              <a:cs typeface="Helvetica Neue"/>
              <a:sym typeface="Helvetica Neue"/>
            </a:rPr>
            <a:t>gestionare</a:t>
          </a:r>
          <a:endParaRPr lang="en-US" sz="1600" kern="1200" dirty="0">
            <a:latin typeface="+mj-lt"/>
          </a:endParaRPr>
        </a:p>
        <a:p>
          <a:pPr marL="171450" lvl="1" indent="-171450" algn="l" defTabSz="711200" rtl="0">
            <a:lnSpc>
              <a:spcPct val="90000"/>
            </a:lnSpc>
            <a:spcBef>
              <a:spcPct val="0"/>
            </a:spcBef>
            <a:spcAft>
              <a:spcPct val="15000"/>
            </a:spcAft>
            <a:buChar char="••"/>
          </a:pPr>
          <a:r>
            <a:rPr lang="en-US" sz="1600" kern="1200" dirty="0" err="1" smtClean="0">
              <a:latin typeface="+mj-lt"/>
              <a:ea typeface="Helvetica Neue"/>
              <a:cs typeface="Helvetica Neue"/>
              <a:sym typeface="Helvetica Neue"/>
            </a:rPr>
            <a:t>competențe</a:t>
          </a:r>
          <a:r>
            <a:rPr lang="en-US" sz="1600" kern="1200" dirty="0" smtClean="0">
              <a:latin typeface="+mj-lt"/>
              <a:ea typeface="Helvetica Neue"/>
              <a:cs typeface="Helvetica Neue"/>
              <a:sym typeface="Helvetica Neue"/>
            </a:rPr>
            <a:t> </a:t>
          </a:r>
          <a:r>
            <a:rPr lang="en-US" sz="1600" kern="1200" dirty="0" err="1" smtClean="0">
              <a:latin typeface="+mj-lt"/>
              <a:ea typeface="Helvetica Neue"/>
              <a:cs typeface="Helvetica Neue"/>
              <a:sym typeface="Helvetica Neue"/>
            </a:rPr>
            <a:t>sociale</a:t>
          </a:r>
          <a:r>
            <a:rPr lang="en-US" sz="1600" kern="1200" dirty="0" smtClean="0">
              <a:latin typeface="+mj-lt"/>
              <a:ea typeface="Helvetica Neue"/>
              <a:cs typeface="Helvetica Neue"/>
              <a:sym typeface="Helvetica Neue"/>
            </a:rPr>
            <a:t> </a:t>
          </a:r>
          <a:r>
            <a:rPr lang="en-US" sz="1600" kern="1200" dirty="0" err="1" smtClean="0">
              <a:latin typeface="+mj-lt"/>
              <a:ea typeface="Helvetica Neue"/>
              <a:cs typeface="Helvetica Neue"/>
              <a:sym typeface="Helvetica Neue"/>
            </a:rPr>
            <a:t>și</a:t>
          </a:r>
          <a:r>
            <a:rPr lang="en-US" sz="1600" kern="1200" dirty="0" smtClean="0">
              <a:latin typeface="+mj-lt"/>
              <a:ea typeface="Helvetica Neue"/>
              <a:cs typeface="Helvetica Neue"/>
              <a:sym typeface="Helvetica Neue"/>
            </a:rPr>
            <a:t> </a:t>
          </a:r>
          <a:r>
            <a:rPr lang="en-US" sz="1600" kern="1200" dirty="0" err="1" smtClean="0">
              <a:latin typeface="+mj-lt"/>
              <a:ea typeface="Helvetica Neue"/>
              <a:cs typeface="Helvetica Neue"/>
              <a:sym typeface="Helvetica Neue"/>
            </a:rPr>
            <a:t>interculturale</a:t>
          </a:r>
          <a:endParaRPr lang="en-US" sz="1600" kern="1200" dirty="0">
            <a:latin typeface="+mj-lt"/>
          </a:endParaRPr>
        </a:p>
        <a:p>
          <a:pPr marL="171450" lvl="1" indent="-171450" algn="l" defTabSz="711200" rtl="0">
            <a:lnSpc>
              <a:spcPct val="90000"/>
            </a:lnSpc>
            <a:spcBef>
              <a:spcPct val="0"/>
            </a:spcBef>
            <a:spcAft>
              <a:spcPct val="15000"/>
            </a:spcAft>
            <a:buChar char="••"/>
          </a:pPr>
          <a:r>
            <a:rPr lang="it-IT" sz="1600" kern="1200" dirty="0" smtClean="0">
              <a:latin typeface="+mj-lt"/>
              <a:ea typeface="Helvetica Neue"/>
              <a:cs typeface="Helvetica Neue"/>
              <a:sym typeface="Helvetica Neue"/>
            </a:rPr>
            <a:t>abilitati de leadership si responsabilitate</a:t>
          </a:r>
          <a:endParaRPr lang="en-US" sz="1400" kern="1200" dirty="0">
            <a:latin typeface="+mj-lt"/>
          </a:endParaRPr>
        </a:p>
      </dsp:txBody>
      <dsp:txXfrm>
        <a:off x="1703717" y="1991974"/>
        <a:ext cx="6137331" cy="1637052"/>
      </dsp:txXfrm>
    </dsp:sp>
    <dsp:sp modelId="{783BBB46-A286-40C6-A6B3-4DE5FAC1820E}">
      <dsp:nvSpPr>
        <dsp:cNvPr id="0" name=""/>
        <dsp:cNvSpPr/>
      </dsp:nvSpPr>
      <dsp:spPr>
        <a:xfrm>
          <a:off x="135507" y="2268470"/>
          <a:ext cx="1568209" cy="108406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9000" r="-19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D4D562E6-B4FF-4462-A108-482D5C51793A}">
      <dsp:nvSpPr>
        <dsp:cNvPr id="0" name=""/>
        <dsp:cNvSpPr/>
      </dsp:nvSpPr>
      <dsp:spPr>
        <a:xfrm>
          <a:off x="0" y="3764534"/>
          <a:ext cx="7841049" cy="1355075"/>
        </a:xfrm>
        <a:prstGeom prst="roundRect">
          <a:avLst>
            <a:gd name="adj" fmla="val 10000"/>
          </a:avLst>
        </a:prstGeom>
        <a:gradFill rotWithShape="0">
          <a:gsLst>
            <a:gs pos="0">
              <a:schemeClr val="accent2">
                <a:hueOff val="-1455363"/>
                <a:satOff val="-83928"/>
                <a:lumOff val="8628"/>
                <a:alphaOff val="0"/>
                <a:tint val="50000"/>
                <a:satMod val="300000"/>
              </a:schemeClr>
            </a:gs>
            <a:gs pos="35000">
              <a:schemeClr val="accent2">
                <a:hueOff val="-1455363"/>
                <a:satOff val="-83928"/>
                <a:lumOff val="8628"/>
                <a:alphaOff val="0"/>
                <a:tint val="37000"/>
                <a:satMod val="300000"/>
              </a:schemeClr>
            </a:gs>
            <a:gs pos="100000">
              <a:schemeClr val="accent2">
                <a:hueOff val="-1455363"/>
                <a:satOff val="-83928"/>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i="0" u="none" strike="noStrike" kern="1200" cap="none" dirty="0" err="1" smtClean="0">
              <a:latin typeface="+mj-lt"/>
              <a:ea typeface="Helvetica Neue"/>
              <a:cs typeface="Helvetica Neue"/>
              <a:sym typeface="Helvetica Neue"/>
            </a:rPr>
            <a:t>Competențe</a:t>
          </a:r>
          <a:r>
            <a:rPr lang="en-US" sz="1800" b="1" i="0" u="none" strike="noStrike" kern="1200" cap="none" dirty="0" smtClean="0">
              <a:latin typeface="+mj-lt"/>
              <a:ea typeface="Helvetica Neue"/>
              <a:cs typeface="Helvetica Neue"/>
              <a:sym typeface="Helvetica Neue"/>
            </a:rPr>
            <a:t> </a:t>
          </a:r>
          <a:r>
            <a:rPr lang="en-US" sz="1800" b="1" i="0" u="none" strike="noStrike" kern="1200" cap="none" dirty="0" err="1" smtClean="0">
              <a:latin typeface="+mj-lt"/>
              <a:ea typeface="Helvetica Neue"/>
              <a:cs typeface="Helvetica Neue"/>
              <a:sym typeface="Helvetica Neue"/>
            </a:rPr>
            <a:t>în</a:t>
          </a:r>
          <a:r>
            <a:rPr lang="en-US" sz="1800" b="1" i="0" u="none" strike="noStrike" kern="1200" cap="none" dirty="0" smtClean="0">
              <a:latin typeface="+mj-lt"/>
              <a:ea typeface="Helvetica Neue"/>
              <a:cs typeface="Helvetica Neue"/>
              <a:sym typeface="Helvetica Neue"/>
            </a:rPr>
            <a:t> </a:t>
          </a:r>
          <a:r>
            <a:rPr lang="en-US" sz="1800" b="1" i="0" u="none" strike="noStrike" kern="1200" cap="none" dirty="0" err="1" smtClean="0">
              <a:latin typeface="+mj-lt"/>
              <a:ea typeface="Helvetica Neue"/>
              <a:cs typeface="Helvetica Neue"/>
              <a:sym typeface="Helvetica Neue"/>
            </a:rPr>
            <a:t>domeniul</a:t>
          </a:r>
          <a:r>
            <a:rPr lang="en-US" sz="1800" b="1" i="0" u="none" strike="noStrike" kern="1200" cap="none" dirty="0" smtClean="0">
              <a:latin typeface="+mj-lt"/>
              <a:ea typeface="Helvetica Neue"/>
              <a:cs typeface="Helvetica Neue"/>
              <a:sym typeface="Helvetica Neue"/>
            </a:rPr>
            <a:t> </a:t>
          </a:r>
          <a:r>
            <a:rPr lang="en-US" sz="1800" b="1" i="0" u="none" strike="noStrike" kern="1200" cap="none" dirty="0" err="1" smtClean="0">
              <a:latin typeface="+mj-lt"/>
              <a:ea typeface="Helvetica Neue"/>
              <a:cs typeface="Helvetica Neue"/>
              <a:sym typeface="Helvetica Neue"/>
            </a:rPr>
            <a:t>informației</a:t>
          </a:r>
          <a:r>
            <a:rPr lang="en-US" sz="1800" b="1" i="0" u="none" strike="noStrike" kern="1200" cap="none" dirty="0" smtClean="0">
              <a:latin typeface="+mj-lt"/>
              <a:ea typeface="Helvetica Neue"/>
              <a:cs typeface="Helvetica Neue"/>
              <a:sym typeface="Helvetica Neue"/>
            </a:rPr>
            <a:t>, mass-</a:t>
          </a:r>
          <a:r>
            <a:rPr lang="en-US" sz="1800" b="1" i="0" u="none" strike="noStrike" kern="1200" cap="none" dirty="0" err="1" smtClean="0">
              <a:latin typeface="+mj-lt"/>
              <a:ea typeface="Helvetica Neue"/>
              <a:cs typeface="Helvetica Neue"/>
              <a:sym typeface="Helvetica Neue"/>
            </a:rPr>
            <a:t>mediei</a:t>
          </a:r>
          <a:r>
            <a:rPr lang="en-US" sz="1800" b="1" i="0" u="none" strike="noStrike" kern="1200" cap="none" dirty="0" smtClean="0">
              <a:latin typeface="+mj-lt"/>
              <a:ea typeface="Helvetica Neue"/>
              <a:cs typeface="Helvetica Neue"/>
              <a:sym typeface="Helvetica Neue"/>
            </a:rPr>
            <a:t> </a:t>
          </a:r>
          <a:r>
            <a:rPr lang="en-US" sz="1800" b="1" i="0" u="none" strike="noStrike" kern="1200" cap="none" dirty="0" err="1" smtClean="0">
              <a:latin typeface="+mj-lt"/>
              <a:ea typeface="Helvetica Neue"/>
              <a:cs typeface="Helvetica Neue"/>
              <a:sym typeface="Helvetica Neue"/>
            </a:rPr>
            <a:t>și</a:t>
          </a:r>
          <a:r>
            <a:rPr lang="en-US" sz="1800" b="1" i="0" u="none" strike="noStrike" kern="1200" cap="none" dirty="0" smtClean="0">
              <a:latin typeface="+mj-lt"/>
              <a:ea typeface="Helvetica Neue"/>
              <a:cs typeface="Helvetica Neue"/>
              <a:sym typeface="Helvetica Neue"/>
            </a:rPr>
            <a:t> </a:t>
          </a:r>
          <a:r>
            <a:rPr lang="en-US" sz="1800" b="1" i="0" u="none" strike="noStrike" kern="1200" cap="none" dirty="0" err="1" smtClean="0">
              <a:latin typeface="+mj-lt"/>
              <a:ea typeface="Helvetica Neue"/>
              <a:cs typeface="Helvetica Neue"/>
              <a:sym typeface="Helvetica Neue"/>
            </a:rPr>
            <a:t>tehnologiei</a:t>
          </a:r>
          <a:endParaRPr lang="en-US" sz="1800" kern="1200" dirty="0">
            <a:latin typeface="+mj-lt"/>
          </a:endParaRPr>
        </a:p>
        <a:p>
          <a:pPr marL="171450" lvl="1" indent="-171450" algn="l" defTabSz="711200" rtl="0">
            <a:lnSpc>
              <a:spcPct val="90000"/>
            </a:lnSpc>
            <a:spcBef>
              <a:spcPct val="0"/>
            </a:spcBef>
            <a:spcAft>
              <a:spcPct val="15000"/>
            </a:spcAft>
            <a:buChar char="••"/>
          </a:pPr>
          <a:r>
            <a:rPr lang="en-US" sz="1600" i="0" u="none" strike="noStrike" kern="1200" cap="none" dirty="0" err="1" smtClean="0">
              <a:latin typeface="+mj-lt"/>
              <a:ea typeface="Helvetica Neue"/>
              <a:cs typeface="Helvetica Neue"/>
              <a:sym typeface="Helvetica Neue"/>
            </a:rPr>
            <a:t>alfabetizarea</a:t>
          </a:r>
          <a:r>
            <a:rPr lang="en-US" sz="1600" i="0" u="none" strike="noStrike" kern="1200" cap="none" dirty="0" smtClean="0">
              <a:latin typeface="+mj-lt"/>
              <a:ea typeface="Helvetica Neue"/>
              <a:cs typeface="Helvetica Neue"/>
              <a:sym typeface="Helvetica Neue"/>
            </a:rPr>
            <a:t> </a:t>
          </a:r>
          <a:r>
            <a:rPr lang="en-US" sz="1600" i="0" u="none" strike="noStrike" kern="1200" cap="none" dirty="0" err="1" smtClean="0">
              <a:latin typeface="+mj-lt"/>
              <a:ea typeface="Helvetica Neue"/>
              <a:cs typeface="Helvetica Neue"/>
              <a:sym typeface="Helvetica Neue"/>
            </a:rPr>
            <a:t>în</a:t>
          </a:r>
          <a:r>
            <a:rPr lang="en-US" sz="1600" i="0" u="none" strike="noStrike" kern="1200" cap="none" dirty="0" smtClean="0">
              <a:latin typeface="+mj-lt"/>
              <a:ea typeface="Helvetica Neue"/>
              <a:cs typeface="Helvetica Neue"/>
              <a:sym typeface="Helvetica Neue"/>
            </a:rPr>
            <a:t> </a:t>
          </a:r>
          <a:r>
            <a:rPr lang="en-US" sz="1600" i="0" u="none" strike="noStrike" kern="1200" cap="none" dirty="0" err="1" smtClean="0">
              <a:latin typeface="+mj-lt"/>
              <a:ea typeface="Helvetica Neue"/>
              <a:cs typeface="Helvetica Neue"/>
              <a:sym typeface="Helvetica Neue"/>
            </a:rPr>
            <a:t>domeniul</a:t>
          </a:r>
          <a:r>
            <a:rPr lang="en-US" sz="1600" i="0" u="none" strike="noStrike" kern="1200" cap="none" dirty="0" smtClean="0">
              <a:latin typeface="+mj-lt"/>
              <a:ea typeface="Helvetica Neue"/>
              <a:cs typeface="Helvetica Neue"/>
              <a:sym typeface="Helvetica Neue"/>
            </a:rPr>
            <a:t> </a:t>
          </a:r>
          <a:r>
            <a:rPr lang="en-US" sz="1600" i="0" u="none" strike="noStrike" kern="1200" cap="none" dirty="0" err="1" smtClean="0">
              <a:latin typeface="+mj-lt"/>
              <a:ea typeface="Helvetica Neue"/>
              <a:cs typeface="Helvetica Neue"/>
              <a:sym typeface="Helvetica Neue"/>
            </a:rPr>
            <a:t>informației</a:t>
          </a:r>
          <a:endParaRPr lang="en-US" sz="1600" kern="1200" dirty="0">
            <a:latin typeface="+mj-lt"/>
          </a:endParaRPr>
        </a:p>
        <a:p>
          <a:pPr marL="171450" lvl="1" indent="-171450" algn="l" defTabSz="711200" rtl="0">
            <a:lnSpc>
              <a:spcPct val="90000"/>
            </a:lnSpc>
            <a:spcBef>
              <a:spcPct val="0"/>
            </a:spcBef>
            <a:spcAft>
              <a:spcPct val="15000"/>
            </a:spcAft>
            <a:buChar char="••"/>
          </a:pPr>
          <a:r>
            <a:rPr lang="it-IT" sz="1600" kern="1200" dirty="0" smtClean="0">
              <a:latin typeface="+mj-lt"/>
              <a:ea typeface="Helvetica Neue"/>
              <a:cs typeface="Helvetica Neue"/>
              <a:sym typeface="Helvetica Neue"/>
            </a:rPr>
            <a:t>alfabetizarea în domeniul mass-med</a:t>
          </a:r>
          <a:r>
            <a:rPr lang="ro-RO" sz="1600" kern="1200" dirty="0" smtClean="0">
              <a:latin typeface="+mj-lt"/>
              <a:ea typeface="Helvetica Neue"/>
              <a:cs typeface="Helvetica Neue"/>
              <a:sym typeface="Helvetica Neue"/>
            </a:rPr>
            <a:t>ia și informațional</a:t>
          </a:r>
          <a:endParaRPr lang="en-US" sz="1600" kern="1200" dirty="0">
            <a:latin typeface="+mj-lt"/>
          </a:endParaRPr>
        </a:p>
        <a:p>
          <a:pPr marL="171450" lvl="1" indent="-171450" algn="l" defTabSz="711200" rtl="0">
            <a:lnSpc>
              <a:spcPct val="90000"/>
            </a:lnSpc>
            <a:spcBef>
              <a:spcPct val="0"/>
            </a:spcBef>
            <a:spcAft>
              <a:spcPct val="15000"/>
            </a:spcAft>
            <a:buChar char="••"/>
          </a:pPr>
          <a:r>
            <a:rPr lang="en-US" sz="1600" kern="1200" dirty="0" err="1" smtClean="0">
              <a:latin typeface="+mj-lt"/>
              <a:ea typeface="Helvetica Neue"/>
              <a:cs typeface="Helvetica Neue"/>
              <a:sym typeface="Helvetica Neue"/>
            </a:rPr>
            <a:t>comunicare</a:t>
          </a:r>
          <a:r>
            <a:rPr lang="en-US" sz="1600" kern="1200" dirty="0" smtClean="0">
              <a:latin typeface="+mj-lt"/>
              <a:ea typeface="Helvetica Neue"/>
              <a:cs typeface="Helvetica Neue"/>
              <a:sym typeface="Helvetica Neue"/>
            </a:rPr>
            <a:t> </a:t>
          </a:r>
          <a:r>
            <a:rPr lang="en-US" sz="1600" kern="1200" dirty="0" err="1" smtClean="0">
              <a:latin typeface="+mj-lt"/>
              <a:ea typeface="Helvetica Neue"/>
              <a:cs typeface="Helvetica Neue"/>
              <a:sym typeface="Helvetica Neue"/>
            </a:rPr>
            <a:t>și</a:t>
          </a:r>
          <a:r>
            <a:rPr lang="en-US" sz="1600" kern="1200" dirty="0" smtClean="0">
              <a:latin typeface="+mj-lt"/>
              <a:ea typeface="Helvetica Neue"/>
              <a:cs typeface="Helvetica Neue"/>
              <a:sym typeface="Helvetica Neue"/>
            </a:rPr>
            <a:t> </a:t>
          </a:r>
          <a:r>
            <a:rPr lang="en-US" sz="1600" kern="1200" dirty="0" err="1" smtClean="0">
              <a:latin typeface="+mj-lt"/>
              <a:ea typeface="Helvetica Neue"/>
              <a:cs typeface="Helvetica Neue"/>
              <a:sym typeface="Helvetica Neue"/>
            </a:rPr>
            <a:t>alfabetizare</a:t>
          </a:r>
          <a:r>
            <a:rPr lang="en-US" sz="1600" kern="1200" dirty="0" smtClean="0">
              <a:latin typeface="+mj-lt"/>
              <a:ea typeface="Helvetica Neue"/>
              <a:cs typeface="Helvetica Neue"/>
              <a:sym typeface="Helvetica Neue"/>
            </a:rPr>
            <a:t> </a:t>
          </a:r>
          <a:r>
            <a:rPr lang="en-US" sz="1600" kern="1200" dirty="0" err="1" smtClean="0">
              <a:latin typeface="+mj-lt"/>
              <a:ea typeface="Helvetica Neue"/>
              <a:cs typeface="Helvetica Neue"/>
              <a:sym typeface="Helvetica Neue"/>
            </a:rPr>
            <a:t>informațională</a:t>
          </a:r>
          <a:endParaRPr lang="en-US" sz="1600" kern="1200" dirty="0">
            <a:latin typeface="+mj-lt"/>
          </a:endParaRPr>
        </a:p>
      </dsp:txBody>
      <dsp:txXfrm>
        <a:off x="1703717" y="3764534"/>
        <a:ext cx="6137331" cy="1355075"/>
      </dsp:txXfrm>
    </dsp:sp>
    <dsp:sp modelId="{EB930991-6F7F-421F-A97E-C0D05089A83E}">
      <dsp:nvSpPr>
        <dsp:cNvPr id="0" name=""/>
        <dsp:cNvSpPr/>
      </dsp:nvSpPr>
      <dsp:spPr>
        <a:xfrm>
          <a:off x="135507" y="3900041"/>
          <a:ext cx="1568209" cy="108406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000" b="-1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B78DE-88EE-4A5E-B0A0-020021B018D0}">
      <dsp:nvSpPr>
        <dsp:cNvPr id="0" name=""/>
        <dsp:cNvSpPr/>
      </dsp:nvSpPr>
      <dsp:spPr>
        <a:xfrm>
          <a:off x="2435828" y="2709333"/>
          <a:ext cx="675382" cy="1286933"/>
        </a:xfrm>
        <a:custGeom>
          <a:avLst/>
          <a:gdLst/>
          <a:ahLst/>
          <a:cxnLst/>
          <a:rect l="0" t="0" r="0" b="0"/>
          <a:pathLst>
            <a:path>
              <a:moveTo>
                <a:pt x="0" y="0"/>
              </a:moveTo>
              <a:lnTo>
                <a:pt x="337691" y="0"/>
              </a:lnTo>
              <a:lnTo>
                <a:pt x="337691" y="1286933"/>
              </a:lnTo>
              <a:lnTo>
                <a:pt x="675382" y="128693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37185" y="3316465"/>
        <a:ext cx="72669" cy="72669"/>
      </dsp:txXfrm>
    </dsp:sp>
    <dsp:sp modelId="{64171A12-B5B1-444D-BFF3-D650BE695436}">
      <dsp:nvSpPr>
        <dsp:cNvPr id="0" name=""/>
        <dsp:cNvSpPr/>
      </dsp:nvSpPr>
      <dsp:spPr>
        <a:xfrm>
          <a:off x="2435828" y="2663613"/>
          <a:ext cx="675382" cy="91440"/>
        </a:xfrm>
        <a:custGeom>
          <a:avLst/>
          <a:gdLst/>
          <a:ahLst/>
          <a:cxnLst/>
          <a:rect l="0" t="0" r="0" b="0"/>
          <a:pathLst>
            <a:path>
              <a:moveTo>
                <a:pt x="0" y="45720"/>
              </a:moveTo>
              <a:lnTo>
                <a:pt x="675382" y="4572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56635" y="2692448"/>
        <a:ext cx="33769" cy="33769"/>
      </dsp:txXfrm>
    </dsp:sp>
    <dsp:sp modelId="{7BE5CDA2-7B3A-417D-A53B-C8DEDF82E852}">
      <dsp:nvSpPr>
        <dsp:cNvPr id="0" name=""/>
        <dsp:cNvSpPr/>
      </dsp:nvSpPr>
      <dsp:spPr>
        <a:xfrm>
          <a:off x="2435828" y="1422400"/>
          <a:ext cx="675382" cy="1286933"/>
        </a:xfrm>
        <a:custGeom>
          <a:avLst/>
          <a:gdLst/>
          <a:ahLst/>
          <a:cxnLst/>
          <a:rect l="0" t="0" r="0" b="0"/>
          <a:pathLst>
            <a:path>
              <a:moveTo>
                <a:pt x="0" y="1286933"/>
              </a:moveTo>
              <a:lnTo>
                <a:pt x="337691" y="1286933"/>
              </a:lnTo>
              <a:lnTo>
                <a:pt x="337691" y="0"/>
              </a:lnTo>
              <a:lnTo>
                <a:pt x="675382"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37185" y="2029532"/>
        <a:ext cx="72669" cy="72669"/>
      </dsp:txXfrm>
    </dsp:sp>
    <dsp:sp modelId="{D9F46F21-3648-4412-83CE-75F8895ED3DF}">
      <dsp:nvSpPr>
        <dsp:cNvPr id="0" name=""/>
        <dsp:cNvSpPr/>
      </dsp:nvSpPr>
      <dsp:spPr>
        <a:xfrm rot="16200000">
          <a:off x="-391444" y="2311357"/>
          <a:ext cx="4858593" cy="79595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latin typeface="Helvetica Neue"/>
              <a:ea typeface="Helvetica Neue"/>
              <a:cs typeface="Helvetica Neue"/>
              <a:sym typeface="Helvetica Neue"/>
            </a:rPr>
            <a:t>scheletul</a:t>
          </a:r>
          <a:r>
            <a:rPr lang="en-US" sz="2800" kern="1200" dirty="0" smtClean="0">
              <a:latin typeface="Helvetica Neue"/>
              <a:ea typeface="Helvetica Neue"/>
              <a:cs typeface="Helvetica Neue"/>
              <a:sym typeface="Helvetica Neue"/>
            </a:rPr>
            <a:t> </a:t>
          </a:r>
          <a:r>
            <a:rPr lang="en-US" sz="2800" kern="1200" dirty="0" err="1" smtClean="0">
              <a:latin typeface="Helvetica Neue"/>
              <a:ea typeface="Helvetica Neue"/>
              <a:cs typeface="Helvetica Neue"/>
              <a:sym typeface="Helvetica Neue"/>
            </a:rPr>
            <a:t>acestor</a:t>
          </a:r>
          <a:r>
            <a:rPr lang="en-US" sz="2800" kern="1200" dirty="0" smtClean="0">
              <a:latin typeface="Helvetica Neue"/>
              <a:ea typeface="Helvetica Neue"/>
              <a:cs typeface="Helvetica Neue"/>
              <a:sym typeface="Helvetica Neue"/>
            </a:rPr>
            <a:t> </a:t>
          </a:r>
          <a:r>
            <a:rPr lang="en-US" sz="2800" kern="1200" dirty="0" err="1" smtClean="0">
              <a:latin typeface="Helvetica Neue"/>
              <a:ea typeface="Helvetica Neue"/>
              <a:cs typeface="Helvetica Neue"/>
              <a:sym typeface="Helvetica Neue"/>
            </a:rPr>
            <a:t>abilități</a:t>
          </a:r>
          <a:endParaRPr lang="en-US" sz="2800" kern="1200" dirty="0"/>
        </a:p>
      </dsp:txBody>
      <dsp:txXfrm>
        <a:off x="-391444" y="2311357"/>
        <a:ext cx="4858593" cy="795952"/>
      </dsp:txXfrm>
    </dsp:sp>
    <dsp:sp modelId="{0F5385AE-0842-47C0-827B-620F23C876C5}">
      <dsp:nvSpPr>
        <dsp:cNvPr id="0" name=""/>
        <dsp:cNvSpPr/>
      </dsp:nvSpPr>
      <dsp:spPr>
        <a:xfrm>
          <a:off x="3111211" y="907626"/>
          <a:ext cx="3376913" cy="102954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US" sz="2800" i="0" u="none" strike="noStrike" kern="1200" cap="none" dirty="0" err="1" smtClean="0">
              <a:latin typeface="Helvetica Neue"/>
              <a:ea typeface="Helvetica Neue"/>
              <a:cs typeface="Helvetica Neue"/>
              <a:sym typeface="Helvetica Neue"/>
            </a:rPr>
            <a:t>comunica</a:t>
          </a:r>
          <a:r>
            <a:rPr lang="ro-RO" sz="2800" i="0" u="none" strike="noStrike" kern="1200" cap="none" dirty="0" smtClean="0">
              <a:latin typeface="Helvetica Neue"/>
              <a:ea typeface="Helvetica Neue"/>
              <a:cs typeface="Helvetica Neue"/>
              <a:sym typeface="Helvetica Neue"/>
            </a:rPr>
            <a:t>re</a:t>
          </a:r>
          <a:r>
            <a:rPr lang="en-US" sz="2800" i="0" u="none" strike="noStrike" kern="1200" cap="none" dirty="0" smtClean="0">
              <a:latin typeface="Helvetica Neue"/>
              <a:ea typeface="Helvetica Neue"/>
              <a:cs typeface="Helvetica Neue"/>
              <a:sym typeface="Helvetica Neue"/>
            </a:rPr>
            <a:t> </a:t>
          </a:r>
          <a:endParaRPr lang="en-US" sz="2800" kern="1200" dirty="0"/>
        </a:p>
      </dsp:txBody>
      <dsp:txXfrm>
        <a:off x="3111211" y="907626"/>
        <a:ext cx="3376913" cy="1029546"/>
      </dsp:txXfrm>
    </dsp:sp>
    <dsp:sp modelId="{2D5AE238-617D-4563-87B5-BF01072FB445}">
      <dsp:nvSpPr>
        <dsp:cNvPr id="0" name=""/>
        <dsp:cNvSpPr/>
      </dsp:nvSpPr>
      <dsp:spPr>
        <a:xfrm>
          <a:off x="3111211" y="2194560"/>
          <a:ext cx="3376913" cy="102954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US" sz="2800" kern="1200" dirty="0" err="1" smtClean="0">
              <a:latin typeface="Helvetica Neue"/>
              <a:ea typeface="Helvetica Neue"/>
              <a:cs typeface="Helvetica Neue"/>
              <a:sym typeface="Helvetica Neue"/>
            </a:rPr>
            <a:t>adapta</a:t>
          </a:r>
          <a:r>
            <a:rPr lang="ro-RO" sz="2800" kern="1200" dirty="0" smtClean="0">
              <a:latin typeface="Helvetica Neue"/>
              <a:ea typeface="Helvetica Neue"/>
              <a:cs typeface="Helvetica Neue"/>
              <a:sym typeface="Helvetica Neue"/>
            </a:rPr>
            <a:t>re</a:t>
          </a:r>
          <a:endParaRPr lang="en-US" sz="2800" kern="1200" dirty="0"/>
        </a:p>
      </dsp:txBody>
      <dsp:txXfrm>
        <a:off x="3111211" y="2194560"/>
        <a:ext cx="3376913" cy="1029546"/>
      </dsp:txXfrm>
    </dsp:sp>
    <dsp:sp modelId="{6BA2FF9B-B943-436E-B038-2454C9BA1E63}">
      <dsp:nvSpPr>
        <dsp:cNvPr id="0" name=""/>
        <dsp:cNvSpPr/>
      </dsp:nvSpPr>
      <dsp:spPr>
        <a:xfrm>
          <a:off x="3111211" y="3481493"/>
          <a:ext cx="3376913" cy="102954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latin typeface="Helvetica Neue"/>
              <a:ea typeface="Helvetica Neue"/>
              <a:cs typeface="Helvetica Neue"/>
              <a:sym typeface="Helvetica Neue"/>
            </a:rPr>
            <a:t>inova</a:t>
          </a:r>
          <a:r>
            <a:rPr lang="ro-RO" sz="2800" kern="1200" dirty="0" smtClean="0">
              <a:latin typeface="Helvetica Neue"/>
              <a:ea typeface="Helvetica Neue"/>
              <a:cs typeface="Helvetica Neue"/>
              <a:sym typeface="Helvetica Neue"/>
            </a:rPr>
            <a:t>re</a:t>
          </a:r>
          <a:endParaRPr lang="en-US" sz="2800" kern="1200" dirty="0"/>
        </a:p>
      </dsp:txBody>
      <dsp:txXfrm>
        <a:off x="3111211" y="3481493"/>
        <a:ext cx="3376913" cy="10295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5DE8B0-FFBA-4E2A-8CFE-A74A3BAA6EF8}">
      <dsp:nvSpPr>
        <dsp:cNvPr id="0" name=""/>
        <dsp:cNvSpPr/>
      </dsp:nvSpPr>
      <dsp:spPr>
        <a:xfrm>
          <a:off x="2298093" y="1061166"/>
          <a:ext cx="6423229" cy="1342244"/>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en-US" sz="2000" kern="1200" dirty="0" smtClean="0">
              <a:latin typeface="+mj-lt"/>
              <a:ea typeface="Helvetica Neue"/>
              <a:cs typeface="Helvetica Neue"/>
              <a:sym typeface="Helvetica Neue"/>
            </a:rPr>
            <a:t>un </a:t>
          </a:r>
          <a:r>
            <a:rPr lang="en-US" sz="2000" kern="1200" dirty="0" err="1" smtClean="0">
              <a:latin typeface="+mj-lt"/>
              <a:ea typeface="Helvetica Neue"/>
              <a:cs typeface="Helvetica Neue"/>
              <a:sym typeface="Helvetica Neue"/>
            </a:rPr>
            <a:t>drept</a:t>
          </a:r>
          <a:r>
            <a:rPr lang="en-US" sz="2000" kern="1200" dirty="0" smtClean="0">
              <a:latin typeface="+mj-lt"/>
              <a:ea typeface="Helvetica Neue"/>
              <a:cs typeface="Helvetica Neue"/>
              <a:sym typeface="Helvetica Neue"/>
            </a:rPr>
            <a:t> fundamental </a:t>
          </a:r>
          <a:r>
            <a:rPr lang="ro-RO" sz="2000" kern="1200" dirty="0" smtClean="0">
              <a:latin typeface="+mj-lt"/>
              <a:ea typeface="Helvetica Neue"/>
              <a:cs typeface="Helvetica Neue"/>
              <a:sym typeface="Helvetica Neue"/>
            </a:rPr>
            <a:t>- </a:t>
          </a:r>
          <a:r>
            <a:rPr lang="en-US" sz="2000" kern="1200" dirty="0" err="1" smtClean="0">
              <a:latin typeface="+mj-lt"/>
              <a:ea typeface="Helvetica Neue"/>
              <a:cs typeface="Helvetica Neue"/>
              <a:sym typeface="Helvetica Neue"/>
            </a:rPr>
            <a:t>orice</a:t>
          </a:r>
          <a:r>
            <a:rPr lang="en-US" sz="2000" kern="1200" dirty="0" smtClean="0">
              <a:latin typeface="+mj-lt"/>
              <a:ea typeface="Helvetica Neue"/>
              <a:cs typeface="Helvetica Neue"/>
              <a:sym typeface="Helvetica Neue"/>
            </a:rPr>
            <a:t> </a:t>
          </a:r>
          <a:r>
            <a:rPr lang="en-US" sz="2000" kern="1200" dirty="0" err="1" smtClean="0">
              <a:latin typeface="+mj-lt"/>
              <a:ea typeface="Helvetica Neue"/>
              <a:cs typeface="Helvetica Neue"/>
              <a:sym typeface="Helvetica Neue"/>
            </a:rPr>
            <a:t>persoană</a:t>
          </a:r>
          <a:r>
            <a:rPr lang="en-US" sz="2000" kern="1200" dirty="0" smtClean="0">
              <a:latin typeface="+mj-lt"/>
              <a:ea typeface="Helvetica Neue"/>
              <a:cs typeface="Helvetica Neue"/>
              <a:sym typeface="Helvetica Neue"/>
            </a:rPr>
            <a:t> </a:t>
          </a:r>
          <a:r>
            <a:rPr lang="ro-RO" sz="2000" kern="1200" dirty="0" smtClean="0">
              <a:latin typeface="+mj-lt"/>
              <a:ea typeface="Helvetica Neue"/>
              <a:cs typeface="Helvetica Neue"/>
              <a:sym typeface="Helvetica Neue"/>
            </a:rPr>
            <a:t>trebuie să aibă</a:t>
          </a:r>
          <a:r>
            <a:rPr lang="en-US" sz="2000" kern="1200" dirty="0" smtClean="0">
              <a:latin typeface="+mj-lt"/>
              <a:ea typeface="Helvetica Neue"/>
              <a:cs typeface="Helvetica Neue"/>
              <a:sym typeface="Helvetica Neue"/>
            </a:rPr>
            <a:t> </a:t>
          </a:r>
          <a:r>
            <a:rPr lang="en-US" sz="2000" kern="1200" dirty="0" err="1" smtClean="0">
              <a:latin typeface="+mj-lt"/>
              <a:ea typeface="Helvetica Neue"/>
              <a:cs typeface="Helvetica Neue"/>
              <a:sym typeface="Helvetica Neue"/>
            </a:rPr>
            <a:t>acces</a:t>
          </a:r>
          <a:r>
            <a:rPr lang="en-US" sz="2000" kern="1200" dirty="0" smtClean="0">
              <a:latin typeface="+mj-lt"/>
              <a:ea typeface="Helvetica Neue"/>
              <a:cs typeface="Helvetica Neue"/>
              <a:sym typeface="Helvetica Neue"/>
            </a:rPr>
            <a:t> la </a:t>
          </a:r>
          <a:r>
            <a:rPr lang="en-US" sz="2000" kern="1200" dirty="0" err="1" smtClean="0">
              <a:latin typeface="+mj-lt"/>
              <a:ea typeface="Helvetica Neue"/>
              <a:cs typeface="Helvetica Neue"/>
              <a:sym typeface="Helvetica Neue"/>
            </a:rPr>
            <a:t>educație</a:t>
          </a:r>
          <a:r>
            <a:rPr lang="en-US" sz="2000" kern="1200" dirty="0" smtClean="0">
              <a:latin typeface="+mj-lt"/>
              <a:ea typeface="Helvetica Neue"/>
              <a:cs typeface="Helvetica Neue"/>
              <a:sym typeface="Helvetica Neue"/>
            </a:rPr>
            <a:t> </a:t>
          </a:r>
          <a:r>
            <a:rPr lang="en-US" sz="2000" kern="1200" dirty="0" err="1" smtClean="0">
              <a:latin typeface="+mj-lt"/>
              <a:ea typeface="Helvetica Neue"/>
              <a:cs typeface="Helvetica Neue"/>
              <a:sym typeface="Helvetica Neue"/>
            </a:rPr>
            <a:t>fără</a:t>
          </a:r>
          <a:r>
            <a:rPr lang="en-US" sz="2000" kern="1200" dirty="0" smtClean="0">
              <a:latin typeface="+mj-lt"/>
              <a:ea typeface="Helvetica Neue"/>
              <a:cs typeface="Helvetica Neue"/>
              <a:sym typeface="Helvetica Neue"/>
            </a:rPr>
            <a:t> </a:t>
          </a:r>
          <a:r>
            <a:rPr lang="en-US" sz="2000" kern="1200" dirty="0" err="1" smtClean="0">
              <a:latin typeface="+mj-lt"/>
              <a:ea typeface="Helvetica Neue"/>
              <a:cs typeface="Helvetica Neue"/>
              <a:sym typeface="Helvetica Neue"/>
            </a:rPr>
            <a:t>discriminare</a:t>
          </a:r>
          <a:endParaRPr lang="en-US" sz="2000" kern="1200" dirty="0">
            <a:latin typeface="+mj-lt"/>
          </a:endParaRPr>
        </a:p>
      </dsp:txBody>
      <dsp:txXfrm>
        <a:off x="3325810" y="1061166"/>
        <a:ext cx="5395513" cy="1342244"/>
      </dsp:txXfrm>
    </dsp:sp>
    <dsp:sp modelId="{CA1D13EF-62F4-4423-979A-382979C432FB}">
      <dsp:nvSpPr>
        <dsp:cNvPr id="0" name=""/>
        <dsp:cNvSpPr/>
      </dsp:nvSpPr>
      <dsp:spPr>
        <a:xfrm>
          <a:off x="2289476" y="2403410"/>
          <a:ext cx="6440462" cy="1120048"/>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just" defTabSz="889000" rtl="0">
            <a:lnSpc>
              <a:spcPct val="90000"/>
            </a:lnSpc>
            <a:spcBef>
              <a:spcPct val="0"/>
            </a:spcBef>
            <a:spcAft>
              <a:spcPct val="35000"/>
            </a:spcAft>
          </a:pPr>
          <a:r>
            <a:rPr lang="en-US" sz="2000" kern="1200" dirty="0" err="1" smtClean="0">
              <a:latin typeface="+mj-lt"/>
              <a:ea typeface="Helvetica Neue"/>
              <a:cs typeface="Helvetica Neue"/>
              <a:sym typeface="Helvetica Neue"/>
            </a:rPr>
            <a:t>vizează</a:t>
          </a:r>
          <a:r>
            <a:rPr lang="en-US" sz="2000" kern="1200" dirty="0" smtClean="0">
              <a:latin typeface="+mj-lt"/>
              <a:ea typeface="Helvetica Neue"/>
              <a:cs typeface="Helvetica Neue"/>
              <a:sym typeface="Helvetica Neue"/>
            </a:rPr>
            <a:t> </a:t>
          </a:r>
          <a:r>
            <a:rPr lang="en-US" sz="2000" kern="1200" dirty="0" err="1" smtClean="0">
              <a:latin typeface="+mj-lt"/>
              <a:ea typeface="Helvetica Neue"/>
              <a:cs typeface="Helvetica Neue"/>
              <a:sym typeface="Helvetica Neue"/>
            </a:rPr>
            <a:t>eliminarea</a:t>
          </a:r>
          <a:r>
            <a:rPr lang="en-US" sz="2000" kern="1200" dirty="0" smtClean="0">
              <a:latin typeface="+mj-lt"/>
              <a:ea typeface="Helvetica Neue"/>
              <a:cs typeface="Helvetica Neue"/>
              <a:sym typeface="Helvetica Neue"/>
            </a:rPr>
            <a:t> </a:t>
          </a:r>
          <a:r>
            <a:rPr lang="en-US" sz="2000" kern="1200" dirty="0" err="1" smtClean="0">
              <a:latin typeface="+mj-lt"/>
              <a:ea typeface="Helvetica Neue"/>
              <a:cs typeface="Helvetica Neue"/>
              <a:sym typeface="Helvetica Neue"/>
            </a:rPr>
            <a:t>excluziunii</a:t>
          </a:r>
          <a:r>
            <a:rPr lang="en-US" sz="2000" kern="1200" dirty="0" smtClean="0">
              <a:latin typeface="+mj-lt"/>
              <a:ea typeface="Helvetica Neue"/>
              <a:cs typeface="Helvetica Neue"/>
              <a:sym typeface="Helvetica Neue"/>
            </a:rPr>
            <a:t> </a:t>
          </a:r>
          <a:r>
            <a:rPr lang="en-US" sz="2000" kern="1200" dirty="0" err="1" smtClean="0">
              <a:latin typeface="+mj-lt"/>
              <a:ea typeface="Helvetica Neue"/>
              <a:cs typeface="Helvetica Neue"/>
              <a:sym typeface="Helvetica Neue"/>
            </a:rPr>
            <a:t>și</a:t>
          </a:r>
          <a:r>
            <a:rPr lang="en-US" sz="2000" kern="1200" dirty="0" smtClean="0">
              <a:latin typeface="+mj-lt"/>
              <a:ea typeface="Helvetica Neue"/>
              <a:cs typeface="Helvetica Neue"/>
              <a:sym typeface="Helvetica Neue"/>
            </a:rPr>
            <a:t> a </a:t>
          </a:r>
          <a:r>
            <a:rPr lang="en-US" sz="2000" kern="1200" dirty="0" err="1" smtClean="0">
              <a:latin typeface="+mj-lt"/>
              <a:ea typeface="Helvetica Neue"/>
              <a:cs typeface="Helvetica Neue"/>
              <a:sym typeface="Helvetica Neue"/>
            </a:rPr>
            <a:t>discriminării</a:t>
          </a:r>
          <a:endParaRPr lang="en-US" sz="2000" kern="1200" dirty="0">
            <a:latin typeface="+mj-lt"/>
          </a:endParaRPr>
        </a:p>
      </dsp:txBody>
      <dsp:txXfrm>
        <a:off x="3319950" y="2403410"/>
        <a:ext cx="5409988" cy="1120048"/>
      </dsp:txXfrm>
    </dsp:sp>
    <dsp:sp modelId="{A06F7FF3-1E40-4872-AFE8-61CB6D4A2224}">
      <dsp:nvSpPr>
        <dsp:cNvPr id="0" name=""/>
        <dsp:cNvSpPr/>
      </dsp:nvSpPr>
      <dsp:spPr>
        <a:xfrm>
          <a:off x="2298093" y="3523459"/>
          <a:ext cx="6423229" cy="104906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just" defTabSz="889000">
            <a:lnSpc>
              <a:spcPct val="90000"/>
            </a:lnSpc>
            <a:spcBef>
              <a:spcPct val="0"/>
            </a:spcBef>
            <a:spcAft>
              <a:spcPct val="35000"/>
            </a:spcAft>
          </a:pPr>
          <a:r>
            <a:rPr lang="en-US" sz="2000" kern="1200" dirty="0" err="1" smtClean="0">
              <a:latin typeface="+mj-lt"/>
              <a:ea typeface="Helvetica Neue"/>
              <a:cs typeface="Helvetica Neue"/>
              <a:sym typeface="Helvetica Neue"/>
            </a:rPr>
            <a:t>este</a:t>
          </a:r>
          <a:r>
            <a:rPr lang="en-US" sz="2000" kern="1200" dirty="0" smtClean="0">
              <a:latin typeface="+mj-lt"/>
              <a:ea typeface="Helvetica Neue"/>
              <a:cs typeface="Helvetica Neue"/>
              <a:sym typeface="Helvetica Neue"/>
            </a:rPr>
            <a:t> </a:t>
          </a:r>
          <a:r>
            <a:rPr lang="en-US" sz="2000" kern="1200" dirty="0" err="1" smtClean="0">
              <a:latin typeface="+mj-lt"/>
              <a:ea typeface="Helvetica Neue"/>
              <a:cs typeface="Helvetica Neue"/>
              <a:sym typeface="Helvetica Neue"/>
            </a:rPr>
            <a:t>necesar</a:t>
          </a:r>
          <a:r>
            <a:rPr lang="en-US" sz="2000" kern="1200" dirty="0" smtClean="0">
              <a:latin typeface="+mj-lt"/>
              <a:ea typeface="Helvetica Neue"/>
              <a:cs typeface="Helvetica Neue"/>
              <a:sym typeface="Helvetica Neue"/>
            </a:rPr>
            <a:t> ca </a:t>
          </a:r>
          <a:r>
            <a:rPr lang="en-US" sz="2000" kern="1200" dirty="0" err="1" smtClean="0">
              <a:latin typeface="+mj-lt"/>
              <a:ea typeface="Helvetica Neue"/>
              <a:cs typeface="Helvetica Neue"/>
              <a:sym typeface="Helvetica Neue"/>
            </a:rPr>
            <a:t>fiecare</a:t>
          </a:r>
          <a:r>
            <a:rPr lang="en-US" sz="2000" kern="1200" dirty="0" smtClean="0">
              <a:latin typeface="+mj-lt"/>
              <a:ea typeface="Helvetica Neue"/>
              <a:cs typeface="Helvetica Neue"/>
              <a:sym typeface="Helvetica Neue"/>
            </a:rPr>
            <a:t> </a:t>
          </a:r>
          <a:r>
            <a:rPr lang="en-US" sz="2000" kern="1200" dirty="0" err="1" smtClean="0">
              <a:latin typeface="+mj-lt"/>
              <a:ea typeface="Helvetica Neue"/>
              <a:cs typeface="Helvetica Neue"/>
              <a:sym typeface="Helvetica Neue"/>
            </a:rPr>
            <a:t>persoană</a:t>
          </a:r>
          <a:r>
            <a:rPr lang="en-US" sz="2000" kern="1200" dirty="0" smtClean="0">
              <a:latin typeface="+mj-lt"/>
              <a:ea typeface="Helvetica Neue"/>
              <a:cs typeface="Helvetica Neue"/>
              <a:sym typeface="Helvetica Neue"/>
            </a:rPr>
            <a:t> </a:t>
          </a:r>
          <a:r>
            <a:rPr lang="en-US" sz="2000" kern="1200" dirty="0" err="1" smtClean="0">
              <a:latin typeface="+mj-lt"/>
              <a:ea typeface="Helvetica Neue"/>
              <a:cs typeface="Helvetica Neue"/>
              <a:sym typeface="Helvetica Neue"/>
            </a:rPr>
            <a:t>să</a:t>
          </a:r>
          <a:r>
            <a:rPr lang="en-US" sz="2000" kern="1200" dirty="0" smtClean="0">
              <a:latin typeface="+mj-lt"/>
              <a:ea typeface="Helvetica Neue"/>
              <a:cs typeface="Helvetica Neue"/>
              <a:sym typeface="Helvetica Neue"/>
            </a:rPr>
            <a:t> </a:t>
          </a:r>
          <a:r>
            <a:rPr lang="en-US" sz="2000" kern="1200" dirty="0" err="1" smtClean="0">
              <a:latin typeface="+mj-lt"/>
              <a:ea typeface="Helvetica Neue"/>
              <a:cs typeface="Helvetica Neue"/>
              <a:sym typeface="Helvetica Neue"/>
            </a:rPr>
            <a:t>participe</a:t>
          </a:r>
          <a:r>
            <a:rPr lang="en-US" sz="2000" kern="1200" dirty="0" smtClean="0">
              <a:latin typeface="+mj-lt"/>
              <a:ea typeface="Helvetica Neue"/>
              <a:cs typeface="Helvetica Neue"/>
              <a:sym typeface="Helvetica Neue"/>
            </a:rPr>
            <a:t> </a:t>
          </a:r>
          <a:r>
            <a:rPr lang="ro-RO" sz="2000" kern="1200" dirty="0" smtClean="0">
              <a:latin typeface="+mj-lt"/>
              <a:ea typeface="Helvetica Neue"/>
              <a:cs typeface="Helvetica Neue"/>
              <a:sym typeface="Helvetica Neue"/>
            </a:rPr>
            <a:t>în viața societății</a:t>
          </a:r>
          <a:endParaRPr lang="en-US" sz="2000" kern="1200" dirty="0">
            <a:latin typeface="+mj-lt"/>
          </a:endParaRPr>
        </a:p>
      </dsp:txBody>
      <dsp:txXfrm>
        <a:off x="3325810" y="3523459"/>
        <a:ext cx="5395513" cy="1049060"/>
      </dsp:txXfrm>
    </dsp:sp>
    <dsp:sp modelId="{02B1B211-D93A-4277-9153-280BE26F951A}">
      <dsp:nvSpPr>
        <dsp:cNvPr id="0" name=""/>
        <dsp:cNvSpPr/>
      </dsp:nvSpPr>
      <dsp:spPr>
        <a:xfrm>
          <a:off x="871943" y="2150889"/>
          <a:ext cx="1761051" cy="171174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ro-RO" sz="2300" b="1" kern="1200" dirty="0" smtClean="0">
              <a:latin typeface="Helvetica Neue"/>
              <a:ea typeface="Helvetica Neue"/>
              <a:cs typeface="Helvetica Neue"/>
              <a:sym typeface="Helvetica Neue"/>
            </a:rPr>
            <a:t>Educație </a:t>
          </a:r>
          <a:r>
            <a:rPr lang="en-US" sz="2300" b="1" kern="1200" dirty="0" err="1" smtClean="0">
              <a:latin typeface="Helvetica Neue"/>
              <a:ea typeface="Helvetica Neue"/>
              <a:cs typeface="Helvetica Neue"/>
              <a:sym typeface="Helvetica Neue"/>
            </a:rPr>
            <a:t>Inclu</a:t>
          </a:r>
          <a:r>
            <a:rPr lang="ro-RO" sz="2300" b="1" kern="1200" dirty="0" smtClean="0">
              <a:latin typeface="Helvetica Neue"/>
              <a:ea typeface="Helvetica Neue"/>
              <a:cs typeface="Helvetica Neue"/>
              <a:sym typeface="Helvetica Neue"/>
            </a:rPr>
            <a:t>z</a:t>
          </a:r>
          <a:r>
            <a:rPr lang="en-US" sz="2300" b="1" kern="1200" dirty="0" smtClean="0">
              <a:latin typeface="Helvetica Neue"/>
              <a:ea typeface="Helvetica Neue"/>
              <a:cs typeface="Helvetica Neue"/>
              <a:sym typeface="Helvetica Neue"/>
            </a:rPr>
            <a:t>iv</a:t>
          </a:r>
          <a:r>
            <a:rPr lang="ro-RO" sz="2300" b="1" kern="1200" dirty="0" smtClean="0">
              <a:latin typeface="Helvetica Neue"/>
              <a:ea typeface="Helvetica Neue"/>
              <a:cs typeface="Helvetica Neue"/>
              <a:sym typeface="Helvetica Neue"/>
            </a:rPr>
            <a:t>ă</a:t>
          </a:r>
          <a:endParaRPr lang="en-US" sz="2300" kern="1200" dirty="0"/>
        </a:p>
      </dsp:txBody>
      <dsp:txXfrm>
        <a:off x="1129843" y="2401569"/>
        <a:ext cx="1245251" cy="12103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77306-8250-4F9C-8C3B-D700F54C627F}">
      <dsp:nvSpPr>
        <dsp:cNvPr id="0" name=""/>
        <dsp:cNvSpPr/>
      </dsp:nvSpPr>
      <dsp:spPr>
        <a:xfrm>
          <a:off x="2299913" y="139860"/>
          <a:ext cx="6538535" cy="124460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56464" rIns="156464" bIns="156464" numCol="1" spcCol="1270" anchor="ctr" anchorCtr="0">
          <a:noAutofit/>
        </a:bodyPr>
        <a:lstStyle/>
        <a:p>
          <a:pPr lvl="0" algn="l" defTabSz="977900" rtl="0">
            <a:lnSpc>
              <a:spcPct val="90000"/>
            </a:lnSpc>
            <a:spcBef>
              <a:spcPct val="0"/>
            </a:spcBef>
            <a:spcAft>
              <a:spcPct val="35000"/>
            </a:spcAft>
          </a:pPr>
          <a:r>
            <a:rPr lang="en-US" sz="2200" kern="1200" dirty="0" smtClean="0">
              <a:solidFill>
                <a:schemeClr val="tx1"/>
              </a:solidFill>
              <a:latin typeface="Helvetica Neue"/>
              <a:ea typeface="Helvetica Neue"/>
              <a:cs typeface="Helvetica Neue"/>
              <a:sym typeface="Helvetica Neue"/>
            </a:rPr>
            <a:t>un </a:t>
          </a:r>
          <a:r>
            <a:rPr lang="en-US" sz="2200" kern="1200" dirty="0" err="1" smtClean="0">
              <a:solidFill>
                <a:schemeClr val="tx1"/>
              </a:solidFill>
              <a:latin typeface="Helvetica Neue"/>
              <a:ea typeface="Helvetica Neue"/>
              <a:cs typeface="Helvetica Neue"/>
              <a:sym typeface="Helvetica Neue"/>
            </a:rPr>
            <a:t>drept</a:t>
          </a:r>
          <a:r>
            <a:rPr lang="en-US" sz="2200" kern="1200" dirty="0" smtClean="0">
              <a:solidFill>
                <a:schemeClr val="tx1"/>
              </a:solidFill>
              <a:latin typeface="Helvetica Neue"/>
              <a:ea typeface="Helvetica Neue"/>
              <a:cs typeface="Helvetica Neue"/>
              <a:sym typeface="Helvetica Neue"/>
            </a:rPr>
            <a:t> fundamental al </a:t>
          </a:r>
          <a:r>
            <a:rPr lang="en-US" sz="2200" kern="1200" dirty="0" err="1" smtClean="0">
              <a:solidFill>
                <a:schemeClr val="tx1"/>
              </a:solidFill>
              <a:latin typeface="Helvetica Neue"/>
              <a:ea typeface="Helvetica Neue"/>
              <a:cs typeface="Helvetica Neue"/>
              <a:sym typeface="Helvetica Neue"/>
            </a:rPr>
            <a:t>omului</a:t>
          </a:r>
          <a:endParaRPr lang="en-US" sz="2200" kern="1200" dirty="0"/>
        </a:p>
      </dsp:txBody>
      <dsp:txXfrm>
        <a:off x="3346079" y="139860"/>
        <a:ext cx="5492369" cy="1244606"/>
      </dsp:txXfrm>
    </dsp:sp>
    <dsp:sp modelId="{1B20D6BE-45EF-40AC-9A88-A4ADF41EA2FB}">
      <dsp:nvSpPr>
        <dsp:cNvPr id="0" name=""/>
        <dsp:cNvSpPr/>
      </dsp:nvSpPr>
      <dsp:spPr>
        <a:xfrm>
          <a:off x="914386" y="0"/>
          <a:ext cx="1713329" cy="17342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err="1" smtClean="0"/>
            <a:t>Educa</a:t>
          </a:r>
          <a:r>
            <a:rPr lang="ro-RO" sz="2200" b="1" kern="1200" dirty="0" smtClean="0"/>
            <a:t>ție</a:t>
          </a:r>
          <a:endParaRPr lang="en-US" sz="2200" b="1" kern="1200" dirty="0"/>
        </a:p>
      </dsp:txBody>
      <dsp:txXfrm>
        <a:off x="1165297" y="253976"/>
        <a:ext cx="1211507" cy="12263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EE146F-0789-4B75-98B8-EAD8AEA51FC4}">
      <dsp:nvSpPr>
        <dsp:cNvPr id="0" name=""/>
        <dsp:cNvSpPr/>
      </dsp:nvSpPr>
      <dsp:spPr>
        <a:xfrm>
          <a:off x="0" y="62971"/>
          <a:ext cx="10971308"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E4FF09-0ECE-4B14-8719-EC77C9950834}">
      <dsp:nvSpPr>
        <dsp:cNvPr id="0" name=""/>
        <dsp:cNvSpPr/>
      </dsp:nvSpPr>
      <dsp:spPr>
        <a:xfrm>
          <a:off x="0" y="0"/>
          <a:ext cx="2194261" cy="3970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ro-RO" sz="3200" b="1" kern="1200" dirty="0" smtClean="0">
              <a:solidFill>
                <a:schemeClr val="accent2">
                  <a:lumMod val="75000"/>
                </a:schemeClr>
              </a:solidFill>
              <a:latin typeface="+mj-lt"/>
            </a:rPr>
            <a:t>Școli </a:t>
          </a:r>
          <a:r>
            <a:rPr lang="en-US" sz="3200" b="1" kern="1200" dirty="0" err="1" smtClean="0">
              <a:solidFill>
                <a:schemeClr val="accent2">
                  <a:lumMod val="75000"/>
                </a:schemeClr>
              </a:solidFill>
              <a:latin typeface="+mj-lt"/>
            </a:rPr>
            <a:t>Inclu</a:t>
          </a:r>
          <a:r>
            <a:rPr lang="ro-RO" sz="3200" b="1" kern="1200" dirty="0" smtClean="0">
              <a:solidFill>
                <a:schemeClr val="accent2">
                  <a:lumMod val="75000"/>
                </a:schemeClr>
              </a:solidFill>
              <a:latin typeface="+mj-lt"/>
            </a:rPr>
            <a:t>zive</a:t>
          </a:r>
          <a:endParaRPr lang="en-US" sz="3200" kern="1200" dirty="0">
            <a:solidFill>
              <a:schemeClr val="accent2">
                <a:lumMod val="75000"/>
              </a:schemeClr>
            </a:solidFill>
            <a:latin typeface="+mj-lt"/>
          </a:endParaRPr>
        </a:p>
      </dsp:txBody>
      <dsp:txXfrm>
        <a:off x="0" y="0"/>
        <a:ext cx="2194261" cy="3970486"/>
      </dsp:txXfrm>
    </dsp:sp>
    <dsp:sp modelId="{1D985604-2BFB-42F8-A55B-FBA2AA9EAA51}">
      <dsp:nvSpPr>
        <dsp:cNvPr id="0" name=""/>
        <dsp:cNvSpPr/>
      </dsp:nvSpPr>
      <dsp:spPr>
        <a:xfrm>
          <a:off x="2358831" y="452089"/>
          <a:ext cx="8612476" cy="1240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ro-RO" sz="2200" kern="1200" smtClean="0">
              <a:latin typeface="+mj-lt"/>
            </a:rPr>
            <a:t>T</a:t>
          </a:r>
          <a:r>
            <a:rPr lang="en-US" sz="2200" kern="1200" smtClean="0">
              <a:latin typeface="+mj-lt"/>
            </a:rPr>
            <a:t>oți </a:t>
          </a:r>
          <a:r>
            <a:rPr lang="en-US" sz="2200" kern="1200" dirty="0" err="1" smtClean="0">
              <a:latin typeface="+mj-lt"/>
            </a:rPr>
            <a:t>elevii</a:t>
          </a:r>
          <a:r>
            <a:rPr lang="en-US" sz="2200" kern="1200" dirty="0" smtClean="0">
              <a:latin typeface="+mj-lt"/>
            </a:rPr>
            <a:t> pot </a:t>
          </a:r>
          <a:r>
            <a:rPr lang="ro-RO" sz="2200" kern="1200" dirty="0" smtClean="0">
              <a:latin typeface="+mj-lt"/>
            </a:rPr>
            <a:t>ajunge la </a:t>
          </a:r>
          <a:r>
            <a:rPr lang="en-US" sz="2200" kern="1200" dirty="0" err="1" smtClean="0">
              <a:latin typeface="+mj-lt"/>
            </a:rPr>
            <a:t>succes</a:t>
          </a:r>
          <a:r>
            <a:rPr lang="en-US" sz="2200" kern="1200" dirty="0" smtClean="0">
              <a:latin typeface="+mj-lt"/>
            </a:rPr>
            <a:t> </a:t>
          </a:r>
          <a:r>
            <a:rPr lang="en-US" sz="2200" kern="1200" dirty="0" err="1" smtClean="0">
              <a:latin typeface="+mj-lt"/>
            </a:rPr>
            <a:t>în</a:t>
          </a:r>
          <a:r>
            <a:rPr lang="en-US" sz="2200" kern="1200" dirty="0" smtClean="0">
              <a:latin typeface="+mj-lt"/>
            </a:rPr>
            <a:t> </a:t>
          </a:r>
          <a:r>
            <a:rPr lang="en-US" sz="2200" kern="1200" dirty="0" err="1" smtClean="0">
              <a:latin typeface="+mj-lt"/>
            </a:rPr>
            <a:t>ciuda</a:t>
          </a:r>
          <a:r>
            <a:rPr lang="en-US" sz="2200" kern="1200" dirty="0" smtClean="0">
              <a:latin typeface="+mj-lt"/>
            </a:rPr>
            <a:t> </a:t>
          </a:r>
          <a:r>
            <a:rPr lang="en-US" sz="2200" kern="1200" dirty="0" err="1" smtClean="0">
              <a:latin typeface="+mj-lt"/>
            </a:rPr>
            <a:t>diferențelor</a:t>
          </a:r>
          <a:r>
            <a:rPr lang="en-US" sz="2200" kern="1200" dirty="0" smtClean="0">
              <a:latin typeface="+mj-lt"/>
            </a:rPr>
            <a:t> </a:t>
          </a:r>
          <a:r>
            <a:rPr lang="en-US" sz="2200" kern="1200" dirty="0" err="1" smtClean="0">
              <a:latin typeface="+mj-lt"/>
            </a:rPr>
            <a:t>lor</a:t>
          </a:r>
          <a:r>
            <a:rPr lang="en-US" sz="2200" kern="1200" dirty="0" smtClean="0">
              <a:latin typeface="+mj-lt"/>
            </a:rPr>
            <a:t>.</a:t>
          </a:r>
          <a:endParaRPr lang="en-US" sz="2200" kern="1200" dirty="0">
            <a:latin typeface="+mj-lt"/>
          </a:endParaRPr>
        </a:p>
      </dsp:txBody>
      <dsp:txXfrm>
        <a:off x="2358831" y="452089"/>
        <a:ext cx="8612476" cy="1240776"/>
      </dsp:txXfrm>
    </dsp:sp>
    <dsp:sp modelId="{B082DC0B-5AE8-483D-B244-EBB9381F140B}">
      <dsp:nvSpPr>
        <dsp:cNvPr id="0" name=""/>
        <dsp:cNvSpPr/>
      </dsp:nvSpPr>
      <dsp:spPr>
        <a:xfrm>
          <a:off x="2194261" y="1302815"/>
          <a:ext cx="877704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D7C35E-C76A-4A00-84AB-A8A92C0C8429}">
      <dsp:nvSpPr>
        <dsp:cNvPr id="0" name=""/>
        <dsp:cNvSpPr/>
      </dsp:nvSpPr>
      <dsp:spPr>
        <a:xfrm>
          <a:off x="2358831" y="1529468"/>
          <a:ext cx="8363231" cy="1240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just" defTabSz="977900">
            <a:lnSpc>
              <a:spcPct val="90000"/>
            </a:lnSpc>
            <a:spcBef>
              <a:spcPct val="0"/>
            </a:spcBef>
            <a:spcAft>
              <a:spcPct val="35000"/>
            </a:spcAft>
          </a:pPr>
          <a:r>
            <a:rPr lang="ro-RO" sz="2200" kern="1200" smtClean="0">
              <a:latin typeface="+mj-lt"/>
            </a:rPr>
            <a:t>E</a:t>
          </a:r>
          <a:r>
            <a:rPr lang="en-US" sz="2200" kern="1200" smtClean="0">
              <a:latin typeface="+mj-lt"/>
            </a:rPr>
            <a:t>levii </a:t>
          </a:r>
          <a:r>
            <a:rPr lang="en-US" sz="2200" kern="1200" dirty="0" smtClean="0">
              <a:latin typeface="+mj-lt"/>
            </a:rPr>
            <a:t>care </a:t>
          </a:r>
          <a:r>
            <a:rPr lang="en-US" sz="2200" kern="1200" dirty="0" err="1" smtClean="0">
              <a:latin typeface="+mj-lt"/>
            </a:rPr>
            <a:t>provin</a:t>
          </a:r>
          <a:r>
            <a:rPr lang="en-US" sz="2200" kern="1200" dirty="0" smtClean="0">
              <a:latin typeface="+mj-lt"/>
            </a:rPr>
            <a:t> din </a:t>
          </a:r>
          <a:r>
            <a:rPr lang="en-US" sz="2200" kern="1200" dirty="0" err="1" smtClean="0">
              <a:latin typeface="+mj-lt"/>
            </a:rPr>
            <a:t>medii</a:t>
          </a:r>
          <a:r>
            <a:rPr lang="en-US" sz="2200" kern="1200" dirty="0" smtClean="0">
              <a:latin typeface="+mj-lt"/>
            </a:rPr>
            <a:t> </a:t>
          </a:r>
          <a:r>
            <a:rPr lang="en-US" sz="2200" kern="1200" dirty="0" err="1" smtClean="0">
              <a:latin typeface="+mj-lt"/>
            </a:rPr>
            <a:t>culturale</a:t>
          </a:r>
          <a:r>
            <a:rPr lang="en-US" sz="2200" kern="1200" dirty="0" smtClean="0">
              <a:latin typeface="+mj-lt"/>
            </a:rPr>
            <a:t>, </a:t>
          </a:r>
          <a:r>
            <a:rPr lang="en-US" sz="2200" kern="1200" dirty="0" err="1" smtClean="0">
              <a:latin typeface="+mj-lt"/>
            </a:rPr>
            <a:t>etnice</a:t>
          </a:r>
          <a:r>
            <a:rPr lang="en-US" sz="2200" kern="1200" dirty="0" smtClean="0">
              <a:latin typeface="+mj-lt"/>
            </a:rPr>
            <a:t>, </a:t>
          </a:r>
          <a:r>
            <a:rPr lang="en-US" sz="2200" kern="1200" dirty="0" err="1" smtClean="0">
              <a:latin typeface="+mj-lt"/>
            </a:rPr>
            <a:t>lingvistice</a:t>
          </a:r>
          <a:r>
            <a:rPr lang="en-US" sz="2200" kern="1200" dirty="0" smtClean="0">
              <a:latin typeface="+mj-lt"/>
            </a:rPr>
            <a:t> </a:t>
          </a:r>
          <a:r>
            <a:rPr lang="en-US" sz="2200" kern="1200" dirty="0" err="1" smtClean="0">
              <a:latin typeface="+mj-lt"/>
            </a:rPr>
            <a:t>și</a:t>
          </a:r>
          <a:r>
            <a:rPr lang="en-US" sz="2200" kern="1200" dirty="0" smtClean="0">
              <a:latin typeface="+mj-lt"/>
            </a:rPr>
            <a:t> socio-</a:t>
          </a:r>
          <a:r>
            <a:rPr lang="en-US" sz="2200" kern="1200" dirty="0" err="1" smtClean="0">
              <a:latin typeface="+mj-lt"/>
            </a:rPr>
            <a:t>economice</a:t>
          </a:r>
          <a:r>
            <a:rPr lang="en-US" sz="2200" kern="1200" dirty="0" smtClean="0">
              <a:latin typeface="+mj-lt"/>
            </a:rPr>
            <a:t> </a:t>
          </a:r>
          <a:r>
            <a:rPr lang="en-US" sz="2200" kern="1200" dirty="0" err="1" smtClean="0">
              <a:latin typeface="+mj-lt"/>
            </a:rPr>
            <a:t>diferite</a:t>
          </a:r>
          <a:r>
            <a:rPr lang="en-US" sz="2200" kern="1200" dirty="0" smtClean="0">
              <a:latin typeface="+mj-lt"/>
            </a:rPr>
            <a:t> </a:t>
          </a:r>
          <a:r>
            <a:rPr lang="ro-RO" sz="2200" kern="1200" dirty="0" smtClean="0">
              <a:latin typeface="+mj-lt"/>
            </a:rPr>
            <a:t>sunt</a:t>
          </a:r>
          <a:r>
            <a:rPr lang="en-US" sz="2200" kern="1200" dirty="0" smtClean="0">
              <a:latin typeface="+mj-lt"/>
            </a:rPr>
            <a:t> </a:t>
          </a:r>
          <a:r>
            <a:rPr lang="en-US" sz="2200" kern="1200" dirty="0" err="1" smtClean="0">
              <a:latin typeface="+mj-lt"/>
            </a:rPr>
            <a:t>considerați</a:t>
          </a:r>
          <a:r>
            <a:rPr lang="en-US" sz="2200" kern="1200" dirty="0" smtClean="0">
              <a:latin typeface="+mj-lt"/>
            </a:rPr>
            <a:t> </a:t>
          </a:r>
          <a:r>
            <a:rPr lang="en-US" sz="2200" kern="1200" dirty="0" err="1" smtClean="0">
              <a:latin typeface="+mj-lt"/>
            </a:rPr>
            <a:t>importanți</a:t>
          </a:r>
          <a:r>
            <a:rPr lang="en-US" sz="2200" kern="1200" dirty="0" smtClean="0">
              <a:latin typeface="+mj-lt"/>
            </a:rPr>
            <a:t> </a:t>
          </a:r>
          <a:r>
            <a:rPr lang="en-US" sz="2200" kern="1200" dirty="0" err="1" smtClean="0">
              <a:latin typeface="+mj-lt"/>
            </a:rPr>
            <a:t>pentru</a:t>
          </a:r>
          <a:r>
            <a:rPr lang="en-US" sz="2200" kern="1200" dirty="0" smtClean="0">
              <a:latin typeface="+mj-lt"/>
            </a:rPr>
            <a:t> </a:t>
          </a:r>
          <a:r>
            <a:rPr lang="en-US" sz="2200" kern="1200" dirty="0" err="1" smtClean="0">
              <a:latin typeface="+mj-lt"/>
            </a:rPr>
            <a:t>școală</a:t>
          </a:r>
          <a:r>
            <a:rPr lang="en-US" sz="2200" kern="1200" dirty="0" smtClean="0">
              <a:latin typeface="+mj-lt"/>
            </a:rPr>
            <a:t>.</a:t>
          </a:r>
          <a:endParaRPr lang="en-US" sz="2200" kern="1200" dirty="0">
            <a:latin typeface="+mj-lt"/>
          </a:endParaRPr>
        </a:p>
      </dsp:txBody>
      <dsp:txXfrm>
        <a:off x="2358831" y="1529468"/>
        <a:ext cx="8363231" cy="1240776"/>
      </dsp:txXfrm>
    </dsp:sp>
    <dsp:sp modelId="{4B688D90-31AF-4BD6-9C49-997A95D4D58D}">
      <dsp:nvSpPr>
        <dsp:cNvPr id="0" name=""/>
        <dsp:cNvSpPr/>
      </dsp:nvSpPr>
      <dsp:spPr>
        <a:xfrm>
          <a:off x="2194261" y="2551843"/>
          <a:ext cx="877704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49EE1A-17B3-43BE-BC77-020F863216C3}">
      <dsp:nvSpPr>
        <dsp:cNvPr id="0" name=""/>
        <dsp:cNvSpPr/>
      </dsp:nvSpPr>
      <dsp:spPr>
        <a:xfrm>
          <a:off x="2358831" y="2729709"/>
          <a:ext cx="8612476" cy="1240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ro-RO" sz="2200" kern="1200" smtClean="0">
              <a:latin typeface="+mj-lt"/>
            </a:rPr>
            <a:t>O</a:t>
          </a:r>
          <a:r>
            <a:rPr lang="en-US" sz="2200" kern="1200" smtClean="0">
              <a:latin typeface="+mj-lt"/>
            </a:rPr>
            <a:t>rientările </a:t>
          </a:r>
          <a:r>
            <a:rPr lang="en-US" sz="2200" kern="1200" dirty="0" err="1" smtClean="0">
              <a:latin typeface="+mj-lt"/>
            </a:rPr>
            <a:t>lor</a:t>
          </a:r>
          <a:r>
            <a:rPr lang="en-US" sz="2200" kern="1200" dirty="0" smtClean="0">
              <a:latin typeface="+mj-lt"/>
            </a:rPr>
            <a:t> </a:t>
          </a:r>
          <a:r>
            <a:rPr lang="en-US" sz="2200" kern="1200" dirty="0" err="1" smtClean="0">
              <a:latin typeface="+mj-lt"/>
            </a:rPr>
            <a:t>educaționale</a:t>
          </a:r>
          <a:r>
            <a:rPr lang="en-US" sz="2200" kern="1200" dirty="0" smtClean="0">
              <a:latin typeface="+mj-lt"/>
            </a:rPr>
            <a:t> </a:t>
          </a:r>
          <a:r>
            <a:rPr lang="ro-RO" sz="2200" kern="1200" dirty="0" smtClean="0">
              <a:latin typeface="+mj-lt"/>
            </a:rPr>
            <a:t>valorizează</a:t>
          </a:r>
          <a:r>
            <a:rPr lang="en-US" sz="2200" kern="1200" dirty="0" smtClean="0">
              <a:latin typeface="+mj-lt"/>
            </a:rPr>
            <a:t> </a:t>
          </a:r>
          <a:r>
            <a:rPr lang="en-US" sz="2200" kern="1200" dirty="0" err="1" smtClean="0">
              <a:latin typeface="+mj-lt"/>
            </a:rPr>
            <a:t>diferențele</a:t>
          </a:r>
          <a:r>
            <a:rPr lang="en-US" sz="2200" kern="1200" dirty="0" smtClean="0">
              <a:latin typeface="+mj-lt"/>
            </a:rPr>
            <a:t>, </a:t>
          </a:r>
          <a:r>
            <a:rPr lang="en-US" sz="2200" kern="1200" dirty="0" err="1" smtClean="0">
              <a:latin typeface="+mj-lt"/>
            </a:rPr>
            <a:t>mai</a:t>
          </a:r>
          <a:r>
            <a:rPr lang="en-US" sz="2200" kern="1200" dirty="0" smtClean="0">
              <a:latin typeface="+mj-lt"/>
            </a:rPr>
            <a:t> </a:t>
          </a:r>
          <a:r>
            <a:rPr lang="en-US" sz="2200" kern="1200" dirty="0" err="1" smtClean="0">
              <a:latin typeface="+mj-lt"/>
            </a:rPr>
            <a:t>degrabă</a:t>
          </a:r>
          <a:r>
            <a:rPr lang="en-US" sz="2200" kern="1200" dirty="0" smtClean="0">
              <a:latin typeface="+mj-lt"/>
            </a:rPr>
            <a:t> </a:t>
          </a:r>
          <a:endParaRPr lang="ro-RO" sz="2200" kern="1200" dirty="0" smtClean="0">
            <a:latin typeface="+mj-lt"/>
          </a:endParaRPr>
        </a:p>
        <a:p>
          <a:pPr lvl="0" algn="l" defTabSz="977900">
            <a:lnSpc>
              <a:spcPct val="90000"/>
            </a:lnSpc>
            <a:spcBef>
              <a:spcPct val="0"/>
            </a:spcBef>
            <a:spcAft>
              <a:spcPct val="35000"/>
            </a:spcAft>
          </a:pPr>
          <a:r>
            <a:rPr lang="en-US" sz="2200" kern="1200" dirty="0" err="1" smtClean="0">
              <a:latin typeface="+mj-lt"/>
            </a:rPr>
            <a:t>decât</a:t>
          </a:r>
          <a:r>
            <a:rPr lang="en-US" sz="2200" kern="1200" dirty="0" smtClean="0">
              <a:latin typeface="+mj-lt"/>
            </a:rPr>
            <a:t> </a:t>
          </a:r>
          <a:r>
            <a:rPr lang="en-US" sz="2200" kern="1200" dirty="0" err="1" smtClean="0">
              <a:latin typeface="+mj-lt"/>
            </a:rPr>
            <a:t>strategiile</a:t>
          </a:r>
          <a:r>
            <a:rPr lang="en-US" sz="2200" kern="1200" dirty="0" smtClean="0">
              <a:latin typeface="+mj-lt"/>
            </a:rPr>
            <a:t> </a:t>
          </a:r>
          <a:r>
            <a:rPr lang="en-US" sz="2200" kern="1200" dirty="0" err="1" smtClean="0">
              <a:latin typeface="+mj-lt"/>
            </a:rPr>
            <a:t>și</a:t>
          </a:r>
          <a:r>
            <a:rPr lang="en-US" sz="2200" kern="1200" dirty="0" smtClean="0">
              <a:latin typeface="+mj-lt"/>
            </a:rPr>
            <a:t> </a:t>
          </a:r>
          <a:r>
            <a:rPr lang="en-US" sz="2200" kern="1200" dirty="0" err="1" smtClean="0">
              <a:latin typeface="+mj-lt"/>
            </a:rPr>
            <a:t>politicile</a:t>
          </a:r>
          <a:r>
            <a:rPr lang="en-US" sz="2200" kern="1200" dirty="0" smtClean="0">
              <a:latin typeface="+mj-lt"/>
            </a:rPr>
            <a:t>.</a:t>
          </a:r>
          <a:endParaRPr lang="en-US" sz="2200" kern="1200" dirty="0">
            <a:latin typeface="+mj-lt"/>
          </a:endParaRPr>
        </a:p>
      </dsp:txBody>
      <dsp:txXfrm>
        <a:off x="2358831" y="2729709"/>
        <a:ext cx="8612476" cy="1240776"/>
      </dsp:txXfrm>
    </dsp:sp>
    <dsp:sp modelId="{AFC51E23-7243-49DB-9CF2-258271D73AD2}">
      <dsp:nvSpPr>
        <dsp:cNvPr id="0" name=""/>
        <dsp:cNvSpPr/>
      </dsp:nvSpPr>
      <dsp:spPr>
        <a:xfrm>
          <a:off x="2194261" y="3908447"/>
          <a:ext cx="877704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4993682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2" name="Google Shape;3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62940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10</a:t>
            </a:fld>
            <a:endParaRPr/>
          </a:p>
        </p:txBody>
      </p:sp>
    </p:spTree>
    <p:extLst>
      <p:ext uri="{BB962C8B-B14F-4D97-AF65-F5344CB8AC3E}">
        <p14:creationId xmlns:p14="http://schemas.microsoft.com/office/powerpoint/2010/main" val="2043089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o-RO" smtClean="0"/>
              <a:t>Întreabă</a:t>
            </a:r>
            <a:r>
              <a:rPr lang="ro-RO" baseline="0" smtClean="0"/>
              <a:t> participanţii care sunt, după părerea lor, competenţele Sec. XXI. </a:t>
            </a:r>
            <a:endParaRPr dirty="0"/>
          </a:p>
        </p:txBody>
      </p:sp>
      <p:sp>
        <p:nvSpPr>
          <p:cNvPr id="41" name="Google Shape;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84860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i="1" u="none" strike="noStrike" cap="none" dirty="0" err="1" smtClean="0">
                <a:solidFill>
                  <a:schemeClr val="dk1"/>
                </a:solidFill>
                <a:effectLst/>
                <a:latin typeface="Calibri"/>
                <a:ea typeface="Calibri"/>
                <a:cs typeface="Calibri"/>
                <a:sym typeface="Calibri"/>
              </a:rPr>
              <a:t>Lumea</a:t>
            </a:r>
            <a:r>
              <a:rPr lang="en-US" sz="1200" b="1" i="1" u="none" strike="noStrike" cap="none" dirty="0" smtClean="0">
                <a:solidFill>
                  <a:schemeClr val="dk1"/>
                </a:solidFill>
                <a:effectLst/>
                <a:latin typeface="Calibri"/>
                <a:ea typeface="Calibri"/>
                <a:cs typeface="Calibri"/>
                <a:sym typeface="Calibri"/>
              </a:rPr>
              <a:t> </a:t>
            </a:r>
            <a:r>
              <a:rPr lang="en-US" sz="1200" b="1" i="1" u="none" strike="noStrike" cap="none" dirty="0" err="1" smtClean="0">
                <a:solidFill>
                  <a:schemeClr val="dk1"/>
                </a:solidFill>
                <a:effectLst/>
                <a:latin typeface="Calibri"/>
                <a:ea typeface="Calibri"/>
                <a:cs typeface="Calibri"/>
                <a:sym typeface="Calibri"/>
              </a:rPr>
              <a:t>modernă</a:t>
            </a:r>
            <a:r>
              <a:rPr lang="en-US" sz="1200" b="1" i="1" u="none" strike="noStrike" cap="none" dirty="0" smtClean="0">
                <a:solidFill>
                  <a:schemeClr val="dk1"/>
                </a:solidFill>
                <a:effectLst/>
                <a:latin typeface="Calibri"/>
                <a:ea typeface="Calibri"/>
                <a:cs typeface="Calibri"/>
                <a:sym typeface="Calibri"/>
              </a:rPr>
              <a:t>: </a:t>
            </a:r>
            <a:r>
              <a:rPr lang="en-US" sz="1200" b="0" i="1" u="none" strike="noStrike" cap="none" dirty="0" err="1" smtClean="0">
                <a:solidFill>
                  <a:schemeClr val="dk1"/>
                </a:solidFill>
                <a:effectLst/>
                <a:latin typeface="Calibri"/>
                <a:ea typeface="Calibri"/>
                <a:cs typeface="Calibri"/>
                <a:sym typeface="Calibri"/>
              </a:rPr>
              <a:t>neliniștită</a:t>
            </a:r>
            <a:r>
              <a:rPr lang="en-US" sz="1200" b="0" i="1" u="none" strike="noStrike" cap="none" dirty="0" smtClean="0">
                <a:solidFill>
                  <a:schemeClr val="dk1"/>
                </a:solidFill>
                <a:effectLst/>
                <a:latin typeface="Calibri"/>
                <a:ea typeface="Calibri"/>
                <a:cs typeface="Calibri"/>
                <a:sym typeface="Calibri"/>
              </a:rPr>
              <a:t>, </a:t>
            </a:r>
            <a:r>
              <a:rPr lang="en-US" sz="1200" b="0" i="1" u="none" strike="noStrike" cap="none" dirty="0" err="1" smtClean="0">
                <a:solidFill>
                  <a:schemeClr val="dk1"/>
                </a:solidFill>
                <a:effectLst/>
                <a:latin typeface="Calibri"/>
                <a:ea typeface="Calibri"/>
                <a:cs typeface="Calibri"/>
                <a:sym typeface="Calibri"/>
              </a:rPr>
              <a:t>dinamică</a:t>
            </a:r>
            <a:r>
              <a:rPr lang="en-US" sz="1200" b="0" i="1" u="none" strike="noStrike" cap="none" dirty="0" smtClean="0">
                <a:solidFill>
                  <a:schemeClr val="dk1"/>
                </a:solidFill>
                <a:effectLst/>
                <a:latin typeface="Calibri"/>
                <a:ea typeface="Calibri"/>
                <a:cs typeface="Calibri"/>
                <a:sym typeface="Calibri"/>
              </a:rPr>
              <a:t> </a:t>
            </a:r>
            <a:r>
              <a:rPr lang="en-US" sz="1200" b="0" i="1" u="none" strike="noStrike" cap="none" dirty="0" err="1" smtClean="0">
                <a:solidFill>
                  <a:schemeClr val="dk1"/>
                </a:solidFill>
                <a:effectLst/>
                <a:latin typeface="Calibri"/>
                <a:ea typeface="Calibri"/>
                <a:cs typeface="Calibri"/>
                <a:sym typeface="Calibri"/>
              </a:rPr>
              <a:t>și</a:t>
            </a:r>
            <a:r>
              <a:rPr lang="en-US" sz="1200" b="0" i="1" u="none" strike="noStrike" cap="none" dirty="0" smtClean="0">
                <a:solidFill>
                  <a:schemeClr val="dk1"/>
                </a:solidFill>
                <a:effectLst/>
                <a:latin typeface="Calibri"/>
                <a:ea typeface="Calibri"/>
                <a:cs typeface="Calibri"/>
                <a:sym typeface="Calibri"/>
              </a:rPr>
              <a:t> </a:t>
            </a:r>
            <a:r>
              <a:rPr lang="en-US" sz="1200" b="0" i="1" u="none" strike="noStrike" cap="none" dirty="0" err="1" smtClean="0">
                <a:solidFill>
                  <a:schemeClr val="dk1"/>
                </a:solidFill>
                <a:effectLst/>
                <a:latin typeface="Calibri"/>
                <a:ea typeface="Calibri"/>
                <a:cs typeface="Calibri"/>
                <a:sym typeface="Calibri"/>
              </a:rPr>
              <a:t>exigentă</a:t>
            </a:r>
            <a:r>
              <a:rPr lang="en-US" sz="1200" b="0" i="1" u="none" strike="noStrike" cap="none" dirty="0" smtClean="0">
                <a:solidFill>
                  <a:schemeClr val="dk1"/>
                </a:solidFill>
                <a:effectLst/>
                <a:latin typeface="Calibri"/>
                <a:ea typeface="Calibri"/>
                <a:cs typeface="Calibri"/>
                <a:sym typeface="Calibri"/>
              </a:rPr>
              <a:t>. </a:t>
            </a:r>
            <a:endParaRPr lang="ro-RO" sz="1200" b="0" i="1" u="none" strike="noStrike" cap="none" dirty="0" smtClean="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endParaRPr lang="ro-RO" sz="1200" b="1" i="1" u="none" strike="noStrike" cap="none" dirty="0" smtClean="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i="1" u="none" strike="noStrike" cap="none" dirty="0" err="1" smtClean="0">
                <a:solidFill>
                  <a:schemeClr val="dk1"/>
                </a:solidFill>
                <a:effectLst/>
                <a:latin typeface="Calibri"/>
                <a:ea typeface="Calibri"/>
                <a:cs typeface="Calibri"/>
                <a:sym typeface="Calibri"/>
              </a:rPr>
              <a:t>Ritmul</a:t>
            </a:r>
            <a:r>
              <a:rPr lang="en-US" sz="1200" b="1" i="1" u="none" strike="noStrike" cap="none" dirty="0" smtClean="0">
                <a:solidFill>
                  <a:schemeClr val="dk1"/>
                </a:solidFill>
                <a:effectLst/>
                <a:latin typeface="Calibri"/>
                <a:ea typeface="Calibri"/>
                <a:cs typeface="Calibri"/>
                <a:sym typeface="Calibri"/>
              </a:rPr>
              <a:t> </a:t>
            </a:r>
            <a:r>
              <a:rPr lang="en-US" sz="1200" b="1" i="1" u="none" strike="noStrike" cap="none" dirty="0" err="1" smtClean="0">
                <a:solidFill>
                  <a:schemeClr val="dk1"/>
                </a:solidFill>
                <a:effectLst/>
                <a:latin typeface="Calibri"/>
                <a:ea typeface="Calibri"/>
                <a:cs typeface="Calibri"/>
                <a:sym typeface="Calibri"/>
              </a:rPr>
              <a:t>vieții</a:t>
            </a:r>
            <a:r>
              <a:rPr lang="en-US" sz="1200" b="1" i="1" u="none" strike="noStrike" cap="none" dirty="0" smtClean="0">
                <a:solidFill>
                  <a:schemeClr val="dk1"/>
                </a:solidFill>
                <a:effectLst/>
                <a:latin typeface="Calibri"/>
                <a:ea typeface="Calibri"/>
                <a:cs typeface="Calibri"/>
                <a:sym typeface="Calibri"/>
              </a:rPr>
              <a:t> ne </a:t>
            </a:r>
            <a:r>
              <a:rPr lang="en-US" sz="1200" b="1" i="1" u="none" strike="noStrike" cap="none" dirty="0" err="1" smtClean="0">
                <a:solidFill>
                  <a:schemeClr val="dk1"/>
                </a:solidFill>
                <a:effectLst/>
                <a:latin typeface="Calibri"/>
                <a:ea typeface="Calibri"/>
                <a:cs typeface="Calibri"/>
                <a:sym typeface="Calibri"/>
              </a:rPr>
              <a:t>obligă</a:t>
            </a:r>
            <a:r>
              <a:rPr lang="en-US" sz="1200" b="1" i="1" u="none" strike="noStrike" cap="none" dirty="0" smtClean="0">
                <a:solidFill>
                  <a:schemeClr val="dk1"/>
                </a:solidFill>
                <a:effectLst/>
                <a:latin typeface="Calibri"/>
                <a:ea typeface="Calibri"/>
                <a:cs typeface="Calibri"/>
                <a:sym typeface="Calibri"/>
              </a:rPr>
              <a:t> </a:t>
            </a:r>
            <a:r>
              <a:rPr lang="en-US" sz="1200" b="1" i="1" u="none" strike="noStrike" cap="none" dirty="0" err="1" smtClean="0">
                <a:solidFill>
                  <a:schemeClr val="dk1"/>
                </a:solidFill>
                <a:effectLst/>
                <a:latin typeface="Calibri"/>
                <a:ea typeface="Calibri"/>
                <a:cs typeface="Calibri"/>
                <a:sym typeface="Calibri"/>
              </a:rPr>
              <a:t>să</a:t>
            </a:r>
            <a:r>
              <a:rPr lang="en-US" sz="1200" b="1" i="1" u="none" strike="noStrike" cap="none" dirty="0" smtClean="0">
                <a:solidFill>
                  <a:schemeClr val="dk1"/>
                </a:solidFill>
                <a:effectLst/>
                <a:latin typeface="Calibri"/>
                <a:ea typeface="Calibri"/>
                <a:cs typeface="Calibri"/>
                <a:sym typeface="Calibri"/>
              </a:rPr>
              <a:t> </a:t>
            </a:r>
            <a:r>
              <a:rPr lang="en-US" sz="1200" b="1" i="1" u="none" strike="noStrike" cap="none" dirty="0" err="1" smtClean="0">
                <a:solidFill>
                  <a:schemeClr val="dk1"/>
                </a:solidFill>
                <a:effectLst/>
                <a:latin typeface="Calibri"/>
                <a:ea typeface="Calibri"/>
                <a:cs typeface="Calibri"/>
                <a:sym typeface="Calibri"/>
              </a:rPr>
              <a:t>fim</a:t>
            </a:r>
            <a:r>
              <a:rPr lang="en-US" sz="1200" b="1" i="1" u="none" strike="noStrike" cap="none" dirty="0" smtClean="0">
                <a:solidFill>
                  <a:schemeClr val="dk1"/>
                </a:solidFill>
                <a:effectLst/>
                <a:latin typeface="Calibri"/>
                <a:ea typeface="Calibri"/>
                <a:cs typeface="Calibri"/>
                <a:sym typeface="Calibri"/>
              </a:rPr>
              <a:t> </a:t>
            </a:r>
            <a:r>
              <a:rPr lang="en-US" sz="1200" b="1" i="1" u="none" strike="noStrike" cap="none" dirty="0" err="1" smtClean="0">
                <a:solidFill>
                  <a:schemeClr val="dk1"/>
                </a:solidFill>
                <a:effectLst/>
                <a:latin typeface="Calibri"/>
                <a:ea typeface="Calibri"/>
                <a:cs typeface="Calibri"/>
                <a:sym typeface="Calibri"/>
              </a:rPr>
              <a:t>activi</a:t>
            </a:r>
            <a:r>
              <a:rPr lang="en-US" sz="1200" b="1" i="1" u="none" strike="noStrike" cap="none" dirty="0" smtClean="0">
                <a:solidFill>
                  <a:schemeClr val="dk1"/>
                </a:solidFill>
                <a:effectLst/>
                <a:latin typeface="Calibri"/>
                <a:ea typeface="Calibri"/>
                <a:cs typeface="Calibri"/>
                <a:sym typeface="Calibri"/>
              </a:rPr>
              <a:t>, </a:t>
            </a:r>
            <a:r>
              <a:rPr lang="en-US" sz="1200" b="1" i="1" u="none" strike="noStrike" cap="none" dirty="0" err="1" smtClean="0">
                <a:solidFill>
                  <a:schemeClr val="dk1"/>
                </a:solidFill>
                <a:effectLst/>
                <a:latin typeface="Calibri"/>
                <a:ea typeface="Calibri"/>
                <a:cs typeface="Calibri"/>
                <a:sym typeface="Calibri"/>
              </a:rPr>
              <a:t>deschiși</a:t>
            </a:r>
            <a:r>
              <a:rPr lang="en-US" sz="1200" b="1" i="1" u="none" strike="noStrike" cap="none" dirty="0" smtClean="0">
                <a:solidFill>
                  <a:schemeClr val="dk1"/>
                </a:solidFill>
                <a:effectLst/>
                <a:latin typeface="Calibri"/>
                <a:ea typeface="Calibri"/>
                <a:cs typeface="Calibri"/>
                <a:sym typeface="Calibri"/>
              </a:rPr>
              <a:t> la </a:t>
            </a:r>
            <a:r>
              <a:rPr lang="en-US" sz="1200" b="1" i="1" u="none" strike="noStrike" cap="none" dirty="0" err="1" smtClean="0">
                <a:solidFill>
                  <a:schemeClr val="dk1"/>
                </a:solidFill>
                <a:effectLst/>
                <a:latin typeface="Calibri"/>
                <a:ea typeface="Calibri"/>
                <a:cs typeface="Calibri"/>
                <a:sym typeface="Calibri"/>
              </a:rPr>
              <a:t>minte</a:t>
            </a:r>
            <a:r>
              <a:rPr lang="en-US" sz="1200" b="1" i="1" u="none" strike="noStrike" cap="none" dirty="0" smtClean="0">
                <a:solidFill>
                  <a:schemeClr val="dk1"/>
                </a:solidFill>
                <a:effectLst/>
                <a:latin typeface="Calibri"/>
                <a:ea typeface="Calibri"/>
                <a:cs typeface="Calibri"/>
                <a:sym typeface="Calibri"/>
              </a:rPr>
              <a:t> </a:t>
            </a:r>
            <a:r>
              <a:rPr lang="en-US" sz="1200" b="1" i="1" u="none" strike="noStrike" cap="none" dirty="0" err="1" smtClean="0">
                <a:solidFill>
                  <a:schemeClr val="dk1"/>
                </a:solidFill>
                <a:effectLst/>
                <a:latin typeface="Calibri"/>
                <a:ea typeface="Calibri"/>
                <a:cs typeface="Calibri"/>
                <a:sym typeface="Calibri"/>
              </a:rPr>
              <a:t>și</a:t>
            </a:r>
            <a:r>
              <a:rPr lang="en-US" sz="1200" b="1" i="1" u="none" strike="noStrike" cap="none" dirty="0" smtClean="0">
                <a:solidFill>
                  <a:schemeClr val="dk1"/>
                </a:solidFill>
                <a:effectLst/>
                <a:latin typeface="Calibri"/>
                <a:ea typeface="Calibri"/>
                <a:cs typeface="Calibri"/>
                <a:sym typeface="Calibri"/>
              </a:rPr>
              <a:t> </a:t>
            </a:r>
            <a:r>
              <a:rPr lang="en-US" sz="1200" b="1" i="1" u="none" strike="noStrike" cap="none" dirty="0" err="1" smtClean="0">
                <a:solidFill>
                  <a:schemeClr val="dk1"/>
                </a:solidFill>
                <a:effectLst/>
                <a:latin typeface="Calibri"/>
                <a:ea typeface="Calibri"/>
                <a:cs typeface="Calibri"/>
                <a:sym typeface="Calibri"/>
              </a:rPr>
              <a:t>gata</a:t>
            </a:r>
            <a:r>
              <a:rPr lang="en-US" sz="1200" b="1" i="1" u="none" strike="noStrike" cap="none" dirty="0" smtClean="0">
                <a:solidFill>
                  <a:schemeClr val="dk1"/>
                </a:solidFill>
                <a:effectLst/>
                <a:latin typeface="Calibri"/>
                <a:ea typeface="Calibri"/>
                <a:cs typeface="Calibri"/>
                <a:sym typeface="Calibri"/>
              </a:rPr>
              <a:t> </a:t>
            </a:r>
            <a:r>
              <a:rPr lang="en-US" sz="1200" b="1" i="1" u="none" strike="noStrike" cap="none" dirty="0" err="1" smtClean="0">
                <a:solidFill>
                  <a:schemeClr val="dk1"/>
                </a:solidFill>
                <a:effectLst/>
                <a:latin typeface="Calibri"/>
                <a:ea typeface="Calibri"/>
                <a:cs typeface="Calibri"/>
                <a:sym typeface="Calibri"/>
              </a:rPr>
              <a:t>să</a:t>
            </a:r>
            <a:r>
              <a:rPr lang="en-US" sz="1200" b="1" i="1" u="none" strike="noStrike" cap="none" dirty="0" smtClean="0">
                <a:solidFill>
                  <a:schemeClr val="dk1"/>
                </a:solidFill>
                <a:effectLst/>
                <a:latin typeface="Calibri"/>
                <a:ea typeface="Calibri"/>
                <a:cs typeface="Calibri"/>
                <a:sym typeface="Calibri"/>
              </a:rPr>
              <a:t> ne </a:t>
            </a:r>
            <a:r>
              <a:rPr lang="en-US" sz="1200" b="1" i="1" u="none" strike="noStrike" cap="none" dirty="0" err="1" smtClean="0">
                <a:solidFill>
                  <a:schemeClr val="dk1"/>
                </a:solidFill>
                <a:effectLst/>
                <a:latin typeface="Calibri"/>
                <a:ea typeface="Calibri"/>
                <a:cs typeface="Calibri"/>
                <a:sym typeface="Calibri"/>
              </a:rPr>
              <a:t>schimbăm</a:t>
            </a:r>
            <a:r>
              <a:rPr lang="en-US" sz="1200" b="1" i="1" u="none" strike="noStrike" cap="none" dirty="0" smtClean="0">
                <a:solidFill>
                  <a:schemeClr val="dk1"/>
                </a:solidFill>
                <a:effectLst/>
                <a:latin typeface="Calibri"/>
                <a:ea typeface="Calibri"/>
                <a:cs typeface="Calibri"/>
                <a:sym typeface="Calibri"/>
              </a:rPr>
              <a:t>.</a:t>
            </a:r>
            <a:endParaRPr b="1" i="1" dirty="0"/>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12</a:t>
            </a:fld>
            <a:endParaRPr/>
          </a:p>
        </p:txBody>
      </p:sp>
    </p:spTree>
    <p:extLst>
      <p:ext uri="{BB962C8B-B14F-4D97-AF65-F5344CB8AC3E}">
        <p14:creationId xmlns:p14="http://schemas.microsoft.com/office/powerpoint/2010/main" val="2603549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err="1" smtClean="0"/>
              <a:t>Creativitatea</a:t>
            </a:r>
            <a:r>
              <a:rPr lang="en-US" b="0" dirty="0" smtClean="0"/>
              <a:t>: </a:t>
            </a:r>
            <a:r>
              <a:rPr lang="en-US" b="0" dirty="0" err="1" smtClean="0"/>
              <a:t>capacitatea</a:t>
            </a:r>
            <a:r>
              <a:rPr lang="en-US" b="0" dirty="0" smtClean="0"/>
              <a:t> de a </a:t>
            </a:r>
            <a:r>
              <a:rPr lang="en-US" b="0" dirty="0" err="1" smtClean="0"/>
              <a:t>acționa</a:t>
            </a:r>
            <a:r>
              <a:rPr lang="en-US" b="0" dirty="0" smtClean="0"/>
              <a:t> </a:t>
            </a:r>
            <a:r>
              <a:rPr lang="en-US" b="0" dirty="0" err="1" smtClean="0"/>
              <a:t>în</a:t>
            </a:r>
            <a:r>
              <a:rPr lang="en-US" b="0" dirty="0" smtClean="0"/>
              <a:t> </a:t>
            </a:r>
            <a:r>
              <a:rPr lang="en-US" b="0" dirty="0" err="1" smtClean="0"/>
              <a:t>diferite</a:t>
            </a:r>
            <a:r>
              <a:rPr lang="en-US" b="0" dirty="0" smtClean="0"/>
              <a:t> </a:t>
            </a:r>
            <a:r>
              <a:rPr lang="en-US" b="0" dirty="0" err="1" smtClean="0"/>
              <a:t>situații</a:t>
            </a:r>
            <a:r>
              <a:rPr lang="en-US" b="0" dirty="0" smtClean="0"/>
              <a:t> </a:t>
            </a:r>
            <a:r>
              <a:rPr lang="en-US" b="0" dirty="0" err="1" smtClean="0"/>
              <a:t>fără</a:t>
            </a:r>
            <a:r>
              <a:rPr lang="en-US" b="0" dirty="0" smtClean="0"/>
              <a:t> o </a:t>
            </a:r>
            <a:r>
              <a:rPr lang="en-US" b="0" dirty="0" err="1" smtClean="0"/>
              <a:t>soluție</a:t>
            </a:r>
            <a:r>
              <a:rPr lang="en-US" b="0" dirty="0" smtClean="0"/>
              <a:t> </a:t>
            </a:r>
            <a:r>
              <a:rPr lang="en-US" b="0" dirty="0" err="1" smtClean="0"/>
              <a:t>cunoscută</a:t>
            </a:r>
            <a:r>
              <a:rPr lang="en-US" b="0" dirty="0" smtClean="0"/>
              <a:t>. </a:t>
            </a:r>
            <a:r>
              <a:rPr lang="en-US" b="0" err="1" smtClean="0"/>
              <a:t>Implică</a:t>
            </a:r>
            <a:r>
              <a:rPr lang="en-US" b="0" smtClean="0"/>
              <a:t> </a:t>
            </a:r>
            <a:r>
              <a:rPr lang="ro-RO" b="0" smtClean="0"/>
              <a:t>punerea de î</a:t>
            </a:r>
            <a:r>
              <a:rPr lang="en-US" b="0" smtClean="0"/>
              <a:t>ntreb</a:t>
            </a:r>
            <a:r>
              <a:rPr lang="ro-RO" b="0" smtClean="0"/>
              <a:t>ă</a:t>
            </a:r>
            <a:r>
              <a:rPr lang="en-US" b="0" smtClean="0"/>
              <a:t>ri, expl</a:t>
            </a:r>
            <a:r>
              <a:rPr lang="ro-RO" b="0" smtClean="0"/>
              <a:t>orare</a:t>
            </a:r>
            <a:r>
              <a:rPr lang="en-US" b="0" smtClean="0"/>
              <a:t> </a:t>
            </a:r>
            <a:r>
              <a:rPr lang="en-US" b="0" dirty="0" err="1" smtClean="0"/>
              <a:t>și</a:t>
            </a:r>
            <a:r>
              <a:rPr lang="en-US" b="0" dirty="0" smtClean="0"/>
              <a:t> </a:t>
            </a:r>
            <a:r>
              <a:rPr lang="en-US" b="0" dirty="0" err="1" smtClean="0"/>
              <a:t>imaginație</a:t>
            </a:r>
            <a:r>
              <a:rPr lang="en-US" b="0" dirty="0" smtClean="0"/>
              <a:t> </a:t>
            </a:r>
            <a:r>
              <a:rPr lang="en-US" b="0" dirty="0" err="1" smtClean="0"/>
              <a:t>intuitivă</a:t>
            </a:r>
            <a:r>
              <a:rPr lang="en-US" b="0" dirty="0" smtClean="0"/>
              <a:t>, </a:t>
            </a:r>
            <a:r>
              <a:rPr lang="en-US" b="0" dirty="0" err="1" smtClean="0"/>
              <a:t>combinând</a:t>
            </a:r>
            <a:r>
              <a:rPr lang="en-US" b="0" dirty="0" smtClean="0"/>
              <a:t> </a:t>
            </a:r>
            <a:r>
              <a:rPr lang="en-US" b="0" dirty="0" err="1" smtClean="0"/>
              <a:t>elemente</a:t>
            </a:r>
            <a:r>
              <a:rPr lang="en-US" b="0" dirty="0" smtClean="0"/>
              <a:t> </a:t>
            </a:r>
            <a:r>
              <a:rPr lang="en-US" b="0" dirty="0" err="1" smtClean="0"/>
              <a:t>incompatibile</a:t>
            </a:r>
            <a:r>
              <a:rPr lang="en-US" b="0" dirty="0" smtClean="0"/>
              <a:t>, </a:t>
            </a:r>
            <a:r>
              <a:rPr lang="en-US" b="0" dirty="0" err="1" smtClean="0"/>
              <a:t>precum</a:t>
            </a:r>
            <a:r>
              <a:rPr lang="en-US" b="0" dirty="0" smtClean="0"/>
              <a:t> </a:t>
            </a:r>
            <a:r>
              <a:rPr lang="en-US" b="0" dirty="0" err="1" smtClean="0"/>
              <a:t>și</a:t>
            </a:r>
            <a:r>
              <a:rPr lang="en-US" b="0" dirty="0" smtClean="0"/>
              <a:t> </a:t>
            </a:r>
            <a:r>
              <a:rPr lang="en-US" b="0" dirty="0" err="1" smtClean="0"/>
              <a:t>capacitatea</a:t>
            </a:r>
            <a:r>
              <a:rPr lang="en-US" b="0" dirty="0" smtClean="0"/>
              <a:t> de a </a:t>
            </a:r>
            <a:r>
              <a:rPr lang="en-US" b="0" dirty="0" err="1" smtClean="0"/>
              <a:t>lucra</a:t>
            </a:r>
            <a:r>
              <a:rPr lang="en-US" b="0" dirty="0" smtClean="0"/>
              <a:t> </a:t>
            </a:r>
            <a:r>
              <a:rPr lang="en-US" b="0" dirty="0" err="1" smtClean="0"/>
              <a:t>într</a:t>
            </a:r>
            <a:r>
              <a:rPr lang="en-US" b="0" dirty="0" smtClean="0"/>
              <a:t>-o </a:t>
            </a:r>
            <a:r>
              <a:rPr lang="en-US" b="0" dirty="0" err="1" smtClean="0"/>
              <a:t>echipă</a:t>
            </a:r>
            <a:r>
              <a:rPr lang="en-US" b="0" dirty="0" smtClean="0"/>
              <a:t> </a:t>
            </a:r>
            <a:r>
              <a:rPr lang="en-US" b="0" smtClean="0"/>
              <a:t>cu </a:t>
            </a:r>
            <a:r>
              <a:rPr lang="ro-RO" b="0" smtClean="0"/>
              <a:t>persoane care gândesc diferit</a:t>
            </a:r>
            <a:r>
              <a:rPr lang="en-US" b="0" smtClean="0"/>
              <a:t>.</a:t>
            </a:r>
            <a:endParaRPr lang="ro-RO" b="0" dirty="0" smtClean="0"/>
          </a:p>
          <a:p>
            <a:pPr marL="0" lvl="0" indent="0" algn="l" rtl="0">
              <a:lnSpc>
                <a:spcPct val="100000"/>
              </a:lnSpc>
              <a:spcBef>
                <a:spcPts val="0"/>
              </a:spcBef>
              <a:spcAft>
                <a:spcPts val="0"/>
              </a:spcAft>
              <a:buSzPts val="1400"/>
              <a:buNone/>
            </a:pPr>
            <a:endParaRPr lang="ro-RO" b="0" baseline="0" dirty="0" smtClean="0"/>
          </a:p>
          <a:p>
            <a:pPr marL="0" lvl="0" indent="0" algn="l" rtl="0">
              <a:lnSpc>
                <a:spcPct val="100000"/>
              </a:lnSpc>
              <a:spcBef>
                <a:spcPts val="0"/>
              </a:spcBef>
              <a:spcAft>
                <a:spcPts val="0"/>
              </a:spcAft>
              <a:buSzPts val="1400"/>
              <a:buNone/>
            </a:pPr>
            <a:r>
              <a:rPr lang="en-US" b="1" baseline="0" dirty="0" err="1" smtClean="0"/>
              <a:t>Gândirea</a:t>
            </a:r>
            <a:r>
              <a:rPr lang="en-US" b="1" baseline="0" dirty="0" smtClean="0"/>
              <a:t> </a:t>
            </a:r>
            <a:r>
              <a:rPr lang="en-US" b="1" baseline="0" dirty="0" err="1" smtClean="0"/>
              <a:t>critică</a:t>
            </a:r>
            <a:r>
              <a:rPr lang="en-US" b="1" baseline="0" dirty="0" smtClean="0"/>
              <a:t>: </a:t>
            </a:r>
            <a:r>
              <a:rPr lang="en-US" b="0" baseline="0" dirty="0" err="1" smtClean="0"/>
              <a:t>este</a:t>
            </a:r>
            <a:r>
              <a:rPr lang="en-US" b="0" baseline="0" dirty="0" smtClean="0"/>
              <a:t> </a:t>
            </a:r>
            <a:r>
              <a:rPr lang="en-US" b="0" baseline="0" dirty="0" err="1" smtClean="0"/>
              <a:t>mai</a:t>
            </a:r>
            <a:r>
              <a:rPr lang="en-US" b="0" baseline="0" dirty="0" smtClean="0"/>
              <a:t> </a:t>
            </a:r>
            <a:r>
              <a:rPr lang="en-US" b="0" baseline="0" dirty="0" err="1" smtClean="0"/>
              <a:t>relevantă</a:t>
            </a:r>
            <a:r>
              <a:rPr lang="en-US" b="0" baseline="0" dirty="0" smtClean="0"/>
              <a:t> </a:t>
            </a:r>
            <a:r>
              <a:rPr lang="en-US" b="0" baseline="0" dirty="0" err="1" smtClean="0"/>
              <a:t>acum</a:t>
            </a:r>
            <a:r>
              <a:rPr lang="en-US" b="0" baseline="0" dirty="0" smtClean="0"/>
              <a:t> ca </a:t>
            </a:r>
            <a:r>
              <a:rPr lang="en-US" b="0" baseline="0" dirty="0" err="1" smtClean="0"/>
              <a:t>niciodată</a:t>
            </a:r>
            <a:r>
              <a:rPr lang="en-US" b="0" baseline="0" dirty="0" smtClean="0"/>
              <a:t> </a:t>
            </a:r>
            <a:r>
              <a:rPr lang="en-US" b="0" baseline="0" dirty="0" err="1" smtClean="0"/>
              <a:t>pentru</a:t>
            </a:r>
            <a:r>
              <a:rPr lang="en-US" b="0" baseline="0" dirty="0" smtClean="0"/>
              <a:t> </a:t>
            </a:r>
            <a:r>
              <a:rPr lang="en-US" b="0" baseline="0" dirty="0" err="1" smtClean="0"/>
              <a:t>că</a:t>
            </a:r>
            <a:r>
              <a:rPr lang="en-US" b="0" baseline="0" dirty="0" smtClean="0"/>
              <a:t> </a:t>
            </a:r>
            <a:r>
              <a:rPr lang="en-US" b="0" baseline="0" dirty="0" err="1" smtClean="0"/>
              <a:t>în</a:t>
            </a:r>
            <a:r>
              <a:rPr lang="en-US" b="0" baseline="0" dirty="0" smtClean="0"/>
              <a:t> </a:t>
            </a:r>
            <a:r>
              <a:rPr lang="en-US" b="0" baseline="0" dirty="0" err="1" smtClean="0"/>
              <a:t>zilele</a:t>
            </a:r>
            <a:r>
              <a:rPr lang="en-US" b="0" baseline="0" dirty="0" smtClean="0"/>
              <a:t> </a:t>
            </a:r>
            <a:r>
              <a:rPr lang="en-US" b="0" baseline="0" dirty="0" err="1" smtClean="0"/>
              <a:t>noastre</a:t>
            </a:r>
            <a:r>
              <a:rPr lang="en-US" b="0" baseline="0" dirty="0" smtClean="0"/>
              <a:t> ne </a:t>
            </a:r>
            <a:r>
              <a:rPr lang="en-US" b="0" baseline="0" dirty="0" err="1" smtClean="0"/>
              <a:t>confruntăm</a:t>
            </a:r>
            <a:r>
              <a:rPr lang="en-US" b="0" baseline="0" dirty="0" smtClean="0"/>
              <a:t> cu </a:t>
            </a:r>
            <a:r>
              <a:rPr lang="en-US" b="0" baseline="0" dirty="0" err="1" smtClean="0"/>
              <a:t>situații</a:t>
            </a:r>
            <a:r>
              <a:rPr lang="en-US" b="0" baseline="0" dirty="0" smtClean="0"/>
              <a:t> </a:t>
            </a:r>
            <a:r>
              <a:rPr lang="en-US" b="0" baseline="0" dirty="0" err="1" smtClean="0"/>
              <a:t>în</a:t>
            </a:r>
            <a:r>
              <a:rPr lang="en-US" b="0" baseline="0" dirty="0" smtClean="0"/>
              <a:t> care </a:t>
            </a:r>
            <a:r>
              <a:rPr lang="en-US" b="0" baseline="0" dirty="0" err="1" smtClean="0"/>
              <a:t>trebuie</a:t>
            </a:r>
            <a:r>
              <a:rPr lang="en-US" b="0" baseline="0" dirty="0" smtClean="0"/>
              <a:t> </a:t>
            </a:r>
            <a:r>
              <a:rPr lang="en-US" b="0" baseline="0" dirty="0" err="1" smtClean="0"/>
              <a:t>să</a:t>
            </a:r>
            <a:r>
              <a:rPr lang="en-US" b="0" baseline="0" dirty="0" smtClean="0"/>
              <a:t> </a:t>
            </a:r>
            <a:r>
              <a:rPr lang="en-US" b="0" baseline="0" dirty="0" err="1" smtClean="0"/>
              <a:t>diferențiem</a:t>
            </a:r>
            <a:r>
              <a:rPr lang="en-US" b="0" baseline="0" dirty="0" smtClean="0"/>
              <a:t> </a:t>
            </a:r>
            <a:r>
              <a:rPr lang="en-US" b="0" baseline="0" dirty="0" err="1" smtClean="0"/>
              <a:t>informația</a:t>
            </a:r>
            <a:r>
              <a:rPr lang="en-US" b="0" baseline="0" dirty="0" smtClean="0"/>
              <a:t> </a:t>
            </a:r>
            <a:r>
              <a:rPr lang="en-US" b="0" baseline="0" dirty="0" err="1" smtClean="0"/>
              <a:t>corectă</a:t>
            </a:r>
            <a:r>
              <a:rPr lang="en-US" b="0" baseline="0" dirty="0" smtClean="0"/>
              <a:t> de </a:t>
            </a:r>
            <a:r>
              <a:rPr lang="en-US" b="0" baseline="0" dirty="0" err="1" smtClean="0"/>
              <a:t>cea</a:t>
            </a:r>
            <a:r>
              <a:rPr lang="en-US" b="0" baseline="0" dirty="0" smtClean="0"/>
              <a:t> </a:t>
            </a:r>
            <a:r>
              <a:rPr lang="en-US" b="0" baseline="0" dirty="0" err="1" smtClean="0"/>
              <a:t>falsă</a:t>
            </a:r>
            <a:r>
              <a:rPr lang="en-US" b="0" baseline="0" dirty="0" smtClean="0"/>
              <a:t>, </a:t>
            </a:r>
            <a:r>
              <a:rPr lang="en-US" b="0" baseline="0" dirty="0" err="1" smtClean="0"/>
              <a:t>astfel</a:t>
            </a:r>
            <a:r>
              <a:rPr lang="en-US" b="0" baseline="0" dirty="0" smtClean="0"/>
              <a:t> </a:t>
            </a:r>
            <a:r>
              <a:rPr lang="en-US" b="0" baseline="0" dirty="0" err="1" smtClean="0"/>
              <a:t>încât</a:t>
            </a:r>
            <a:r>
              <a:rPr lang="en-US" b="0" baseline="0" dirty="0" smtClean="0"/>
              <a:t> </a:t>
            </a:r>
            <a:r>
              <a:rPr lang="en-US" b="0" baseline="0" dirty="0" err="1" smtClean="0"/>
              <a:t>să</a:t>
            </a:r>
            <a:r>
              <a:rPr lang="en-US" b="0" baseline="0" dirty="0" smtClean="0"/>
              <a:t> </a:t>
            </a:r>
            <a:r>
              <a:rPr lang="en-US" b="0" baseline="0" dirty="0" err="1" smtClean="0"/>
              <a:t>putem</a:t>
            </a:r>
            <a:r>
              <a:rPr lang="en-US" b="0" baseline="0" dirty="0" smtClean="0"/>
              <a:t> </a:t>
            </a:r>
            <a:r>
              <a:rPr lang="en-US" b="0" baseline="0" dirty="0" err="1" smtClean="0"/>
              <a:t>evita</a:t>
            </a:r>
            <a:r>
              <a:rPr lang="en-US" b="0" baseline="0" dirty="0" smtClean="0"/>
              <a:t> </a:t>
            </a:r>
            <a:r>
              <a:rPr lang="en-US" b="0" baseline="0" dirty="0" err="1" smtClean="0"/>
              <a:t>manipularea</a:t>
            </a:r>
            <a:r>
              <a:rPr lang="en-US" b="0" baseline="0" dirty="0" smtClean="0"/>
              <a:t>.</a:t>
            </a:r>
            <a:endParaRPr lang="ro-RO" b="0" baseline="0" dirty="0" smtClean="0"/>
          </a:p>
          <a:p>
            <a:pPr marL="0" lvl="0" indent="0" algn="l" rtl="0">
              <a:lnSpc>
                <a:spcPct val="100000"/>
              </a:lnSpc>
              <a:spcBef>
                <a:spcPts val="0"/>
              </a:spcBef>
              <a:spcAft>
                <a:spcPts val="0"/>
              </a:spcAft>
              <a:buSzPts val="1400"/>
              <a:buNone/>
            </a:pPr>
            <a:endParaRPr lang="en-US" dirty="0" smtClean="0"/>
          </a:p>
          <a:p>
            <a:pPr marL="0" lvl="0" indent="0" algn="l" rtl="0">
              <a:lnSpc>
                <a:spcPct val="100000"/>
              </a:lnSpc>
              <a:spcBef>
                <a:spcPts val="0"/>
              </a:spcBef>
              <a:spcAft>
                <a:spcPts val="0"/>
              </a:spcAft>
              <a:buSzPts val="1400"/>
              <a:buNone/>
            </a:pPr>
            <a:r>
              <a:rPr lang="en-US" b="1" dirty="0" smtClean="0"/>
              <a:t>Leadership </a:t>
            </a:r>
            <a:r>
              <a:rPr lang="en-US" b="1" dirty="0" err="1" smtClean="0"/>
              <a:t>și</a:t>
            </a:r>
            <a:r>
              <a:rPr lang="en-US" b="1" dirty="0" smtClean="0"/>
              <a:t> </a:t>
            </a:r>
            <a:r>
              <a:rPr lang="en-US" b="1" dirty="0" err="1" smtClean="0"/>
              <a:t>creștere</a:t>
            </a:r>
            <a:r>
              <a:rPr lang="en-US" b="1" dirty="0" smtClean="0"/>
              <a:t> </a:t>
            </a:r>
            <a:r>
              <a:rPr lang="en-US" b="1" dirty="0" err="1" smtClean="0"/>
              <a:t>personală</a:t>
            </a:r>
            <a:r>
              <a:rPr lang="en-US" b="1" dirty="0" smtClean="0"/>
              <a:t>: </a:t>
            </a:r>
            <a:r>
              <a:rPr lang="en-US" b="0" dirty="0" err="1" smtClean="0"/>
              <a:t>acestea</a:t>
            </a:r>
            <a:r>
              <a:rPr lang="en-US" b="0" dirty="0" smtClean="0"/>
              <a:t> </a:t>
            </a:r>
            <a:r>
              <a:rPr lang="en-US" b="0" dirty="0" err="1" smtClean="0"/>
              <a:t>sunt</a:t>
            </a:r>
            <a:r>
              <a:rPr lang="en-US" b="0" dirty="0" smtClean="0"/>
              <a:t> </a:t>
            </a:r>
            <a:r>
              <a:rPr lang="en-US" b="0" dirty="0" err="1" smtClean="0"/>
              <a:t>abilități</a:t>
            </a:r>
            <a:r>
              <a:rPr lang="en-US" b="0" dirty="0" smtClean="0"/>
              <a:t> care </a:t>
            </a:r>
            <a:r>
              <a:rPr lang="en-US" b="0" dirty="0" err="1" smtClean="0"/>
              <a:t>îi</a:t>
            </a:r>
            <a:r>
              <a:rPr lang="en-US" b="0" dirty="0" smtClean="0"/>
              <a:t> </a:t>
            </a:r>
            <a:r>
              <a:rPr lang="en-US" b="0" dirty="0" err="1" smtClean="0"/>
              <a:t>ajută</a:t>
            </a:r>
            <a:r>
              <a:rPr lang="en-US" b="0" dirty="0" smtClean="0"/>
              <a:t> </a:t>
            </a:r>
            <a:r>
              <a:rPr lang="en-US" b="0" dirty="0" err="1" smtClean="0"/>
              <a:t>pe</a:t>
            </a:r>
            <a:r>
              <a:rPr lang="en-US" b="0" dirty="0" smtClean="0"/>
              <a:t> </a:t>
            </a:r>
            <a:r>
              <a:rPr lang="en-US" b="0" dirty="0" err="1" smtClean="0"/>
              <a:t>oameni</a:t>
            </a:r>
            <a:r>
              <a:rPr lang="en-US" b="0" dirty="0" smtClean="0"/>
              <a:t> </a:t>
            </a:r>
            <a:r>
              <a:rPr lang="en-US" b="0" dirty="0" err="1" smtClean="0"/>
              <a:t>să</a:t>
            </a:r>
            <a:r>
              <a:rPr lang="en-US" b="0" dirty="0" smtClean="0"/>
              <a:t> </a:t>
            </a:r>
            <a:r>
              <a:rPr lang="en-US" b="0" dirty="0" err="1" smtClean="0"/>
              <a:t>înțeleagă</a:t>
            </a:r>
            <a:r>
              <a:rPr lang="en-US" b="0" dirty="0" smtClean="0"/>
              <a:t> </a:t>
            </a:r>
            <a:r>
              <a:rPr lang="en-US" b="0" dirty="0" err="1" smtClean="0"/>
              <a:t>și</a:t>
            </a:r>
            <a:r>
              <a:rPr lang="en-US" b="0" dirty="0" smtClean="0"/>
              <a:t> </a:t>
            </a:r>
            <a:r>
              <a:rPr lang="en-US" b="0" dirty="0" err="1" smtClean="0"/>
              <a:t>să</a:t>
            </a:r>
            <a:r>
              <a:rPr lang="en-US" b="0" dirty="0" smtClean="0"/>
              <a:t> </a:t>
            </a:r>
            <a:r>
              <a:rPr lang="en-US" b="0" dirty="0" err="1" smtClean="0"/>
              <a:t>regândească</a:t>
            </a:r>
            <a:r>
              <a:rPr lang="en-US" b="0" dirty="0" smtClean="0"/>
              <a:t> cine </a:t>
            </a:r>
            <a:r>
              <a:rPr lang="en-US" b="0" dirty="0" err="1" smtClean="0"/>
              <a:t>sunt</a:t>
            </a:r>
            <a:r>
              <a:rPr lang="en-US" b="0" dirty="0" smtClean="0"/>
              <a:t> </a:t>
            </a:r>
            <a:r>
              <a:rPr lang="en-US" b="0" dirty="0" err="1" smtClean="0"/>
              <a:t>și</a:t>
            </a:r>
            <a:r>
              <a:rPr lang="en-US" b="0" dirty="0" smtClean="0"/>
              <a:t> </a:t>
            </a:r>
            <a:r>
              <a:rPr lang="en-US" b="0" dirty="0" err="1" smtClean="0"/>
              <a:t>ce</a:t>
            </a:r>
            <a:r>
              <a:rPr lang="en-US" b="0" dirty="0" smtClean="0"/>
              <a:t> </a:t>
            </a:r>
            <a:r>
              <a:rPr lang="en-US" b="0" dirty="0" err="1" smtClean="0"/>
              <a:t>își</a:t>
            </a:r>
            <a:r>
              <a:rPr lang="en-US" b="0" dirty="0" smtClean="0"/>
              <a:t> </a:t>
            </a:r>
            <a:r>
              <a:rPr lang="en-US" b="0" dirty="0" err="1" smtClean="0"/>
              <a:t>doresc</a:t>
            </a:r>
            <a:r>
              <a:rPr lang="en-US" b="0" dirty="0" smtClean="0"/>
              <a:t>. </a:t>
            </a:r>
            <a:r>
              <a:rPr lang="ro-RO" b="0" dirty="0" smtClean="0"/>
              <a:t>Acestea</a:t>
            </a:r>
            <a:r>
              <a:rPr lang="en-US" b="0" dirty="0" smtClean="0"/>
              <a:t> </a:t>
            </a:r>
            <a:r>
              <a:rPr lang="en-US" b="0" dirty="0" err="1" smtClean="0"/>
              <a:t>îi</a:t>
            </a:r>
            <a:r>
              <a:rPr lang="en-US" b="0" dirty="0" smtClean="0"/>
              <a:t> </a:t>
            </a:r>
            <a:r>
              <a:rPr lang="en-US" b="0" dirty="0" err="1" smtClean="0"/>
              <a:t>vor</a:t>
            </a:r>
            <a:r>
              <a:rPr lang="en-US" b="0" dirty="0" smtClean="0"/>
              <a:t> face </a:t>
            </a:r>
            <a:r>
              <a:rPr lang="en-US" b="0" dirty="0" err="1" smtClean="0"/>
              <a:t>pe</a:t>
            </a:r>
            <a:r>
              <a:rPr lang="en-US" b="0" dirty="0" smtClean="0"/>
              <a:t> </a:t>
            </a:r>
            <a:r>
              <a:rPr lang="en-US" b="0" dirty="0" err="1" smtClean="0"/>
              <a:t>oameni</a:t>
            </a:r>
            <a:r>
              <a:rPr lang="en-US" b="0" dirty="0" smtClean="0"/>
              <a:t> </a:t>
            </a:r>
            <a:r>
              <a:rPr lang="en-US" b="0" dirty="0" err="1" smtClean="0"/>
              <a:t>să</a:t>
            </a:r>
            <a:r>
              <a:rPr lang="en-US" b="0" dirty="0" smtClean="0"/>
              <a:t> </a:t>
            </a:r>
            <a:r>
              <a:rPr lang="en-US" b="0" dirty="0" err="1" smtClean="0"/>
              <a:t>învețe</a:t>
            </a:r>
            <a:r>
              <a:rPr lang="en-US" b="0" dirty="0" smtClean="0"/>
              <a:t>, </a:t>
            </a:r>
            <a:r>
              <a:rPr lang="en-US" b="0" dirty="0" err="1" smtClean="0"/>
              <a:t>să</a:t>
            </a:r>
            <a:r>
              <a:rPr lang="en-US" b="0" dirty="0" smtClean="0"/>
              <a:t> </a:t>
            </a:r>
            <a:r>
              <a:rPr lang="en-US" b="0" dirty="0" err="1" smtClean="0"/>
              <a:t>crească</a:t>
            </a:r>
            <a:r>
              <a:rPr lang="en-US" b="0" dirty="0" smtClean="0"/>
              <a:t>, </a:t>
            </a:r>
            <a:r>
              <a:rPr lang="en-US" b="0" dirty="0" err="1" smtClean="0"/>
              <a:t>să</a:t>
            </a:r>
            <a:r>
              <a:rPr lang="en-US" b="0" dirty="0" smtClean="0"/>
              <a:t> </a:t>
            </a:r>
            <a:r>
              <a:rPr lang="en-US" b="0" dirty="0" err="1" smtClean="0"/>
              <a:t>atingă</a:t>
            </a:r>
            <a:r>
              <a:rPr lang="en-US" b="0" dirty="0" smtClean="0"/>
              <a:t> </a:t>
            </a:r>
            <a:r>
              <a:rPr lang="en-US" b="0" dirty="0" err="1" smtClean="0"/>
              <a:t>obiective</a:t>
            </a:r>
            <a:r>
              <a:rPr lang="en-US" b="0" dirty="0" smtClean="0"/>
              <a:t> </a:t>
            </a:r>
            <a:r>
              <a:rPr lang="en-US" b="0" dirty="0" err="1" smtClean="0"/>
              <a:t>și</a:t>
            </a:r>
            <a:r>
              <a:rPr lang="en-US" b="0" dirty="0" smtClean="0"/>
              <a:t> </a:t>
            </a:r>
            <a:r>
              <a:rPr lang="en-US" b="0" dirty="0" err="1" smtClean="0"/>
              <a:t>să-și</a:t>
            </a:r>
            <a:r>
              <a:rPr lang="en-US" b="0" dirty="0" smtClean="0"/>
              <a:t> </a:t>
            </a:r>
            <a:r>
              <a:rPr lang="en-US" b="0" dirty="0" err="1" smtClean="0"/>
              <a:t>asume</a:t>
            </a:r>
            <a:r>
              <a:rPr lang="en-US" b="0" dirty="0" smtClean="0"/>
              <a:t> </a:t>
            </a:r>
            <a:r>
              <a:rPr lang="en-US" b="0" dirty="0" err="1" smtClean="0"/>
              <a:t>responsabilități</a:t>
            </a:r>
            <a:r>
              <a:rPr lang="en-US" b="0" dirty="0" smtClean="0"/>
              <a:t>.  </a:t>
            </a:r>
            <a:endParaRPr lang="ro-RO" b="0" dirty="0" smtClean="0"/>
          </a:p>
          <a:p>
            <a:pPr marL="0" lvl="0" indent="0" algn="l" rtl="0">
              <a:lnSpc>
                <a:spcPct val="100000"/>
              </a:lnSpc>
              <a:spcBef>
                <a:spcPts val="0"/>
              </a:spcBef>
              <a:spcAft>
                <a:spcPts val="0"/>
              </a:spcAft>
              <a:buSzPts val="1400"/>
              <a:buNone/>
            </a:pPr>
            <a:endParaRPr lang="ro-RO" b="0" dirty="0" smtClean="0"/>
          </a:p>
          <a:p>
            <a:pPr marL="0" lvl="0" indent="0" algn="l" rtl="0">
              <a:lnSpc>
                <a:spcPct val="100000"/>
              </a:lnSpc>
              <a:spcBef>
                <a:spcPts val="0"/>
              </a:spcBef>
              <a:spcAft>
                <a:spcPts val="0"/>
              </a:spcAft>
              <a:buSzPts val="1400"/>
              <a:buNone/>
            </a:pPr>
            <a:r>
              <a:rPr lang="en-US" b="0" dirty="0" err="1" smtClean="0"/>
              <a:t>Extrem</a:t>
            </a:r>
            <a:r>
              <a:rPr lang="en-US" b="0" dirty="0" smtClean="0"/>
              <a:t> de important </a:t>
            </a:r>
            <a:r>
              <a:rPr lang="en-US" b="0" dirty="0" err="1" smtClean="0"/>
              <a:t>pentru</a:t>
            </a:r>
            <a:r>
              <a:rPr lang="en-US" b="0" dirty="0" smtClean="0"/>
              <a:t> un </a:t>
            </a:r>
            <a:r>
              <a:rPr lang="en-US" b="0" dirty="0" err="1" smtClean="0"/>
              <a:t>sistem</a:t>
            </a:r>
            <a:r>
              <a:rPr lang="en-US" b="0" dirty="0" smtClean="0"/>
              <a:t> de </a:t>
            </a:r>
            <a:r>
              <a:rPr lang="en-US" b="0" dirty="0" err="1" smtClean="0"/>
              <a:t>învățământ</a:t>
            </a:r>
            <a:r>
              <a:rPr lang="en-US" b="0" dirty="0" smtClean="0"/>
              <a:t> </a:t>
            </a:r>
            <a:r>
              <a:rPr lang="en-US" b="0" dirty="0" err="1" smtClean="0"/>
              <a:t>responsabil</a:t>
            </a:r>
            <a:r>
              <a:rPr lang="en-US" b="0" dirty="0" smtClean="0"/>
              <a:t> </a:t>
            </a:r>
            <a:r>
              <a:rPr lang="en-US" b="0" dirty="0" err="1" smtClean="0"/>
              <a:t>și</a:t>
            </a:r>
            <a:r>
              <a:rPr lang="en-US" b="0" dirty="0" smtClean="0"/>
              <a:t> </a:t>
            </a:r>
            <a:r>
              <a:rPr lang="en-US" b="0" dirty="0" err="1" smtClean="0"/>
              <a:t>flexibil</a:t>
            </a:r>
            <a:r>
              <a:rPr lang="en-US" b="0" dirty="0" smtClean="0"/>
              <a:t>: </a:t>
            </a:r>
            <a:r>
              <a:rPr lang="en-US" b="0" dirty="0" err="1" smtClean="0"/>
              <a:t>dezvoltarea</a:t>
            </a:r>
            <a:r>
              <a:rPr lang="en-US" b="0" dirty="0" smtClean="0"/>
              <a:t> </a:t>
            </a:r>
            <a:r>
              <a:rPr lang="en-US" b="0" dirty="0" err="1" smtClean="0"/>
              <a:t>capacității</a:t>
            </a:r>
            <a:r>
              <a:rPr lang="en-US" b="0" dirty="0" smtClean="0"/>
              <a:t> de a </a:t>
            </a:r>
            <a:r>
              <a:rPr lang="en-US" b="0" dirty="0" err="1" smtClean="0"/>
              <a:t>învăța</a:t>
            </a:r>
            <a:r>
              <a:rPr lang="en-US" b="0" dirty="0" smtClean="0"/>
              <a:t>, care </a:t>
            </a:r>
            <a:r>
              <a:rPr lang="en-US" b="0" dirty="0" err="1" smtClean="0"/>
              <a:t>este</a:t>
            </a:r>
            <a:r>
              <a:rPr lang="en-US" b="0" dirty="0" smtClean="0"/>
              <a:t> </a:t>
            </a:r>
            <a:r>
              <a:rPr lang="en-US" b="0" dirty="0" err="1" smtClean="0"/>
              <a:t>inseparabilă</a:t>
            </a:r>
            <a:r>
              <a:rPr lang="en-US" b="0" dirty="0" smtClean="0"/>
              <a:t> de </a:t>
            </a:r>
            <a:r>
              <a:rPr lang="en-US" b="0" dirty="0" err="1" smtClean="0"/>
              <a:t>ideea</a:t>
            </a:r>
            <a:r>
              <a:rPr lang="en-US" b="0" dirty="0" smtClean="0"/>
              <a:t> de </a:t>
            </a:r>
            <a:r>
              <a:rPr lang="en-US" b="0" dirty="0" err="1" smtClean="0"/>
              <a:t>învățare</a:t>
            </a:r>
            <a:r>
              <a:rPr lang="en-US" b="0" dirty="0" smtClean="0"/>
              <a:t> </a:t>
            </a:r>
            <a:r>
              <a:rPr lang="en-US" b="0" dirty="0" err="1" smtClean="0"/>
              <a:t>pe</a:t>
            </a:r>
            <a:r>
              <a:rPr lang="en-US" b="0" dirty="0" smtClean="0"/>
              <a:t> tot </a:t>
            </a:r>
            <a:r>
              <a:rPr lang="en-US" b="0" dirty="0" err="1" smtClean="0"/>
              <a:t>parcursul</a:t>
            </a:r>
            <a:r>
              <a:rPr lang="en-US" b="0" dirty="0" smtClean="0"/>
              <a:t> </a:t>
            </a:r>
            <a:r>
              <a:rPr lang="en-US" b="0" dirty="0" err="1" smtClean="0"/>
              <a:t>vieții</a:t>
            </a:r>
            <a:r>
              <a:rPr lang="en-US" b="0" dirty="0" smtClean="0"/>
              <a:t>.</a:t>
            </a:r>
            <a:endParaRPr lang="ro-RO" b="0" dirty="0" smtClean="0"/>
          </a:p>
          <a:p>
            <a:pPr marL="0" lvl="0" indent="0" algn="l" rtl="0">
              <a:lnSpc>
                <a:spcPct val="100000"/>
              </a:lnSpc>
              <a:spcBef>
                <a:spcPts val="0"/>
              </a:spcBef>
              <a:spcAft>
                <a:spcPts val="0"/>
              </a:spcAft>
              <a:buSzPts val="1400"/>
              <a:buNone/>
            </a:pPr>
            <a:endParaRPr lang="en-US" baseline="0" dirty="0" smtClean="0"/>
          </a:p>
          <a:p>
            <a:pPr marL="0" lvl="0" indent="0" algn="l" rtl="0">
              <a:lnSpc>
                <a:spcPct val="100000"/>
              </a:lnSpc>
              <a:spcBef>
                <a:spcPts val="0"/>
              </a:spcBef>
              <a:spcAft>
                <a:spcPts val="0"/>
              </a:spcAft>
              <a:buSzPts val="1400"/>
              <a:buNone/>
            </a:pPr>
            <a:r>
              <a:rPr lang="en-US" b="1" baseline="0" dirty="0" smtClean="0"/>
              <a:t>IMPORTANT</a:t>
            </a:r>
            <a:r>
              <a:rPr lang="en-US" baseline="0" smtClean="0"/>
              <a:t>: </a:t>
            </a:r>
            <a:r>
              <a:rPr lang="ro-RO" baseline="0" smtClean="0"/>
              <a:t>să </a:t>
            </a:r>
            <a:r>
              <a:rPr lang="en-US" baseline="0" smtClean="0"/>
              <a:t>construi</a:t>
            </a:r>
            <a:r>
              <a:rPr lang="ro-RO" baseline="0" smtClean="0"/>
              <a:t>m</a:t>
            </a:r>
            <a:r>
              <a:rPr lang="en-US" baseline="0" smtClean="0"/>
              <a:t> </a:t>
            </a:r>
            <a:r>
              <a:rPr lang="en-US" baseline="0" dirty="0" smtClean="0"/>
              <a:t>o </a:t>
            </a:r>
            <a:r>
              <a:rPr lang="en-US" baseline="0" dirty="0" err="1" smtClean="0"/>
              <a:t>punte</a:t>
            </a:r>
            <a:r>
              <a:rPr lang="en-US" baseline="0" dirty="0" smtClean="0"/>
              <a:t> </a:t>
            </a:r>
            <a:r>
              <a:rPr lang="en-US" baseline="0" dirty="0" err="1" smtClean="0"/>
              <a:t>între</a:t>
            </a:r>
            <a:r>
              <a:rPr lang="en-US" baseline="0" dirty="0" smtClean="0"/>
              <a:t> </a:t>
            </a:r>
            <a:r>
              <a:rPr lang="en-US" baseline="0" dirty="0" err="1" smtClean="0"/>
              <a:t>abilitățile</a:t>
            </a:r>
            <a:r>
              <a:rPr lang="en-US" baseline="0" dirty="0" smtClean="0"/>
              <a:t> </a:t>
            </a:r>
            <a:r>
              <a:rPr lang="en-US" baseline="0" dirty="0" err="1" smtClean="0"/>
              <a:t>umane</a:t>
            </a:r>
            <a:r>
              <a:rPr lang="en-US" baseline="0" dirty="0" smtClean="0"/>
              <a:t> </a:t>
            </a:r>
            <a:r>
              <a:rPr lang="en-US" baseline="0" dirty="0" err="1" smtClean="0"/>
              <a:t>și</a:t>
            </a:r>
            <a:r>
              <a:rPr lang="en-US" baseline="0" dirty="0" smtClean="0"/>
              <a:t> </a:t>
            </a:r>
            <a:r>
              <a:rPr lang="en-US" baseline="0" dirty="0" err="1" smtClean="0"/>
              <a:t>înțelepciune</a:t>
            </a:r>
            <a:r>
              <a:rPr lang="en-US" baseline="0" dirty="0" smtClean="0"/>
              <a:t>. </a:t>
            </a:r>
            <a:r>
              <a:rPr lang="en-US" baseline="0" dirty="0" err="1" smtClean="0"/>
              <a:t>Abilitățile</a:t>
            </a:r>
            <a:r>
              <a:rPr lang="en-US" baseline="0" dirty="0" smtClean="0"/>
              <a:t> pot </a:t>
            </a:r>
            <a:r>
              <a:rPr lang="en-US" baseline="0" smtClean="0"/>
              <a:t>fi </a:t>
            </a:r>
            <a:r>
              <a:rPr lang="ro-RO" baseline="0" smtClean="0"/>
              <a:t>antrenate</a:t>
            </a:r>
            <a:r>
              <a:rPr lang="en-US" baseline="0" smtClean="0"/>
              <a:t> </a:t>
            </a:r>
            <a:r>
              <a:rPr lang="en-US" baseline="0" dirty="0" err="1" smtClean="0"/>
              <a:t>și</a:t>
            </a:r>
            <a:r>
              <a:rPr lang="en-US" baseline="0" dirty="0" smtClean="0"/>
              <a:t> </a:t>
            </a:r>
            <a:r>
              <a:rPr lang="en-US" baseline="0" dirty="0" err="1" smtClean="0"/>
              <a:t>îmbunătățite</a:t>
            </a:r>
            <a:r>
              <a:rPr lang="en-US" baseline="0" dirty="0" smtClean="0"/>
              <a:t> </a:t>
            </a:r>
            <a:r>
              <a:rPr lang="en-US" baseline="0" dirty="0" err="1" smtClean="0"/>
              <a:t>foarte</a:t>
            </a:r>
            <a:r>
              <a:rPr lang="en-US" baseline="0" dirty="0" smtClean="0"/>
              <a:t> </a:t>
            </a:r>
            <a:r>
              <a:rPr lang="en-US" baseline="0" dirty="0" err="1" smtClean="0"/>
              <a:t>repede</a:t>
            </a:r>
            <a:r>
              <a:rPr lang="en-US" baseline="0" dirty="0" smtClean="0"/>
              <a:t>. </a:t>
            </a:r>
            <a:r>
              <a:rPr lang="en-US" baseline="0" err="1" smtClean="0"/>
              <a:t>Înțelepciunea</a:t>
            </a:r>
            <a:r>
              <a:rPr lang="en-US" baseline="0" smtClean="0"/>
              <a:t> derivă </a:t>
            </a:r>
            <a:r>
              <a:rPr lang="en-US" baseline="0" dirty="0" smtClean="0"/>
              <a:t>din </a:t>
            </a:r>
            <a:r>
              <a:rPr lang="en-US" baseline="0" dirty="0" err="1" smtClean="0"/>
              <a:t>experiență</a:t>
            </a:r>
            <a:r>
              <a:rPr lang="en-US" baseline="0" dirty="0" smtClean="0"/>
              <a:t>.</a:t>
            </a:r>
          </a:p>
          <a:p>
            <a:pPr marL="0" lvl="0" indent="0" algn="l" rtl="0">
              <a:lnSpc>
                <a:spcPct val="100000"/>
              </a:lnSpc>
              <a:spcBef>
                <a:spcPts val="0"/>
              </a:spcBef>
              <a:spcAft>
                <a:spcPts val="0"/>
              </a:spcAft>
              <a:buSzPts val="1400"/>
              <a:buNone/>
            </a:pPr>
            <a:endParaRPr dirty="0"/>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13</a:t>
            </a:fld>
            <a:endParaRPr/>
          </a:p>
        </p:txBody>
      </p:sp>
    </p:spTree>
    <p:extLst>
      <p:ext uri="{BB962C8B-B14F-4D97-AF65-F5344CB8AC3E}">
        <p14:creationId xmlns:p14="http://schemas.microsoft.com/office/powerpoint/2010/main" val="3206489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o-RO" baseline="0" smtClean="0"/>
              <a:t>Multe instituții sau organizații au clasificat abilitățile secolului XXI în moduri diferite. </a:t>
            </a:r>
          </a:p>
          <a:p>
            <a:pPr marL="0" lvl="0" indent="0" algn="l" rtl="0">
              <a:lnSpc>
                <a:spcPct val="100000"/>
              </a:lnSpc>
              <a:spcBef>
                <a:spcPts val="0"/>
              </a:spcBef>
              <a:spcAft>
                <a:spcPts val="0"/>
              </a:spcAft>
              <a:buSzPts val="1400"/>
              <a:buNone/>
            </a:pPr>
            <a:endParaRPr lang="ro-RO" baseline="0" smtClean="0"/>
          </a:p>
          <a:p>
            <a:pPr marL="0" lvl="0" indent="0" algn="l" rtl="0">
              <a:lnSpc>
                <a:spcPct val="100000"/>
              </a:lnSpc>
              <a:spcBef>
                <a:spcPts val="0"/>
              </a:spcBef>
              <a:spcAft>
                <a:spcPts val="0"/>
              </a:spcAft>
              <a:buSzPts val="1400"/>
              <a:buNone/>
            </a:pPr>
            <a:r>
              <a:rPr lang="en-US" baseline="0" smtClean="0"/>
              <a:t>Necesitatea </a:t>
            </a:r>
            <a:r>
              <a:rPr lang="en-US" baseline="0" dirty="0" err="1" smtClean="0"/>
              <a:t>dezvoltării</a:t>
            </a:r>
            <a:r>
              <a:rPr lang="en-US" baseline="0" dirty="0" smtClean="0"/>
              <a:t> </a:t>
            </a:r>
            <a:r>
              <a:rPr lang="en-US" baseline="0" dirty="0" err="1" smtClean="0"/>
              <a:t>acestor</a:t>
            </a:r>
            <a:r>
              <a:rPr lang="en-US" baseline="0" dirty="0" smtClean="0"/>
              <a:t> </a:t>
            </a:r>
            <a:r>
              <a:rPr lang="en-US" baseline="0" dirty="0" err="1" smtClean="0"/>
              <a:t>abilități</a:t>
            </a:r>
            <a:r>
              <a:rPr lang="en-US" baseline="0" dirty="0" smtClean="0"/>
              <a:t> </a:t>
            </a:r>
            <a:r>
              <a:rPr lang="en-US" baseline="0" dirty="0" err="1" smtClean="0"/>
              <a:t>rezidă</a:t>
            </a:r>
            <a:r>
              <a:rPr lang="en-US" baseline="0" dirty="0" smtClean="0"/>
              <a:t> </a:t>
            </a:r>
            <a:r>
              <a:rPr lang="en-US" baseline="0" dirty="0" err="1" smtClean="0"/>
              <a:t>în</a:t>
            </a:r>
            <a:r>
              <a:rPr lang="en-US" baseline="0" dirty="0" smtClean="0"/>
              <a:t> </a:t>
            </a:r>
            <a:r>
              <a:rPr lang="en-US" baseline="0" dirty="0" err="1" smtClean="0"/>
              <a:t>faptul</a:t>
            </a:r>
            <a:r>
              <a:rPr lang="en-US" baseline="0" dirty="0" smtClean="0"/>
              <a:t> </a:t>
            </a:r>
            <a:r>
              <a:rPr lang="en-US" baseline="0" dirty="0" err="1" smtClean="0"/>
              <a:t>că</a:t>
            </a:r>
            <a:r>
              <a:rPr lang="en-US" baseline="0" dirty="0" smtClean="0"/>
              <a:t> </a:t>
            </a:r>
            <a:r>
              <a:rPr lang="en-US" baseline="0" dirty="0" err="1" smtClean="0"/>
              <a:t>trebuie</a:t>
            </a:r>
            <a:r>
              <a:rPr lang="en-US" baseline="0" dirty="0" smtClean="0"/>
              <a:t> </a:t>
            </a:r>
            <a:r>
              <a:rPr lang="en-US" baseline="0" dirty="0" err="1" smtClean="0"/>
              <a:t>să</a:t>
            </a:r>
            <a:r>
              <a:rPr lang="en-US" baseline="0" dirty="0" smtClean="0"/>
              <a:t> </a:t>
            </a:r>
            <a:r>
              <a:rPr lang="en-US" baseline="0" dirty="0" err="1" smtClean="0"/>
              <a:t>creștem</a:t>
            </a:r>
            <a:r>
              <a:rPr lang="en-US" baseline="0" dirty="0" smtClean="0"/>
              <a:t> </a:t>
            </a:r>
            <a:r>
              <a:rPr lang="en-US" baseline="0" dirty="0" err="1" smtClean="0"/>
              <a:t>indivizi</a:t>
            </a:r>
            <a:r>
              <a:rPr lang="en-US" baseline="0" dirty="0" smtClean="0"/>
              <a:t> care pot </a:t>
            </a:r>
            <a:r>
              <a:rPr lang="en-US" baseline="0" dirty="0" err="1" smtClean="0"/>
              <a:t>satisface</a:t>
            </a:r>
            <a:r>
              <a:rPr lang="en-US" baseline="0" dirty="0" smtClean="0"/>
              <a:t> </a:t>
            </a:r>
            <a:r>
              <a:rPr lang="en-US" baseline="0" dirty="0" err="1" smtClean="0"/>
              <a:t>cerințele</a:t>
            </a:r>
            <a:r>
              <a:rPr lang="en-US" baseline="0" dirty="0" smtClean="0"/>
              <a:t> </a:t>
            </a:r>
            <a:r>
              <a:rPr lang="en-US" baseline="0" dirty="0" err="1" smtClean="0"/>
              <a:t>secolului</a:t>
            </a:r>
            <a:r>
              <a:rPr lang="en-US" baseline="0" dirty="0" smtClean="0"/>
              <a:t> 21.</a:t>
            </a:r>
            <a:endParaRPr lang="ro-RO" baseline="0" dirty="0" smtClean="0"/>
          </a:p>
          <a:p>
            <a:pPr marL="0" lvl="0" indent="0" algn="l" rtl="0">
              <a:lnSpc>
                <a:spcPct val="100000"/>
              </a:lnSpc>
              <a:spcBef>
                <a:spcPts val="0"/>
              </a:spcBef>
              <a:spcAft>
                <a:spcPts val="0"/>
              </a:spcAft>
              <a:buSzPts val="1400"/>
              <a:buNone/>
            </a:pPr>
            <a:endParaRPr lang="en-US" baseline="0" dirty="0" smtClean="0"/>
          </a:p>
          <a:p>
            <a:pPr marL="0" lvl="0" indent="0" algn="l" rtl="0">
              <a:lnSpc>
                <a:spcPct val="100000"/>
              </a:lnSpc>
              <a:spcBef>
                <a:spcPts val="0"/>
              </a:spcBef>
              <a:spcAft>
                <a:spcPts val="0"/>
              </a:spcAft>
              <a:buSzPts val="1400"/>
              <a:buNone/>
            </a:pPr>
            <a:r>
              <a:rPr lang="en-US" baseline="0" dirty="0" smtClean="0"/>
              <a:t>Este important ca </a:t>
            </a:r>
            <a:r>
              <a:rPr lang="en-US" baseline="0" dirty="0" err="1" smtClean="0"/>
              <a:t>aceste</a:t>
            </a:r>
            <a:r>
              <a:rPr lang="en-US" baseline="0" dirty="0" smtClean="0"/>
              <a:t> </a:t>
            </a:r>
            <a:r>
              <a:rPr lang="en-US" baseline="0" dirty="0" err="1" smtClean="0"/>
              <a:t>abilități</a:t>
            </a:r>
            <a:r>
              <a:rPr lang="en-US" baseline="0" dirty="0" smtClean="0"/>
              <a:t> </a:t>
            </a:r>
            <a:r>
              <a:rPr lang="en-US" baseline="0" dirty="0" err="1" smtClean="0"/>
              <a:t>să</a:t>
            </a:r>
            <a:r>
              <a:rPr lang="en-US" baseline="0" dirty="0" smtClean="0"/>
              <a:t> fie predate </a:t>
            </a:r>
            <a:r>
              <a:rPr lang="en-US" baseline="0" dirty="0" err="1" smtClean="0"/>
              <a:t>începând</a:t>
            </a:r>
            <a:r>
              <a:rPr lang="en-US" baseline="0" dirty="0" smtClean="0"/>
              <a:t> cu </a:t>
            </a:r>
            <a:r>
              <a:rPr lang="en-US" baseline="0" dirty="0" err="1" smtClean="0"/>
              <a:t>școala</a:t>
            </a:r>
            <a:r>
              <a:rPr lang="en-US" baseline="0" dirty="0" smtClean="0"/>
              <a:t> </a:t>
            </a:r>
            <a:r>
              <a:rPr lang="en-US" baseline="0" dirty="0" err="1" smtClean="0"/>
              <a:t>primară</a:t>
            </a:r>
            <a:r>
              <a:rPr lang="en-US" baseline="0" dirty="0" smtClean="0"/>
              <a:t>, </a:t>
            </a:r>
            <a:r>
              <a:rPr lang="en-US" baseline="0" dirty="0" err="1" smtClean="0"/>
              <a:t>deoarece</a:t>
            </a:r>
            <a:r>
              <a:rPr lang="en-US" baseline="0" dirty="0" smtClean="0"/>
              <a:t> </a:t>
            </a:r>
            <a:r>
              <a:rPr lang="en-US" baseline="0" dirty="0" err="1" smtClean="0"/>
              <a:t>școala</a:t>
            </a:r>
            <a:r>
              <a:rPr lang="en-US" baseline="0" dirty="0" smtClean="0"/>
              <a:t> </a:t>
            </a:r>
            <a:r>
              <a:rPr lang="en-US" baseline="0" dirty="0" err="1" smtClean="0"/>
              <a:t>primară</a:t>
            </a:r>
            <a:r>
              <a:rPr lang="en-US" baseline="0" dirty="0" smtClean="0"/>
              <a:t> </a:t>
            </a:r>
            <a:r>
              <a:rPr lang="en-US" baseline="0" dirty="0" err="1" smtClean="0"/>
              <a:t>este</a:t>
            </a:r>
            <a:r>
              <a:rPr lang="en-US" baseline="0" dirty="0" smtClean="0"/>
              <a:t> un pas </a:t>
            </a:r>
            <a:r>
              <a:rPr lang="en-US" baseline="0" dirty="0" err="1" smtClean="0"/>
              <a:t>foarte</a:t>
            </a:r>
            <a:r>
              <a:rPr lang="en-US" baseline="0" dirty="0" smtClean="0"/>
              <a:t> important </a:t>
            </a:r>
            <a:r>
              <a:rPr lang="en-US" baseline="0" dirty="0" err="1" smtClean="0"/>
              <a:t>în</a:t>
            </a:r>
            <a:r>
              <a:rPr lang="en-US" baseline="0" dirty="0" smtClean="0"/>
              <a:t> </a:t>
            </a:r>
            <a:r>
              <a:rPr lang="en-US" baseline="0" dirty="0" err="1" smtClean="0"/>
              <a:t>punerea</a:t>
            </a:r>
            <a:r>
              <a:rPr lang="en-US" baseline="0" dirty="0" smtClean="0"/>
              <a:t> </a:t>
            </a:r>
            <a:r>
              <a:rPr lang="en-US" baseline="0" dirty="0" err="1" smtClean="0"/>
              <a:t>bazelor</a:t>
            </a:r>
            <a:r>
              <a:rPr lang="en-US" baseline="0" dirty="0" smtClean="0"/>
              <a:t> </a:t>
            </a:r>
            <a:r>
              <a:rPr lang="en-US" baseline="0" dirty="0" err="1" smtClean="0"/>
              <a:t>abilităților</a:t>
            </a:r>
            <a:r>
              <a:rPr lang="en-US" baseline="0" dirty="0" smtClean="0"/>
              <a:t> </a:t>
            </a:r>
            <a:r>
              <a:rPr lang="en-US" baseline="0" dirty="0" err="1" smtClean="0"/>
              <a:t>pe</a:t>
            </a:r>
            <a:r>
              <a:rPr lang="en-US" baseline="0" dirty="0" smtClean="0"/>
              <a:t> care </a:t>
            </a:r>
            <a:r>
              <a:rPr lang="en-US" baseline="0" dirty="0" err="1" smtClean="0"/>
              <a:t>indivizii</a:t>
            </a:r>
            <a:r>
              <a:rPr lang="en-US" baseline="0" dirty="0" smtClean="0"/>
              <a:t> le </a:t>
            </a:r>
            <a:r>
              <a:rPr lang="en-US" baseline="0" dirty="0" err="1" smtClean="0"/>
              <a:t>vor</a:t>
            </a:r>
            <a:r>
              <a:rPr lang="en-US" baseline="0" dirty="0" smtClean="0"/>
              <a:t> </a:t>
            </a:r>
            <a:r>
              <a:rPr lang="en-US" baseline="0" dirty="0" err="1" smtClean="0"/>
              <a:t>folosi</a:t>
            </a:r>
            <a:r>
              <a:rPr lang="en-US" baseline="0" dirty="0" smtClean="0"/>
              <a:t> </a:t>
            </a:r>
            <a:r>
              <a:rPr lang="en-US" baseline="0" dirty="0" err="1" smtClean="0"/>
              <a:t>în</a:t>
            </a:r>
            <a:r>
              <a:rPr lang="en-US" baseline="0" dirty="0" smtClean="0"/>
              <a:t> </a:t>
            </a:r>
            <a:r>
              <a:rPr lang="en-US" baseline="0" dirty="0" err="1" smtClean="0"/>
              <a:t>viața</a:t>
            </a:r>
            <a:r>
              <a:rPr lang="en-US" baseline="0" dirty="0" smtClean="0"/>
              <a:t> </a:t>
            </a:r>
            <a:r>
              <a:rPr lang="en-US" baseline="0" dirty="0" err="1" smtClean="0"/>
              <a:t>lor</a:t>
            </a:r>
            <a:r>
              <a:rPr lang="en-US" baseline="0" dirty="0" smtClean="0"/>
              <a:t>, cum </a:t>
            </a:r>
            <a:r>
              <a:rPr lang="en-US" baseline="0" dirty="0" err="1" smtClean="0"/>
              <a:t>ar</a:t>
            </a:r>
            <a:r>
              <a:rPr lang="en-US" baseline="0" dirty="0" smtClean="0"/>
              <a:t> fi </a:t>
            </a:r>
            <a:r>
              <a:rPr lang="en-US" baseline="0" dirty="0" err="1" smtClean="0"/>
              <a:t>luarea</a:t>
            </a:r>
            <a:r>
              <a:rPr lang="en-US" baseline="0" dirty="0" smtClean="0"/>
              <a:t> </a:t>
            </a:r>
            <a:r>
              <a:rPr lang="en-US" baseline="0" dirty="0" err="1" smtClean="0"/>
              <a:t>deciziilor</a:t>
            </a:r>
            <a:r>
              <a:rPr lang="en-US" baseline="0" dirty="0" smtClean="0"/>
              <a:t>, </a:t>
            </a:r>
            <a:r>
              <a:rPr lang="en-US" baseline="0" dirty="0" err="1" smtClean="0"/>
              <a:t>gândirea</a:t>
            </a:r>
            <a:r>
              <a:rPr lang="en-US" baseline="0" dirty="0" smtClean="0"/>
              <a:t> </a:t>
            </a:r>
            <a:r>
              <a:rPr lang="en-US" baseline="0" dirty="0" err="1" smtClean="0"/>
              <a:t>independentă</a:t>
            </a:r>
            <a:r>
              <a:rPr lang="en-US" baseline="0" dirty="0" smtClean="0"/>
              <a:t>, </a:t>
            </a:r>
            <a:r>
              <a:rPr lang="en-US" baseline="0" dirty="0" err="1" smtClean="0"/>
              <a:t>rezolvarea</a:t>
            </a:r>
            <a:r>
              <a:rPr lang="en-US" baseline="0" dirty="0" smtClean="0"/>
              <a:t> </a:t>
            </a:r>
            <a:r>
              <a:rPr lang="en-US" baseline="0" dirty="0" err="1" smtClean="0"/>
              <a:t>problemelor</a:t>
            </a:r>
            <a:r>
              <a:rPr lang="en-US" baseline="0" dirty="0" smtClean="0"/>
              <a:t> </a:t>
            </a:r>
            <a:r>
              <a:rPr lang="en-US" baseline="0" dirty="0" err="1" smtClean="0"/>
              <a:t>și</a:t>
            </a:r>
            <a:r>
              <a:rPr lang="en-US" baseline="0" dirty="0" smtClean="0"/>
              <a:t> </a:t>
            </a:r>
            <a:r>
              <a:rPr lang="en-US" baseline="0" dirty="0" err="1" smtClean="0"/>
              <a:t>gândirea</a:t>
            </a:r>
            <a:r>
              <a:rPr lang="en-US" baseline="0" dirty="0" smtClean="0"/>
              <a:t> </a:t>
            </a:r>
            <a:r>
              <a:rPr lang="en-US" baseline="0" dirty="0" err="1" smtClean="0"/>
              <a:t>critică</a:t>
            </a:r>
            <a:r>
              <a:rPr lang="en-US" sz="1200" b="0" i="0" u="none" strike="noStrike" cap="none" dirty="0" smtClean="0">
                <a:solidFill>
                  <a:schemeClr val="dk1"/>
                </a:solidFill>
                <a:effectLst/>
                <a:latin typeface="Calibri"/>
                <a:ea typeface="Calibri"/>
                <a:cs typeface="Calibri"/>
                <a:sym typeface="Calibri"/>
              </a:rPr>
              <a:t>. </a:t>
            </a:r>
          </a:p>
          <a:p>
            <a:pPr marL="0" lvl="0" indent="0" algn="l" rtl="0">
              <a:lnSpc>
                <a:spcPct val="100000"/>
              </a:lnSpc>
              <a:spcBef>
                <a:spcPts val="0"/>
              </a:spcBef>
              <a:spcAft>
                <a:spcPts val="0"/>
              </a:spcAft>
              <a:buSzPts val="1400"/>
              <a:buNone/>
            </a:pPr>
            <a:endParaRPr lang="en-US" sz="1200" b="0" i="0" u="none" strike="noStrike" cap="none" dirty="0" smtClean="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err="1" smtClean="0">
                <a:solidFill>
                  <a:schemeClr val="dk1"/>
                </a:solidFill>
                <a:effectLst/>
                <a:latin typeface="Calibri"/>
                <a:ea typeface="Calibri"/>
                <a:cs typeface="Calibri"/>
                <a:sym typeface="Calibri"/>
              </a:rPr>
              <a:t>În</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secolul</a:t>
            </a:r>
            <a:r>
              <a:rPr lang="en-US" sz="1200" b="0" i="0" u="none" strike="noStrike" cap="none" dirty="0" smtClean="0">
                <a:solidFill>
                  <a:schemeClr val="dk1"/>
                </a:solidFill>
                <a:effectLst/>
                <a:latin typeface="Calibri"/>
                <a:ea typeface="Calibri"/>
                <a:cs typeface="Calibri"/>
                <a:sym typeface="Calibri"/>
              </a:rPr>
              <a:t> 21, </a:t>
            </a:r>
            <a:r>
              <a:rPr lang="en-US" sz="1200" b="0" i="0" u="none" strike="noStrike" cap="none" dirty="0" err="1" smtClean="0">
                <a:solidFill>
                  <a:schemeClr val="dk1"/>
                </a:solidFill>
                <a:effectLst/>
                <a:latin typeface="Calibri"/>
                <a:ea typeface="Calibri"/>
                <a:cs typeface="Calibri"/>
                <a:sym typeface="Calibri"/>
              </a:rPr>
              <a:t>este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foarte</a:t>
            </a:r>
            <a:r>
              <a:rPr lang="en-US" sz="1200" b="0" i="0" u="none" strike="noStrike" cap="none" dirty="0" smtClean="0">
                <a:solidFill>
                  <a:schemeClr val="dk1"/>
                </a:solidFill>
                <a:effectLst/>
                <a:latin typeface="Calibri"/>
                <a:ea typeface="Calibri"/>
                <a:cs typeface="Calibri"/>
                <a:sym typeface="Calibri"/>
              </a:rPr>
              <a:t> important </a:t>
            </a:r>
            <a:r>
              <a:rPr lang="en-US" sz="1200" b="0" i="0" u="none" strike="noStrike" cap="none" dirty="0" err="1" smtClean="0">
                <a:solidFill>
                  <a:schemeClr val="dk1"/>
                </a:solidFill>
                <a:effectLst/>
                <a:latin typeface="Calibri"/>
                <a:ea typeface="Calibri"/>
                <a:cs typeface="Calibri"/>
                <a:sym typeface="Calibri"/>
              </a:rPr>
              <a:t>să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creștem</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persoane</a:t>
            </a:r>
            <a:r>
              <a:rPr lang="en-US" sz="1200" b="0" i="0" u="none" strike="noStrike" cap="none" dirty="0" smtClean="0">
                <a:solidFill>
                  <a:schemeClr val="dk1"/>
                </a:solidFill>
                <a:effectLst/>
                <a:latin typeface="Calibri"/>
                <a:ea typeface="Calibri"/>
                <a:cs typeface="Calibri"/>
                <a:sym typeface="Calibri"/>
              </a:rPr>
              <a:t> care nu </a:t>
            </a:r>
            <a:r>
              <a:rPr lang="en-US" sz="1200" b="0" i="0" u="none" strike="noStrike" cap="none" dirty="0" err="1" smtClean="0">
                <a:solidFill>
                  <a:schemeClr val="dk1"/>
                </a:solidFill>
                <a:effectLst/>
                <a:latin typeface="Calibri"/>
                <a:ea typeface="Calibri"/>
                <a:cs typeface="Calibri"/>
                <a:sym typeface="Calibri"/>
              </a:rPr>
              <a:t>numai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că</a:t>
            </a:r>
            <a:r>
              <a:rPr lang="en-US" sz="1200" b="0" i="0" u="none" strike="noStrike" cap="none" dirty="0" smtClean="0">
                <a:solidFill>
                  <a:schemeClr val="dk1"/>
                </a:solidFill>
                <a:effectLst/>
                <a:latin typeface="Calibri"/>
                <a:ea typeface="Calibri"/>
                <a:cs typeface="Calibri"/>
                <a:sym typeface="Calibri"/>
              </a:rPr>
              <a:t> pot </a:t>
            </a:r>
            <a:r>
              <a:rPr lang="en-US" sz="1200" b="0" i="0" u="none" strike="noStrike" cap="none" dirty="0" err="1" smtClean="0">
                <a:solidFill>
                  <a:schemeClr val="dk1"/>
                </a:solidFill>
                <a:effectLst/>
                <a:latin typeface="Calibri"/>
                <a:ea typeface="Calibri"/>
                <a:cs typeface="Calibri"/>
                <a:sym typeface="Calibri"/>
              </a:rPr>
              <a:t>accesa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informații</a:t>
            </a:r>
            <a:r>
              <a:rPr lang="en-US" sz="1200" b="0" i="0" u="none" strike="noStrike" cap="none" dirty="0" smtClean="0">
                <a:solidFill>
                  <a:schemeClr val="dk1"/>
                </a:solidFill>
                <a:effectLst/>
                <a:latin typeface="Calibri"/>
                <a:ea typeface="Calibri"/>
                <a:cs typeface="Calibri"/>
                <a:sym typeface="Calibri"/>
              </a:rPr>
              <a:t>, ci </a:t>
            </a:r>
            <a:r>
              <a:rPr lang="en-US" sz="1200" b="0" i="0" u="none" strike="noStrike" cap="none" dirty="0" err="1" smtClean="0">
                <a:solidFill>
                  <a:schemeClr val="dk1"/>
                </a:solidFill>
                <a:effectLst/>
                <a:latin typeface="Calibri"/>
                <a:ea typeface="Calibri"/>
                <a:cs typeface="Calibri"/>
                <a:sym typeface="Calibri"/>
              </a:rPr>
              <a:t>și</a:t>
            </a:r>
            <a:r>
              <a:rPr lang="en-US" sz="1200" b="0" i="0" u="none" strike="noStrike" cap="none" dirty="0" smtClean="0">
                <a:solidFill>
                  <a:schemeClr val="dk1"/>
                </a:solidFill>
                <a:effectLst/>
                <a:latin typeface="Calibri"/>
                <a:ea typeface="Calibri"/>
                <a:cs typeface="Calibri"/>
                <a:sym typeface="Calibri"/>
              </a:rPr>
              <a:t> care pot produce </a:t>
            </a:r>
            <a:r>
              <a:rPr lang="en-US" sz="1200" b="0" i="0" u="none" strike="noStrike" cap="none" dirty="0" err="1" smtClean="0">
                <a:solidFill>
                  <a:schemeClr val="dk1"/>
                </a:solidFill>
                <a:effectLst/>
                <a:latin typeface="Calibri"/>
                <a:ea typeface="Calibri"/>
                <a:cs typeface="Calibri"/>
                <a:sym typeface="Calibri"/>
              </a:rPr>
              <a:t>cunoștințe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coopera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și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lucra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în</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echipă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își</a:t>
            </a:r>
            <a:r>
              <a:rPr lang="en-US" sz="1200" b="0" i="0" u="none" strike="noStrike" cap="none" dirty="0" smtClean="0">
                <a:solidFill>
                  <a:schemeClr val="dk1"/>
                </a:solidFill>
                <a:effectLst/>
                <a:latin typeface="Calibri"/>
                <a:ea typeface="Calibri"/>
                <a:cs typeface="Calibri"/>
                <a:sym typeface="Calibri"/>
              </a:rPr>
              <a:t> pot </a:t>
            </a:r>
            <a:r>
              <a:rPr lang="en-US" sz="1200" b="0" i="0" u="none" strike="noStrike" cap="none" dirty="0" err="1" smtClean="0">
                <a:solidFill>
                  <a:schemeClr val="dk1"/>
                </a:solidFill>
                <a:effectLst/>
                <a:latin typeface="Calibri"/>
                <a:ea typeface="Calibri"/>
                <a:cs typeface="Calibri"/>
                <a:sym typeface="Calibri"/>
              </a:rPr>
              <a:t>asuma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responsabilitatea</a:t>
            </a:r>
            <a:r>
              <a:rPr lang="en-US" sz="1200" b="0" i="0" u="none" strike="noStrike" cap="none" dirty="0" smtClean="0">
                <a:solidFill>
                  <a:schemeClr val="dk1"/>
                </a:solidFill>
                <a:effectLst/>
                <a:latin typeface="Calibri"/>
                <a:ea typeface="Calibri"/>
                <a:cs typeface="Calibri"/>
                <a:sym typeface="Calibri"/>
              </a:rPr>
              <a:t>, au </a:t>
            </a:r>
            <a:r>
              <a:rPr lang="en-US" sz="1200" b="0" i="0" u="none" strike="noStrike" cap="none" dirty="0" err="1" smtClean="0">
                <a:solidFill>
                  <a:schemeClr val="dk1"/>
                </a:solidFill>
                <a:effectLst/>
                <a:latin typeface="Calibri"/>
                <a:ea typeface="Calibri"/>
                <a:cs typeface="Calibri"/>
                <a:sym typeface="Calibri"/>
              </a:rPr>
              <a:t>abilități</a:t>
            </a:r>
            <a:r>
              <a:rPr lang="en-US" sz="1200" b="0" i="0" u="none" strike="noStrike" cap="none" dirty="0" smtClean="0">
                <a:solidFill>
                  <a:schemeClr val="dk1"/>
                </a:solidFill>
                <a:effectLst/>
                <a:latin typeface="Calibri"/>
                <a:ea typeface="Calibri"/>
                <a:cs typeface="Calibri"/>
                <a:sym typeface="Calibri"/>
              </a:rPr>
              <a:t> de </a:t>
            </a:r>
            <a:r>
              <a:rPr lang="en-US" sz="1200" b="0" i="0" u="none" strike="noStrike" cap="none" dirty="0" err="1" smtClean="0">
                <a:solidFill>
                  <a:schemeClr val="dk1"/>
                </a:solidFill>
                <a:effectLst/>
                <a:latin typeface="Calibri"/>
                <a:ea typeface="Calibri"/>
                <a:cs typeface="Calibri"/>
                <a:sym typeface="Calibri"/>
              </a:rPr>
              <a:t>comunicare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verbală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și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scrisă</a:t>
            </a:r>
            <a:r>
              <a:rPr lang="en-US" sz="1200" b="0" i="0" u="none" strike="noStrike" cap="none" dirty="0" smtClean="0">
                <a:solidFill>
                  <a:schemeClr val="dk1"/>
                </a:solidFill>
                <a:effectLst/>
                <a:latin typeface="Calibri"/>
                <a:ea typeface="Calibri"/>
                <a:cs typeface="Calibri"/>
                <a:sym typeface="Calibri"/>
              </a:rPr>
              <a:t>, pot </a:t>
            </a:r>
            <a:r>
              <a:rPr lang="en-US" sz="1200" b="0" i="0" u="none" strike="noStrike" cap="none" dirty="0" err="1" smtClean="0">
                <a:solidFill>
                  <a:schemeClr val="dk1"/>
                </a:solidFill>
                <a:effectLst/>
                <a:latin typeface="Calibri"/>
                <a:ea typeface="Calibri"/>
                <a:cs typeface="Calibri"/>
                <a:sym typeface="Calibri"/>
              </a:rPr>
              <a:t>gândi</a:t>
            </a:r>
            <a:r>
              <a:rPr lang="en-US" sz="1200" b="0" i="0" u="none" strike="noStrike" cap="none" dirty="0" smtClean="0">
                <a:solidFill>
                  <a:schemeClr val="dk1"/>
                </a:solidFill>
                <a:effectLst/>
                <a:latin typeface="Calibri"/>
                <a:ea typeface="Calibri"/>
                <a:cs typeface="Calibri"/>
                <a:sym typeface="Calibri"/>
              </a:rPr>
              <a:t>, pot fi </a:t>
            </a:r>
            <a:r>
              <a:rPr lang="en-US" sz="1200" b="0" i="0" u="none" strike="noStrike" cap="none" dirty="0" err="1" smtClean="0">
                <a:solidFill>
                  <a:schemeClr val="dk1"/>
                </a:solidFill>
                <a:effectLst/>
                <a:latin typeface="Calibri"/>
                <a:ea typeface="Calibri"/>
                <a:cs typeface="Calibri"/>
                <a:sym typeface="Calibri"/>
              </a:rPr>
              <a:t>creativi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flexibili</a:t>
            </a:r>
            <a:r>
              <a:rPr lang="en-US" sz="1200" b="0" i="0" u="none" strike="noStrike" cap="none" dirty="0" smtClean="0">
                <a:solidFill>
                  <a:schemeClr val="dk1"/>
                </a:solidFill>
                <a:effectLst/>
                <a:latin typeface="Calibri"/>
                <a:ea typeface="Calibri"/>
                <a:cs typeface="Calibri"/>
                <a:sym typeface="Calibri"/>
              </a:rPr>
              <a:t>, pot </a:t>
            </a:r>
            <a:r>
              <a:rPr lang="en-US" sz="1200" b="0" i="0" u="none" strike="noStrike" cap="none" dirty="0" err="1" smtClean="0">
                <a:solidFill>
                  <a:schemeClr val="dk1"/>
                </a:solidFill>
                <a:effectLst/>
                <a:latin typeface="Calibri"/>
                <a:ea typeface="Calibri"/>
                <a:cs typeface="Calibri"/>
                <a:sym typeface="Calibri"/>
              </a:rPr>
              <a:t>cerceta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și</a:t>
            </a:r>
            <a:r>
              <a:rPr lang="en-US" sz="1200" b="0" i="0" u="none" strike="noStrike" cap="none" dirty="0" smtClean="0">
                <a:solidFill>
                  <a:schemeClr val="dk1"/>
                </a:solidFill>
                <a:effectLst/>
                <a:latin typeface="Calibri"/>
                <a:ea typeface="Calibri"/>
                <a:cs typeface="Calibri"/>
                <a:sym typeface="Calibri"/>
              </a:rPr>
              <a:t> au </a:t>
            </a:r>
            <a:r>
              <a:rPr lang="en-US" sz="1200" b="0" i="0" u="none" strike="noStrike" cap="none" dirty="0" err="1" smtClean="0">
                <a:solidFill>
                  <a:schemeClr val="dk1"/>
                </a:solidFill>
                <a:effectLst/>
                <a:latin typeface="Calibri"/>
                <a:ea typeface="Calibri"/>
                <a:cs typeface="Calibri"/>
                <a:sym typeface="Calibri"/>
              </a:rPr>
              <a:t>competențe</a:t>
            </a:r>
            <a:r>
              <a:rPr lang="en-US" sz="1200" b="0" i="0" u="none" strike="noStrike" cap="none" dirty="0" smtClean="0">
                <a:solidFill>
                  <a:schemeClr val="dk1"/>
                </a:solidFill>
                <a:effectLst/>
                <a:latin typeface="Calibri"/>
                <a:ea typeface="Calibri"/>
                <a:cs typeface="Calibri"/>
                <a:sym typeface="Calibri"/>
              </a:rPr>
              <a:t> de </a:t>
            </a:r>
            <a:r>
              <a:rPr lang="en-US" sz="1200" b="0" i="0" u="none" strike="noStrike" cap="none" dirty="0" err="1" smtClean="0">
                <a:solidFill>
                  <a:schemeClr val="dk1"/>
                </a:solidFill>
                <a:effectLst/>
                <a:latin typeface="Calibri"/>
                <a:ea typeface="Calibri"/>
                <a:cs typeface="Calibri"/>
                <a:sym typeface="Calibri"/>
              </a:rPr>
              <a:t>rezolvare</a:t>
            </a:r>
            <a:r>
              <a:rPr lang="en-US" sz="1200" b="0" i="0" u="none" strike="noStrike" cap="none" dirty="0" smtClean="0">
                <a:solidFill>
                  <a:schemeClr val="dk1"/>
                </a:solidFill>
                <a:effectLst/>
                <a:latin typeface="Calibri"/>
                <a:ea typeface="Calibri"/>
                <a:cs typeface="Calibri"/>
                <a:sym typeface="Calibri"/>
              </a:rPr>
              <a:t> a </a:t>
            </a:r>
            <a:r>
              <a:rPr lang="en-US" sz="1200" b="0" i="0" u="none" strike="noStrike" cap="none" dirty="0" err="1" smtClean="0">
                <a:solidFill>
                  <a:schemeClr val="dk1"/>
                </a:solidFill>
                <a:effectLst/>
                <a:latin typeface="Calibri"/>
                <a:ea typeface="Calibri"/>
                <a:cs typeface="Calibri"/>
                <a:sym typeface="Calibri"/>
              </a:rPr>
              <a:t>problemelor</a:t>
            </a:r>
            <a:r>
              <a:rPr lang="en-US" sz="1200" b="0" i="0" u="none" strike="noStrike" cap="none" dirty="0" smtClean="0">
                <a:solidFill>
                  <a:schemeClr val="dk1"/>
                </a:solidFill>
                <a:effectLst/>
                <a:latin typeface="Calibri"/>
                <a:ea typeface="Calibri"/>
                <a:cs typeface="Calibri"/>
                <a:sym typeface="Calibri"/>
              </a:rPr>
              <a:t>. Este </a:t>
            </a:r>
            <a:r>
              <a:rPr lang="en-US" sz="1200" b="0" i="0" u="none" strike="noStrike" cap="none" dirty="0" err="1" smtClean="0">
                <a:solidFill>
                  <a:schemeClr val="dk1"/>
                </a:solidFill>
                <a:effectLst/>
                <a:latin typeface="Calibri"/>
                <a:ea typeface="Calibri"/>
                <a:cs typeface="Calibri"/>
                <a:sym typeface="Calibri"/>
              </a:rPr>
              <a:t>posibil</a:t>
            </a:r>
            <a:r>
              <a:rPr lang="en-US" sz="1200" b="0" i="0" u="none" strike="noStrike" cap="none" dirty="0" smtClean="0">
                <a:solidFill>
                  <a:schemeClr val="dk1"/>
                </a:solidFill>
                <a:effectLst/>
                <a:latin typeface="Calibri"/>
                <a:ea typeface="Calibri"/>
                <a:cs typeface="Calibri"/>
                <a:sym typeface="Calibri"/>
              </a:rPr>
              <a:t> ca </a:t>
            </a:r>
            <a:r>
              <a:rPr lang="en-US" sz="1200" b="1" i="0" u="none" strike="noStrike" cap="none" dirty="0" err="1" smtClean="0">
                <a:solidFill>
                  <a:schemeClr val="dk1"/>
                </a:solidFill>
                <a:effectLst/>
                <a:latin typeface="Calibri"/>
                <a:ea typeface="Calibri"/>
                <a:cs typeface="Calibri"/>
                <a:sym typeface="Calibri"/>
              </a:rPr>
              <a:t>elevii</a:t>
            </a:r>
            <a:r>
              <a:rPr lang="en-US" sz="1200" b="1" i="0" u="none" strike="noStrike" cap="none" dirty="0" smtClean="0">
                <a:solidFill>
                  <a:schemeClr val="dk1"/>
                </a:solidFill>
                <a:effectLst/>
                <a:latin typeface="Calibri"/>
                <a:ea typeface="Calibri"/>
                <a:cs typeface="Calibri"/>
                <a:sym typeface="Calibri"/>
              </a:rPr>
              <a:t> </a:t>
            </a:r>
            <a:r>
              <a:rPr lang="en-US" sz="1200" b="1" i="0" u="none" strike="noStrike" cap="none" dirty="0" err="1" smtClean="0">
                <a:solidFill>
                  <a:schemeClr val="dk1"/>
                </a:solidFill>
                <a:effectLst/>
                <a:latin typeface="Calibri"/>
                <a:ea typeface="Calibri"/>
                <a:cs typeface="Calibri"/>
                <a:sym typeface="Calibri"/>
              </a:rPr>
              <a:t>să</a:t>
            </a:r>
            <a:r>
              <a:rPr lang="en-US" sz="1200" b="1" i="0" u="none" strike="noStrike" cap="none" dirty="0" smtClean="0">
                <a:solidFill>
                  <a:schemeClr val="dk1"/>
                </a:solidFill>
                <a:effectLst/>
                <a:latin typeface="Calibri"/>
                <a:ea typeface="Calibri"/>
                <a:cs typeface="Calibri"/>
                <a:sym typeface="Calibri"/>
              </a:rPr>
              <a:t> se </a:t>
            </a:r>
            <a:r>
              <a:rPr lang="en-US" sz="1200" b="1" i="0" u="none" strike="noStrike" cap="none" dirty="0" err="1" smtClean="0">
                <a:solidFill>
                  <a:schemeClr val="dk1"/>
                </a:solidFill>
                <a:effectLst/>
                <a:latin typeface="Calibri"/>
                <a:ea typeface="Calibri"/>
                <a:cs typeface="Calibri"/>
                <a:sym typeface="Calibri"/>
              </a:rPr>
              <a:t>dezvolte</a:t>
            </a:r>
            <a:r>
              <a:rPr lang="en-US" sz="1200" b="1" i="0" u="none" strike="noStrike" cap="none" dirty="0" smtClean="0">
                <a:solidFill>
                  <a:schemeClr val="dk1"/>
                </a:solidFill>
                <a:effectLst/>
                <a:latin typeface="Calibri"/>
                <a:ea typeface="Calibri"/>
                <a:cs typeface="Calibri"/>
                <a:sym typeface="Calibri"/>
              </a:rPr>
              <a:t> </a:t>
            </a:r>
            <a:r>
              <a:rPr lang="en-US" sz="1200" b="1" i="0" u="none" strike="noStrike" cap="none" dirty="0" err="1" smtClean="0">
                <a:solidFill>
                  <a:schemeClr val="dk1"/>
                </a:solidFill>
                <a:effectLst/>
                <a:latin typeface="Calibri"/>
                <a:ea typeface="Calibri"/>
                <a:cs typeface="Calibri"/>
                <a:sym typeface="Calibri"/>
              </a:rPr>
              <a:t>cognitiv</a:t>
            </a:r>
            <a:r>
              <a:rPr lang="en-US" sz="1200" b="1" i="0" u="none" strike="noStrike" cap="none" dirty="0" smtClean="0">
                <a:solidFill>
                  <a:schemeClr val="dk1"/>
                </a:solidFill>
                <a:effectLst/>
                <a:latin typeface="Calibri"/>
                <a:ea typeface="Calibri"/>
                <a:cs typeface="Calibri"/>
                <a:sym typeface="Calibri"/>
              </a:rPr>
              <a:t>, social </a:t>
            </a:r>
            <a:r>
              <a:rPr lang="en-US" sz="1200" b="1" i="0" u="none" strike="noStrike" cap="none" dirty="0" err="1" smtClean="0">
                <a:solidFill>
                  <a:schemeClr val="dk1"/>
                </a:solidFill>
                <a:effectLst/>
                <a:latin typeface="Calibri"/>
                <a:ea typeface="Calibri"/>
                <a:cs typeface="Calibri"/>
                <a:sym typeface="Calibri"/>
              </a:rPr>
              <a:t>și</a:t>
            </a:r>
            <a:r>
              <a:rPr lang="en-US" sz="1200" b="1" i="0" u="none" strike="noStrike" cap="none" dirty="0" smtClean="0">
                <a:solidFill>
                  <a:schemeClr val="dk1"/>
                </a:solidFill>
                <a:effectLst/>
                <a:latin typeface="Calibri"/>
                <a:ea typeface="Calibri"/>
                <a:cs typeface="Calibri"/>
                <a:sym typeface="Calibri"/>
              </a:rPr>
              <a:t> </a:t>
            </a:r>
            <a:r>
              <a:rPr lang="en-US" sz="1200" b="1" i="0" u="none" strike="noStrike" cap="none" dirty="0" err="1" smtClean="0">
                <a:solidFill>
                  <a:schemeClr val="dk1"/>
                </a:solidFill>
                <a:effectLst/>
                <a:latin typeface="Calibri"/>
                <a:ea typeface="Calibri"/>
                <a:cs typeface="Calibri"/>
                <a:sym typeface="Calibri"/>
              </a:rPr>
              <a:t>emoțional</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numai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dacă</a:t>
            </a:r>
            <a:r>
              <a:rPr lang="en-US" sz="1200" b="0" i="0" u="none" strike="noStrike" cap="none" dirty="0" smtClean="0">
                <a:solidFill>
                  <a:schemeClr val="dk1"/>
                </a:solidFill>
                <a:effectLst/>
                <a:latin typeface="Calibri"/>
                <a:ea typeface="Calibri"/>
                <a:cs typeface="Calibri"/>
                <a:sym typeface="Calibri"/>
              </a:rPr>
              <a:t> pot </a:t>
            </a:r>
            <a:r>
              <a:rPr lang="en-US" sz="1200" b="0" i="0" u="none" strike="noStrike" cap="none" dirty="0" err="1" smtClean="0">
                <a:solidFill>
                  <a:schemeClr val="dk1"/>
                </a:solidFill>
                <a:effectLst/>
                <a:latin typeface="Calibri"/>
                <a:ea typeface="Calibri"/>
                <a:cs typeface="Calibri"/>
                <a:sym typeface="Calibri"/>
              </a:rPr>
              <a:t>comunica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eficient</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își</a:t>
            </a:r>
            <a:r>
              <a:rPr lang="en-US" sz="1200" b="0" i="0" u="none" strike="noStrike" cap="none" dirty="0" smtClean="0">
                <a:solidFill>
                  <a:schemeClr val="dk1"/>
                </a:solidFill>
                <a:effectLst/>
                <a:latin typeface="Calibri"/>
                <a:ea typeface="Calibri"/>
                <a:cs typeface="Calibri"/>
                <a:sym typeface="Calibri"/>
              </a:rPr>
              <a:t> pot </a:t>
            </a:r>
            <a:r>
              <a:rPr lang="en-US" sz="1200" b="0" i="0" u="none" strike="noStrike" cap="none" dirty="0" err="1" smtClean="0">
                <a:solidFill>
                  <a:schemeClr val="dk1"/>
                </a:solidFill>
                <a:effectLst/>
                <a:latin typeface="Calibri"/>
                <a:ea typeface="Calibri"/>
                <a:cs typeface="Calibri"/>
                <a:sym typeface="Calibri"/>
              </a:rPr>
              <a:t>dezvolta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abilitățile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lingvistice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și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își</a:t>
            </a:r>
            <a:r>
              <a:rPr lang="en-US" sz="1200" b="0" i="0" u="none" strike="noStrike" cap="none" dirty="0" smtClean="0">
                <a:solidFill>
                  <a:schemeClr val="dk1"/>
                </a:solidFill>
                <a:effectLst/>
                <a:latin typeface="Calibri"/>
                <a:ea typeface="Calibri"/>
                <a:cs typeface="Calibri"/>
                <a:sym typeface="Calibri"/>
              </a:rPr>
              <a:t> pot </a:t>
            </a:r>
            <a:r>
              <a:rPr lang="en-US" sz="1200" b="0" i="0" u="none" strike="noStrike" cap="none" dirty="0" err="1" smtClean="0">
                <a:solidFill>
                  <a:schemeClr val="dk1"/>
                </a:solidFill>
                <a:effectLst/>
                <a:latin typeface="Calibri"/>
                <a:ea typeface="Calibri"/>
                <a:cs typeface="Calibri"/>
                <a:sym typeface="Calibri"/>
              </a:rPr>
              <a:t>folosi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limba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maternă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în</a:t>
            </a:r>
            <a:r>
              <a:rPr lang="en-US" sz="1200" b="0" i="0" u="none" strike="noStrike" cap="none" dirty="0" smtClean="0">
                <a:solidFill>
                  <a:schemeClr val="dk1"/>
                </a:solidFill>
                <a:effectLst/>
                <a:latin typeface="Calibri"/>
                <a:ea typeface="Calibri"/>
                <a:cs typeface="Calibri"/>
                <a:sym typeface="Calibri"/>
              </a:rPr>
              <a:t> mod </a:t>
            </a:r>
            <a:r>
              <a:rPr lang="en-US" sz="1200" b="0" i="0" u="none" strike="noStrike" cap="none" dirty="0" err="1" smtClean="0">
                <a:solidFill>
                  <a:schemeClr val="dk1"/>
                </a:solidFill>
                <a:effectLst/>
                <a:latin typeface="Calibri"/>
                <a:ea typeface="Calibri"/>
                <a:cs typeface="Calibri"/>
                <a:sym typeface="Calibri"/>
              </a:rPr>
              <a:t>corect</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și</a:t>
            </a:r>
            <a:r>
              <a:rPr lang="en-US" sz="1200" b="0" i="0" u="none" strike="noStrike" cap="none" dirty="0" smtClean="0">
                <a:solidFill>
                  <a:schemeClr val="dk1"/>
                </a:solidFill>
                <a:effectLst/>
                <a:latin typeface="Calibri"/>
                <a:ea typeface="Calibri"/>
                <a:cs typeface="Calibri"/>
                <a:sym typeface="Calibri"/>
              </a:rPr>
              <a:t> cu </a:t>
            </a:r>
            <a:r>
              <a:rPr lang="en-US" sz="1200" b="0" i="0" u="none" strike="noStrike" cap="none" dirty="0" err="1" smtClean="0">
                <a:solidFill>
                  <a:schemeClr val="dk1"/>
                </a:solidFill>
                <a:effectLst/>
                <a:latin typeface="Calibri"/>
                <a:ea typeface="Calibri"/>
                <a:cs typeface="Calibri"/>
                <a:sym typeface="Calibri"/>
              </a:rPr>
              <a:t>subtilitățile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limbii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Aceste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competențe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sunt</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în</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conformitate</a:t>
            </a:r>
            <a:r>
              <a:rPr lang="en-US" sz="1200" b="0" i="0" u="none" strike="noStrike" cap="none" dirty="0" smtClean="0">
                <a:solidFill>
                  <a:schemeClr val="dk1"/>
                </a:solidFill>
                <a:effectLst/>
                <a:latin typeface="Calibri"/>
                <a:ea typeface="Calibri"/>
                <a:cs typeface="Calibri"/>
                <a:sym typeface="Calibri"/>
              </a:rPr>
              <a:t> cu </a:t>
            </a:r>
            <a:r>
              <a:rPr lang="en-US" sz="1200" b="0" i="0" u="none" strike="noStrike" cap="none" dirty="0" err="1" smtClean="0">
                <a:solidFill>
                  <a:schemeClr val="dk1"/>
                </a:solidFill>
                <a:effectLst/>
                <a:latin typeface="Calibri"/>
                <a:ea typeface="Calibri"/>
                <a:cs typeface="Calibri"/>
                <a:sym typeface="Calibri"/>
              </a:rPr>
              <a:t>abilitățile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secolului</a:t>
            </a:r>
            <a:r>
              <a:rPr lang="en-US" sz="1200" b="0" i="0" u="none" strike="noStrike" cap="none" dirty="0" smtClean="0">
                <a:solidFill>
                  <a:schemeClr val="dk1"/>
                </a:solidFill>
                <a:effectLst/>
                <a:latin typeface="Calibri"/>
                <a:ea typeface="Calibri"/>
                <a:cs typeface="Calibri"/>
                <a:sym typeface="Calibri"/>
              </a:rPr>
              <a:t> 21.</a:t>
            </a:r>
          </a:p>
          <a:p>
            <a:pPr marL="0" lvl="0" indent="0" algn="l" rtl="0">
              <a:lnSpc>
                <a:spcPct val="100000"/>
              </a:lnSpc>
              <a:spcBef>
                <a:spcPts val="0"/>
              </a:spcBef>
              <a:spcAft>
                <a:spcPts val="0"/>
              </a:spcAft>
              <a:buSzPts val="1400"/>
              <a:buNone/>
            </a:pPr>
            <a:r>
              <a:rPr lang="en-US" sz="1200" b="0" i="0" u="none" strike="noStrike" cap="none" dirty="0" smtClean="0">
                <a:solidFill>
                  <a:schemeClr val="dk1"/>
                </a:solidFill>
                <a:effectLst/>
                <a:latin typeface="Calibri"/>
                <a:ea typeface="Calibri"/>
                <a:cs typeface="Calibri"/>
                <a:sym typeface="Calibri"/>
              </a:rPr>
              <a:t> </a:t>
            </a:r>
            <a:endParaRPr lang="en-US" baseline="0" dirty="0" smtClean="0"/>
          </a:p>
          <a:p>
            <a:pPr marL="0" lvl="0" indent="0" algn="l" rtl="0">
              <a:lnSpc>
                <a:spcPct val="100000"/>
              </a:lnSpc>
              <a:spcBef>
                <a:spcPts val="0"/>
              </a:spcBef>
              <a:spcAft>
                <a:spcPts val="0"/>
              </a:spcAft>
              <a:buSzPts val="1400"/>
              <a:buNone/>
            </a:pPr>
            <a:endParaRPr dirty="0"/>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14</a:t>
            </a:fld>
            <a:endParaRPr/>
          </a:p>
        </p:txBody>
      </p:sp>
    </p:spTree>
    <p:extLst>
      <p:ext uri="{BB962C8B-B14F-4D97-AF65-F5344CB8AC3E}">
        <p14:creationId xmlns:p14="http://schemas.microsoft.com/office/powerpoint/2010/main" val="2108466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o-RO" b="1" baseline="0" smtClean="0"/>
              <a:t>Si acum, rezumând:</a:t>
            </a:r>
          </a:p>
          <a:p>
            <a:pPr marL="0" lvl="0" indent="0" algn="l" rtl="0">
              <a:lnSpc>
                <a:spcPct val="100000"/>
              </a:lnSpc>
              <a:spcBef>
                <a:spcPts val="0"/>
              </a:spcBef>
              <a:spcAft>
                <a:spcPts val="0"/>
              </a:spcAft>
              <a:buSzPts val="1400"/>
              <a:buNone/>
            </a:pPr>
            <a:endParaRPr lang="ro-RO" b="1" baseline="0" smtClean="0"/>
          </a:p>
          <a:p>
            <a:pPr marL="0" lvl="0" indent="0" algn="l" rtl="0">
              <a:lnSpc>
                <a:spcPct val="100000"/>
              </a:lnSpc>
              <a:spcBef>
                <a:spcPts val="0"/>
              </a:spcBef>
              <a:spcAft>
                <a:spcPts val="0"/>
              </a:spcAft>
              <a:buSzPts val="1400"/>
              <a:buNone/>
            </a:pPr>
            <a:r>
              <a:rPr lang="en-US" b="1" baseline="0" smtClean="0"/>
              <a:t>Comunica</a:t>
            </a:r>
            <a:r>
              <a:rPr lang="ro-RO" b="1" baseline="0" dirty="0" smtClean="0"/>
              <a:t>re</a:t>
            </a:r>
            <a:r>
              <a:rPr lang="en-US" baseline="0" dirty="0" smtClean="0"/>
              <a:t>: </a:t>
            </a:r>
            <a:r>
              <a:rPr lang="en-US" baseline="0" dirty="0" err="1" smtClean="0"/>
              <a:t>tehnologia</a:t>
            </a:r>
            <a:r>
              <a:rPr lang="en-US" baseline="0" dirty="0" smtClean="0"/>
              <a:t> se </a:t>
            </a:r>
            <a:r>
              <a:rPr lang="en-US" baseline="0" dirty="0" err="1" smtClean="0"/>
              <a:t>dezvoltă</a:t>
            </a:r>
            <a:r>
              <a:rPr lang="en-US" baseline="0" dirty="0" smtClean="0"/>
              <a:t> rapid </a:t>
            </a:r>
            <a:r>
              <a:rPr lang="en-US" baseline="0" dirty="0" err="1" smtClean="0"/>
              <a:t>și</a:t>
            </a:r>
            <a:r>
              <a:rPr lang="en-US" baseline="0" dirty="0" smtClean="0"/>
              <a:t> din </a:t>
            </a:r>
            <a:r>
              <a:rPr lang="en-US" baseline="0" dirty="0" err="1" smtClean="0"/>
              <a:t>ce</a:t>
            </a:r>
            <a:r>
              <a:rPr lang="en-US" baseline="0" dirty="0" smtClean="0"/>
              <a:t> </a:t>
            </a:r>
            <a:r>
              <a:rPr lang="en-US" baseline="0" dirty="0" err="1" smtClean="0"/>
              <a:t>în</a:t>
            </a:r>
            <a:r>
              <a:rPr lang="en-US" baseline="0" dirty="0" smtClean="0"/>
              <a:t> </a:t>
            </a:r>
            <a:r>
              <a:rPr lang="en-US" baseline="0" dirty="0" err="1" smtClean="0"/>
              <a:t>ce</a:t>
            </a:r>
            <a:r>
              <a:rPr lang="en-US" baseline="0" dirty="0" smtClean="0"/>
              <a:t> </a:t>
            </a:r>
            <a:r>
              <a:rPr lang="en-US" baseline="0" dirty="0" err="1" smtClean="0"/>
              <a:t>mai</a:t>
            </a:r>
            <a:r>
              <a:rPr lang="en-US" baseline="0" dirty="0" smtClean="0"/>
              <a:t> </a:t>
            </a:r>
            <a:r>
              <a:rPr lang="en-US" baseline="0" dirty="0" err="1" smtClean="0"/>
              <a:t>mult</a:t>
            </a:r>
            <a:r>
              <a:rPr lang="en-US" baseline="0" dirty="0" smtClean="0"/>
              <a:t>, </a:t>
            </a:r>
            <a:r>
              <a:rPr lang="en-US" baseline="0" dirty="0" err="1" smtClean="0"/>
              <a:t>ceea</a:t>
            </a:r>
            <a:r>
              <a:rPr lang="en-US" baseline="0" dirty="0" smtClean="0"/>
              <a:t> </a:t>
            </a:r>
            <a:r>
              <a:rPr lang="en-US" baseline="0" dirty="0" err="1" smtClean="0"/>
              <a:t>ce</a:t>
            </a:r>
            <a:r>
              <a:rPr lang="en-US" baseline="0" dirty="0" smtClean="0"/>
              <a:t> duce la o </a:t>
            </a:r>
            <a:r>
              <a:rPr lang="en-US" baseline="0" dirty="0" err="1" smtClean="0"/>
              <a:t>comunicare</a:t>
            </a:r>
            <a:r>
              <a:rPr lang="en-US" baseline="0" dirty="0" smtClean="0"/>
              <a:t> </a:t>
            </a:r>
            <a:r>
              <a:rPr lang="en-US" baseline="0" dirty="0" err="1" smtClean="0"/>
              <a:t>rapidă</a:t>
            </a:r>
            <a:r>
              <a:rPr lang="en-US" baseline="0" dirty="0" smtClean="0"/>
              <a:t>. </a:t>
            </a:r>
            <a:r>
              <a:rPr lang="en-US" baseline="0" dirty="0" err="1" smtClean="0"/>
              <a:t>Prin</a:t>
            </a:r>
            <a:r>
              <a:rPr lang="en-US" baseline="0" dirty="0" smtClean="0"/>
              <a:t> </a:t>
            </a:r>
            <a:r>
              <a:rPr lang="en-US" baseline="0" dirty="0" err="1" smtClean="0"/>
              <a:t>urmare</a:t>
            </a:r>
            <a:r>
              <a:rPr lang="en-US" baseline="0" dirty="0" smtClean="0"/>
              <a:t>, a </a:t>
            </a:r>
            <a:r>
              <a:rPr lang="en-US" baseline="0" dirty="0" err="1" smtClean="0"/>
              <a:t>avea</a:t>
            </a:r>
            <a:r>
              <a:rPr lang="en-US" baseline="0" dirty="0" smtClean="0"/>
              <a:t> </a:t>
            </a:r>
            <a:r>
              <a:rPr lang="en-US" baseline="0" dirty="0" err="1" smtClean="0"/>
              <a:t>succes</a:t>
            </a:r>
            <a:r>
              <a:rPr lang="en-US" baseline="0" dirty="0" smtClean="0"/>
              <a:t> </a:t>
            </a:r>
            <a:r>
              <a:rPr lang="en-US" baseline="0" dirty="0" err="1" smtClean="0"/>
              <a:t>înseamnă</a:t>
            </a:r>
            <a:r>
              <a:rPr lang="en-US" baseline="0" dirty="0" smtClean="0"/>
              <a:t> a </a:t>
            </a:r>
            <a:r>
              <a:rPr lang="en-US" baseline="0" dirty="0" err="1" smtClean="0"/>
              <a:t>te</a:t>
            </a:r>
            <a:r>
              <a:rPr lang="en-US" baseline="0" dirty="0" smtClean="0"/>
              <a:t> </a:t>
            </a:r>
            <a:r>
              <a:rPr lang="en-US" baseline="0" dirty="0" err="1" smtClean="0"/>
              <a:t>adapta</a:t>
            </a:r>
            <a:r>
              <a:rPr lang="en-US" baseline="0" dirty="0" smtClean="0"/>
              <a:t> rapid la </a:t>
            </a:r>
            <a:r>
              <a:rPr lang="en-US" baseline="0" dirty="0" err="1" smtClean="0"/>
              <a:t>nou</a:t>
            </a:r>
            <a:r>
              <a:rPr lang="en-US" baseline="0" dirty="0" smtClean="0"/>
              <a:t>. </a:t>
            </a:r>
          </a:p>
          <a:p>
            <a:pPr marL="0" lvl="0" indent="0" algn="l" rtl="0">
              <a:lnSpc>
                <a:spcPct val="100000"/>
              </a:lnSpc>
              <a:spcBef>
                <a:spcPts val="0"/>
              </a:spcBef>
              <a:spcAft>
                <a:spcPts val="0"/>
              </a:spcAft>
              <a:buSzPts val="1400"/>
              <a:buNone/>
            </a:pPr>
            <a:r>
              <a:rPr lang="en-US" b="1" baseline="0" dirty="0" err="1" smtClean="0"/>
              <a:t>Adapta</a:t>
            </a:r>
            <a:r>
              <a:rPr lang="ro-RO" b="1" baseline="0" dirty="0" smtClean="0"/>
              <a:t>re</a:t>
            </a:r>
            <a:r>
              <a:rPr lang="en-US" baseline="0" dirty="0" smtClean="0"/>
              <a:t> </a:t>
            </a:r>
            <a:r>
              <a:rPr lang="en-US" baseline="0" dirty="0" err="1" smtClean="0"/>
              <a:t>este</a:t>
            </a:r>
            <a:r>
              <a:rPr lang="en-US" baseline="0" dirty="0" smtClean="0"/>
              <a:t> </a:t>
            </a:r>
            <a:r>
              <a:rPr lang="en-US" baseline="0" dirty="0" err="1" smtClean="0"/>
              <a:t>activat</a:t>
            </a:r>
            <a:r>
              <a:rPr lang="ro-RO" baseline="0" dirty="0" smtClean="0"/>
              <a:t>ă</a:t>
            </a:r>
            <a:r>
              <a:rPr lang="en-US" baseline="0" dirty="0" smtClean="0"/>
              <a:t> </a:t>
            </a:r>
            <a:r>
              <a:rPr lang="en-US" baseline="0" dirty="0" err="1" smtClean="0"/>
              <a:t>prin</a:t>
            </a:r>
            <a:r>
              <a:rPr lang="en-US" baseline="0" dirty="0" smtClean="0"/>
              <a:t> </a:t>
            </a:r>
            <a:r>
              <a:rPr lang="en-US" baseline="0" dirty="0" err="1" smtClean="0"/>
              <a:t>comunicare</a:t>
            </a:r>
            <a:r>
              <a:rPr lang="en-US" baseline="0" dirty="0" smtClean="0"/>
              <a:t>. </a:t>
            </a:r>
            <a:r>
              <a:rPr lang="en-US" baseline="0" dirty="0" err="1" smtClean="0"/>
              <a:t>Avem</a:t>
            </a:r>
            <a:r>
              <a:rPr lang="en-US" baseline="0" dirty="0" smtClean="0"/>
              <a:t> din </a:t>
            </a:r>
            <a:r>
              <a:rPr lang="en-US" baseline="0" dirty="0" err="1" smtClean="0"/>
              <a:t>ce</a:t>
            </a:r>
            <a:r>
              <a:rPr lang="en-US" baseline="0" dirty="0" smtClean="0"/>
              <a:t> </a:t>
            </a:r>
            <a:r>
              <a:rPr lang="en-US" baseline="0" dirty="0" err="1" smtClean="0"/>
              <a:t>în</a:t>
            </a:r>
            <a:r>
              <a:rPr lang="en-US" baseline="0" dirty="0" smtClean="0"/>
              <a:t> </a:t>
            </a:r>
            <a:r>
              <a:rPr lang="en-US" baseline="0" dirty="0" err="1" smtClean="0"/>
              <a:t>ce</a:t>
            </a:r>
            <a:r>
              <a:rPr lang="en-US" baseline="0" dirty="0" smtClean="0"/>
              <a:t> </a:t>
            </a:r>
            <a:r>
              <a:rPr lang="en-US" baseline="0" dirty="0" err="1" smtClean="0"/>
              <a:t>mai</a:t>
            </a:r>
            <a:r>
              <a:rPr lang="en-US" baseline="0" dirty="0" smtClean="0"/>
              <a:t> </a:t>
            </a:r>
            <a:r>
              <a:rPr lang="en-US" baseline="0" dirty="0" err="1" smtClean="0"/>
              <a:t>mult</a:t>
            </a:r>
            <a:r>
              <a:rPr lang="en-US" baseline="0" dirty="0" smtClean="0"/>
              <a:t> </a:t>
            </a:r>
            <a:r>
              <a:rPr lang="en-US" baseline="0" dirty="0" err="1" smtClean="0"/>
              <a:t>acces</a:t>
            </a:r>
            <a:r>
              <a:rPr lang="en-US" baseline="0" dirty="0" smtClean="0"/>
              <a:t> la </a:t>
            </a:r>
            <a:r>
              <a:rPr lang="en-US" baseline="0" dirty="0" err="1" smtClean="0"/>
              <a:t>informații</a:t>
            </a:r>
            <a:r>
              <a:rPr lang="en-US" baseline="0" dirty="0" smtClean="0"/>
              <a:t> </a:t>
            </a:r>
            <a:r>
              <a:rPr lang="en-US" baseline="0" dirty="0" err="1" smtClean="0"/>
              <a:t>prin</a:t>
            </a:r>
            <a:r>
              <a:rPr lang="en-US" baseline="0" dirty="0" smtClean="0"/>
              <a:t> </a:t>
            </a:r>
            <a:r>
              <a:rPr lang="en-US" baseline="0" dirty="0" err="1" smtClean="0"/>
              <a:t>intermediul</a:t>
            </a:r>
            <a:r>
              <a:rPr lang="en-US" baseline="0" dirty="0" smtClean="0"/>
              <a:t> </a:t>
            </a:r>
            <a:r>
              <a:rPr lang="en-US" baseline="0" dirty="0" err="1" smtClean="0"/>
              <a:t>internetului</a:t>
            </a:r>
            <a:r>
              <a:rPr lang="en-US" baseline="0" dirty="0" smtClean="0"/>
              <a:t> </a:t>
            </a:r>
            <a:r>
              <a:rPr lang="en-US" baseline="0" dirty="0" err="1" smtClean="0"/>
              <a:t>și</a:t>
            </a:r>
            <a:r>
              <a:rPr lang="en-US" baseline="0" dirty="0" smtClean="0"/>
              <a:t> de </a:t>
            </a:r>
            <a:r>
              <a:rPr lang="en-US" baseline="0" dirty="0" err="1" smtClean="0"/>
              <a:t>aceea</a:t>
            </a:r>
            <a:r>
              <a:rPr lang="en-US" baseline="0" dirty="0" smtClean="0"/>
              <a:t> </a:t>
            </a:r>
            <a:r>
              <a:rPr lang="en-US" baseline="0" dirty="0" err="1" smtClean="0"/>
              <a:t>tehnologia</a:t>
            </a:r>
            <a:r>
              <a:rPr lang="en-US" baseline="0" dirty="0" smtClean="0"/>
              <a:t> </a:t>
            </a:r>
            <a:r>
              <a:rPr lang="en-US" baseline="0" dirty="0" err="1" smtClean="0"/>
              <a:t>și</a:t>
            </a:r>
            <a:r>
              <a:rPr lang="en-US" baseline="0" dirty="0" smtClean="0"/>
              <a:t> </a:t>
            </a:r>
            <a:r>
              <a:rPr lang="en-US" baseline="0" dirty="0" err="1" smtClean="0"/>
              <a:t>alfabetizarea</a:t>
            </a:r>
            <a:r>
              <a:rPr lang="en-US" baseline="0" dirty="0" smtClean="0"/>
              <a:t> </a:t>
            </a:r>
            <a:r>
              <a:rPr lang="en-US" baseline="0" dirty="0" err="1" smtClean="0"/>
              <a:t>informațională</a:t>
            </a:r>
            <a:r>
              <a:rPr lang="en-US" baseline="0" dirty="0" smtClean="0"/>
              <a:t> </a:t>
            </a:r>
            <a:r>
              <a:rPr lang="en-US" baseline="0" dirty="0" err="1" smtClean="0"/>
              <a:t>sunt</a:t>
            </a:r>
            <a:r>
              <a:rPr lang="en-US" baseline="0" dirty="0" smtClean="0"/>
              <a:t> </a:t>
            </a:r>
            <a:r>
              <a:rPr lang="en-US" baseline="0" dirty="0" err="1" smtClean="0"/>
              <a:t>atât</a:t>
            </a:r>
            <a:r>
              <a:rPr lang="en-US" baseline="0" dirty="0" smtClean="0"/>
              <a:t> de </a:t>
            </a:r>
            <a:r>
              <a:rPr lang="en-US" baseline="0" dirty="0" err="1" smtClean="0"/>
              <a:t>importante</a:t>
            </a:r>
            <a:r>
              <a:rPr lang="en-US" baseline="0" dirty="0" smtClean="0"/>
              <a:t>.  </a:t>
            </a:r>
          </a:p>
          <a:p>
            <a:pPr marL="0" lvl="0" indent="0" algn="l" rtl="0">
              <a:lnSpc>
                <a:spcPct val="100000"/>
              </a:lnSpc>
              <a:spcBef>
                <a:spcPts val="0"/>
              </a:spcBef>
              <a:spcAft>
                <a:spcPts val="0"/>
              </a:spcAft>
              <a:buSzPts val="1400"/>
              <a:buNone/>
            </a:pPr>
            <a:r>
              <a:rPr lang="en-US" b="1" baseline="0" dirty="0" err="1" smtClean="0"/>
              <a:t>Inova</a:t>
            </a:r>
            <a:r>
              <a:rPr lang="ro-RO" b="1" baseline="0" dirty="0" smtClean="0"/>
              <a:t>re</a:t>
            </a:r>
            <a:r>
              <a:rPr lang="en-US" baseline="0" dirty="0" smtClean="0"/>
              <a:t>: </a:t>
            </a:r>
            <a:r>
              <a:rPr lang="en-US" baseline="0" dirty="0" err="1" smtClean="0"/>
              <a:t>această</a:t>
            </a:r>
            <a:r>
              <a:rPr lang="en-US" baseline="0" dirty="0" smtClean="0"/>
              <a:t> </a:t>
            </a:r>
            <a:r>
              <a:rPr lang="en-US" baseline="0" dirty="0" err="1" smtClean="0"/>
              <a:t>nouă</a:t>
            </a:r>
            <a:r>
              <a:rPr lang="en-US" baseline="0" dirty="0" smtClean="0"/>
              <a:t> </a:t>
            </a:r>
            <a:r>
              <a:rPr lang="en-US" baseline="0" dirty="0" err="1" smtClean="0"/>
              <a:t>lume</a:t>
            </a:r>
            <a:r>
              <a:rPr lang="en-US" baseline="0" dirty="0" smtClean="0"/>
              <a:t> </a:t>
            </a:r>
            <a:r>
              <a:rPr lang="en-US" baseline="0" dirty="0" err="1" smtClean="0"/>
              <a:t>în</a:t>
            </a:r>
            <a:r>
              <a:rPr lang="en-US" baseline="0" dirty="0" smtClean="0"/>
              <a:t> </a:t>
            </a:r>
            <a:r>
              <a:rPr lang="en-US" baseline="0" dirty="0" err="1" smtClean="0"/>
              <a:t>continuă</a:t>
            </a:r>
            <a:r>
              <a:rPr lang="en-US" baseline="0" dirty="0" smtClean="0"/>
              <a:t> </a:t>
            </a:r>
            <a:r>
              <a:rPr lang="en-US" baseline="0" dirty="0" err="1" smtClean="0"/>
              <a:t>schimbare</a:t>
            </a:r>
            <a:r>
              <a:rPr lang="en-US" baseline="0" dirty="0" smtClean="0"/>
              <a:t> se </a:t>
            </a:r>
            <a:r>
              <a:rPr lang="en-US" baseline="0" dirty="0" err="1" smtClean="0"/>
              <a:t>așteaptă</a:t>
            </a:r>
            <a:r>
              <a:rPr lang="en-US" baseline="0" dirty="0" smtClean="0"/>
              <a:t> ca </a:t>
            </a:r>
            <a:r>
              <a:rPr lang="en-US" baseline="0" dirty="0" err="1" smtClean="0"/>
              <a:t>oamenii</a:t>
            </a:r>
            <a:r>
              <a:rPr lang="en-US" baseline="0" dirty="0" smtClean="0"/>
              <a:t> </a:t>
            </a:r>
            <a:r>
              <a:rPr lang="en-US" baseline="0" dirty="0" err="1" smtClean="0"/>
              <a:t>să</a:t>
            </a:r>
            <a:r>
              <a:rPr lang="en-US" baseline="0" dirty="0" smtClean="0"/>
              <a:t> </a:t>
            </a:r>
            <a:r>
              <a:rPr lang="en-US" baseline="0" dirty="0" err="1" smtClean="0"/>
              <a:t>producă</a:t>
            </a:r>
            <a:r>
              <a:rPr lang="en-US" baseline="0" dirty="0" smtClean="0"/>
              <a:t> </a:t>
            </a:r>
            <a:r>
              <a:rPr lang="en-US" baseline="0" dirty="0" err="1" smtClean="0"/>
              <a:t>lucruri</a:t>
            </a:r>
            <a:r>
              <a:rPr lang="en-US" baseline="0" dirty="0" smtClean="0"/>
              <a:t> </a:t>
            </a:r>
            <a:r>
              <a:rPr lang="en-US" baseline="0" dirty="0" err="1" smtClean="0"/>
              <a:t>noi</a:t>
            </a:r>
            <a:r>
              <a:rPr lang="en-US" baseline="0" dirty="0" smtClean="0"/>
              <a:t> </a:t>
            </a:r>
            <a:r>
              <a:rPr lang="en-US" baseline="0" dirty="0" err="1" smtClean="0"/>
              <a:t>și</a:t>
            </a:r>
            <a:r>
              <a:rPr lang="en-US" baseline="0" dirty="0" smtClean="0"/>
              <a:t> </a:t>
            </a:r>
            <a:r>
              <a:rPr lang="en-US" baseline="0" dirty="0" err="1" smtClean="0"/>
              <a:t>să</a:t>
            </a:r>
            <a:r>
              <a:rPr lang="en-US" baseline="0" dirty="0" smtClean="0"/>
              <a:t> </a:t>
            </a:r>
            <a:r>
              <a:rPr lang="en-US" baseline="0" dirty="0" err="1" smtClean="0"/>
              <a:t>țină</a:t>
            </a:r>
            <a:r>
              <a:rPr lang="en-US" baseline="0" dirty="0" smtClean="0"/>
              <a:t> </a:t>
            </a:r>
            <a:r>
              <a:rPr lang="en-US" baseline="0" dirty="0" err="1" smtClean="0"/>
              <a:t>pasul</a:t>
            </a:r>
            <a:r>
              <a:rPr lang="en-US" baseline="0" dirty="0" smtClean="0"/>
              <a:t> cu </a:t>
            </a:r>
            <a:r>
              <a:rPr lang="en-US" baseline="0" dirty="0" err="1" smtClean="0"/>
              <a:t>schimbările</a:t>
            </a:r>
            <a:r>
              <a:rPr lang="en-US" baseline="0" dirty="0" smtClean="0"/>
              <a:t>.  </a:t>
            </a:r>
          </a:p>
          <a:p>
            <a:pPr marL="0" lvl="0" indent="0" algn="l" rtl="0">
              <a:lnSpc>
                <a:spcPct val="100000"/>
              </a:lnSpc>
              <a:spcBef>
                <a:spcPts val="0"/>
              </a:spcBef>
              <a:spcAft>
                <a:spcPts val="0"/>
              </a:spcAft>
              <a:buSzPts val="1400"/>
              <a:buNone/>
            </a:pPr>
            <a:endParaRPr lang="en-US" dirty="0" smtClean="0"/>
          </a:p>
          <a:p>
            <a:pPr marL="0" lvl="0" indent="0" algn="l" rtl="0">
              <a:lnSpc>
                <a:spcPct val="100000"/>
              </a:lnSpc>
              <a:spcBef>
                <a:spcPts val="0"/>
              </a:spcBef>
              <a:spcAft>
                <a:spcPts val="0"/>
              </a:spcAft>
              <a:buSzPts val="1400"/>
              <a:buNone/>
            </a:pPr>
            <a:r>
              <a:rPr lang="en-US" dirty="0" err="1" smtClean="0"/>
              <a:t>Aceste</a:t>
            </a:r>
            <a:r>
              <a:rPr lang="en-US" dirty="0" smtClean="0"/>
              <a:t> </a:t>
            </a:r>
            <a:r>
              <a:rPr lang="en-US" dirty="0" err="1" smtClean="0"/>
              <a:t>competențe</a:t>
            </a:r>
            <a:r>
              <a:rPr lang="en-US" dirty="0" smtClean="0"/>
              <a:t> </a:t>
            </a:r>
            <a:r>
              <a:rPr lang="en-US" b="1" dirty="0" err="1" smtClean="0"/>
              <a:t>sunt</a:t>
            </a:r>
            <a:r>
              <a:rPr lang="en-US" b="1" dirty="0" smtClean="0"/>
              <a:t> </a:t>
            </a:r>
            <a:r>
              <a:rPr lang="en-US" b="1" dirty="0" err="1" smtClean="0"/>
              <a:t>strâns</a:t>
            </a:r>
            <a:r>
              <a:rPr lang="en-US" b="1" dirty="0" smtClean="0"/>
              <a:t> legate de </a:t>
            </a:r>
            <a:r>
              <a:rPr lang="en-US" b="1" dirty="0" err="1" smtClean="0"/>
              <a:t>învățarea</a:t>
            </a:r>
            <a:r>
              <a:rPr lang="en-US" b="1" dirty="0" smtClean="0"/>
              <a:t> </a:t>
            </a:r>
            <a:r>
              <a:rPr lang="en-US" b="1" dirty="0" err="1" smtClean="0"/>
              <a:t>pe</a:t>
            </a:r>
            <a:r>
              <a:rPr lang="en-US" b="1" dirty="0" smtClean="0"/>
              <a:t> tot </a:t>
            </a:r>
            <a:r>
              <a:rPr lang="en-US" b="1" dirty="0" err="1" smtClean="0"/>
              <a:t>parcursul</a:t>
            </a:r>
            <a:r>
              <a:rPr lang="en-US" b="1" dirty="0" smtClean="0"/>
              <a:t> </a:t>
            </a:r>
            <a:r>
              <a:rPr lang="en-US" b="1" dirty="0" err="1" smtClean="0"/>
              <a:t>vieții</a:t>
            </a:r>
            <a:r>
              <a:rPr lang="en-US" b="1" dirty="0" smtClean="0"/>
              <a:t>. </a:t>
            </a:r>
            <a:endParaRPr lang="ro-RO" b="1" dirty="0" smtClean="0"/>
          </a:p>
          <a:p>
            <a:pPr marL="0" lvl="0" indent="0" algn="l" rtl="0">
              <a:lnSpc>
                <a:spcPct val="100000"/>
              </a:lnSpc>
              <a:spcBef>
                <a:spcPts val="0"/>
              </a:spcBef>
              <a:spcAft>
                <a:spcPts val="0"/>
              </a:spcAft>
              <a:buSzPts val="1400"/>
              <a:buNone/>
            </a:pPr>
            <a:r>
              <a:rPr lang="en-US" dirty="0" err="1" smtClean="0"/>
              <a:t>Prin</a:t>
            </a:r>
            <a:r>
              <a:rPr lang="en-US" dirty="0" smtClean="0"/>
              <a:t> </a:t>
            </a:r>
            <a:r>
              <a:rPr lang="en-US" dirty="0" err="1" smtClean="0"/>
              <a:t>activități</a:t>
            </a:r>
            <a:r>
              <a:rPr lang="en-US" dirty="0" smtClean="0"/>
              <a:t> de </a:t>
            </a:r>
            <a:r>
              <a:rPr lang="en-US" dirty="0" err="1" smtClean="0"/>
              <a:t>învățare</a:t>
            </a:r>
            <a:r>
              <a:rPr lang="en-US" dirty="0" smtClean="0"/>
              <a:t> </a:t>
            </a:r>
            <a:r>
              <a:rPr lang="en-US" dirty="0" err="1" smtClean="0"/>
              <a:t>pe</a:t>
            </a:r>
            <a:r>
              <a:rPr lang="en-US" dirty="0" smtClean="0"/>
              <a:t> tot </a:t>
            </a:r>
            <a:r>
              <a:rPr lang="en-US" dirty="0" err="1" smtClean="0"/>
              <a:t>parcursul</a:t>
            </a:r>
            <a:r>
              <a:rPr lang="en-US" dirty="0" smtClean="0"/>
              <a:t> </a:t>
            </a:r>
            <a:r>
              <a:rPr lang="en-US" dirty="0" err="1" smtClean="0"/>
              <a:t>vieții</a:t>
            </a:r>
            <a:r>
              <a:rPr lang="en-US" dirty="0" smtClean="0"/>
              <a:t>, </a:t>
            </a:r>
            <a:r>
              <a:rPr lang="ro-RO" dirty="0" smtClean="0"/>
              <a:t>elevii</a:t>
            </a:r>
            <a:r>
              <a:rPr lang="en-US" dirty="0" smtClean="0"/>
              <a:t> </a:t>
            </a:r>
            <a:r>
              <a:rPr lang="en-US" dirty="0" err="1" smtClean="0"/>
              <a:t>își</a:t>
            </a:r>
            <a:r>
              <a:rPr lang="en-US" dirty="0" smtClean="0"/>
              <a:t> pot </a:t>
            </a:r>
            <a:r>
              <a:rPr lang="en-US" dirty="0" err="1" smtClean="0"/>
              <a:t>dezvolta</a:t>
            </a:r>
            <a:r>
              <a:rPr lang="en-US" dirty="0" smtClean="0"/>
              <a:t> </a:t>
            </a:r>
            <a:r>
              <a:rPr lang="en-US" dirty="0" err="1" smtClean="0"/>
              <a:t>cunoștințele</a:t>
            </a:r>
            <a:r>
              <a:rPr lang="en-US" dirty="0" smtClean="0"/>
              <a:t> </a:t>
            </a:r>
            <a:r>
              <a:rPr lang="en-US" dirty="0" err="1" smtClean="0"/>
              <a:t>și</a:t>
            </a:r>
            <a:r>
              <a:rPr lang="en-US" dirty="0" smtClean="0"/>
              <a:t> </a:t>
            </a:r>
            <a:r>
              <a:rPr lang="en-US" dirty="0" err="1" smtClean="0"/>
              <a:t>competențele</a:t>
            </a:r>
            <a:r>
              <a:rPr lang="en-US" dirty="0" smtClean="0"/>
              <a:t> </a:t>
            </a:r>
            <a:r>
              <a:rPr lang="en-US" dirty="0" err="1" smtClean="0"/>
              <a:t>în</a:t>
            </a:r>
            <a:r>
              <a:rPr lang="en-US" dirty="0" smtClean="0"/>
              <a:t> </a:t>
            </a:r>
            <a:r>
              <a:rPr lang="en-US" dirty="0" err="1" smtClean="0"/>
              <a:t>ceea</a:t>
            </a:r>
            <a:r>
              <a:rPr lang="en-US" dirty="0" smtClean="0"/>
              <a:t> </a:t>
            </a:r>
            <a:r>
              <a:rPr lang="en-US" dirty="0" err="1" smtClean="0"/>
              <a:t>ce</a:t>
            </a:r>
            <a:r>
              <a:rPr lang="en-US" dirty="0" smtClean="0"/>
              <a:t> </a:t>
            </a:r>
            <a:r>
              <a:rPr lang="en-US" dirty="0" err="1" smtClean="0"/>
              <a:t>privește</a:t>
            </a:r>
            <a:r>
              <a:rPr lang="en-US" dirty="0" smtClean="0"/>
              <a:t> </a:t>
            </a:r>
            <a:r>
              <a:rPr lang="en-US" dirty="0" err="1" smtClean="0"/>
              <a:t>abilitățile</a:t>
            </a:r>
            <a:r>
              <a:rPr lang="en-US" dirty="0" smtClean="0"/>
              <a:t> </a:t>
            </a:r>
            <a:r>
              <a:rPr lang="en-US" dirty="0" err="1" smtClean="0"/>
              <a:t>personale</a:t>
            </a:r>
            <a:r>
              <a:rPr lang="en-US" dirty="0" smtClean="0"/>
              <a:t>, </a:t>
            </a:r>
            <a:r>
              <a:rPr lang="en-US" dirty="0" err="1" smtClean="0"/>
              <a:t>civice</a:t>
            </a:r>
            <a:r>
              <a:rPr lang="en-US" dirty="0" smtClean="0"/>
              <a:t>, </a:t>
            </a:r>
            <a:r>
              <a:rPr lang="en-US" dirty="0" err="1" smtClean="0"/>
              <a:t>sociale</a:t>
            </a:r>
            <a:r>
              <a:rPr lang="en-US" dirty="0" smtClean="0"/>
              <a:t> </a:t>
            </a:r>
            <a:r>
              <a:rPr lang="en-US" dirty="0" err="1" smtClean="0"/>
              <a:t>și</a:t>
            </a:r>
            <a:r>
              <a:rPr lang="en-US" dirty="0" smtClean="0"/>
              <a:t>/</a:t>
            </a:r>
            <a:r>
              <a:rPr lang="en-US" dirty="0" err="1" smtClean="0"/>
              <a:t>sau</a:t>
            </a:r>
            <a:r>
              <a:rPr lang="en-US" dirty="0" smtClean="0"/>
              <a:t> de </a:t>
            </a:r>
            <a:r>
              <a:rPr lang="en-US" dirty="0" err="1" smtClean="0"/>
              <a:t>angajare</a:t>
            </a:r>
            <a:r>
              <a:rPr lang="en-US" baseline="0" dirty="0" smtClean="0"/>
              <a:t>.  </a:t>
            </a:r>
          </a:p>
          <a:p>
            <a:pPr marL="0" lvl="0" indent="0" algn="l" rtl="0">
              <a:lnSpc>
                <a:spcPct val="100000"/>
              </a:lnSpc>
              <a:spcBef>
                <a:spcPts val="0"/>
              </a:spcBef>
              <a:spcAft>
                <a:spcPts val="0"/>
              </a:spcAft>
              <a:buSzPts val="1400"/>
              <a:buNone/>
            </a:pPr>
            <a:endParaRPr dirty="0"/>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15</a:t>
            </a:fld>
            <a:endParaRPr/>
          </a:p>
        </p:txBody>
      </p:sp>
    </p:spTree>
    <p:extLst>
      <p:ext uri="{BB962C8B-B14F-4D97-AF65-F5344CB8AC3E}">
        <p14:creationId xmlns:p14="http://schemas.microsoft.com/office/powerpoint/2010/main" val="3998088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o-RO" smtClean="0"/>
              <a:t>Întreabă</a:t>
            </a:r>
            <a:r>
              <a:rPr lang="ro-RO" baseline="0" smtClean="0"/>
              <a:t> cursanţii să dea o definiţie a educaţiei incluzive</a:t>
            </a:r>
          </a:p>
          <a:p>
            <a:pPr marL="0" lvl="0" indent="0" algn="l" rtl="0">
              <a:lnSpc>
                <a:spcPct val="100000"/>
              </a:lnSpc>
              <a:spcBef>
                <a:spcPts val="0"/>
              </a:spcBef>
              <a:spcAft>
                <a:spcPts val="0"/>
              </a:spcAft>
              <a:buSzPts val="1400"/>
              <a:buNone/>
            </a:pPr>
            <a:endParaRPr dirty="0"/>
          </a:p>
        </p:txBody>
      </p:sp>
      <p:sp>
        <p:nvSpPr>
          <p:cNvPr id="41" name="Google Shape;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33692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baseline="0" dirty="0" smtClean="0"/>
          </a:p>
          <a:p>
            <a:pPr marL="0" lvl="0" indent="0" algn="l" rtl="0">
              <a:lnSpc>
                <a:spcPct val="100000"/>
              </a:lnSpc>
              <a:spcBef>
                <a:spcPts val="0"/>
              </a:spcBef>
              <a:spcAft>
                <a:spcPts val="0"/>
              </a:spcAft>
              <a:buSzPts val="1400"/>
              <a:buNone/>
            </a:pPr>
            <a:r>
              <a:rPr lang="en-US" smtClean="0"/>
              <a:t>Scopul principal al practicilor educaționale incluzive este </a:t>
            </a:r>
            <a:r>
              <a:rPr lang="en-US" b="1" i="1" smtClean="0"/>
              <a:t>eliminarea excluziunii și discriminării </a:t>
            </a:r>
            <a:r>
              <a:rPr lang="en-US" smtClean="0"/>
              <a:t>care pot apărea din prejudecăți și atitudini negative cu privire la diferitele caracteristici și circumstanțe ale indivizilor din mediile educaționale. </a:t>
            </a:r>
            <a:endParaRPr lang="ro-RO" smtClean="0"/>
          </a:p>
          <a:p>
            <a:pPr marL="0" lvl="0" indent="0" algn="l" rtl="0">
              <a:lnSpc>
                <a:spcPct val="100000"/>
              </a:lnSpc>
              <a:spcBef>
                <a:spcPts val="0"/>
              </a:spcBef>
              <a:spcAft>
                <a:spcPts val="0"/>
              </a:spcAft>
              <a:buSzPts val="1400"/>
              <a:buNone/>
            </a:pPr>
            <a:endParaRPr lang="ro-RO" smtClean="0"/>
          </a:p>
          <a:p>
            <a:pPr marL="0" lvl="0" indent="0" algn="l" rtl="0">
              <a:lnSpc>
                <a:spcPct val="100000"/>
              </a:lnSpc>
              <a:spcBef>
                <a:spcPts val="0"/>
              </a:spcBef>
              <a:spcAft>
                <a:spcPts val="0"/>
              </a:spcAft>
              <a:buSzPts val="1400"/>
              <a:buNone/>
            </a:pPr>
            <a:r>
              <a:rPr lang="ro-RO" smtClean="0"/>
              <a:t>A</a:t>
            </a:r>
            <a:r>
              <a:rPr lang="en-US" smtClean="0"/>
              <a:t>tunci </a:t>
            </a:r>
            <a:r>
              <a:rPr lang="en-US" dirty="0" err="1" smtClean="0"/>
              <a:t>când</a:t>
            </a:r>
            <a:r>
              <a:rPr lang="en-US" dirty="0" smtClean="0"/>
              <a:t> se </a:t>
            </a:r>
            <a:r>
              <a:rPr lang="en-US" dirty="0" err="1" smtClean="0"/>
              <a:t>implementează</a:t>
            </a:r>
            <a:r>
              <a:rPr lang="en-US" dirty="0" smtClean="0"/>
              <a:t> </a:t>
            </a:r>
            <a:r>
              <a:rPr lang="en-US" dirty="0" err="1" smtClean="0"/>
              <a:t>incluzi</a:t>
            </a:r>
            <a:r>
              <a:rPr lang="ro-RO" dirty="0" smtClean="0"/>
              <a:t>unea</a:t>
            </a:r>
            <a:r>
              <a:rPr lang="en-US" dirty="0" smtClean="0"/>
              <a:t>, </a:t>
            </a:r>
            <a:r>
              <a:rPr lang="en-US" dirty="0" err="1" smtClean="0"/>
              <a:t>persoanele</a:t>
            </a:r>
            <a:r>
              <a:rPr lang="en-US" dirty="0" smtClean="0"/>
              <a:t> care au </a:t>
            </a:r>
            <a:r>
              <a:rPr lang="en-US" dirty="0" err="1" smtClean="0"/>
              <a:t>nevoie</a:t>
            </a:r>
            <a:r>
              <a:rPr lang="en-US" dirty="0" smtClean="0"/>
              <a:t> de </a:t>
            </a:r>
            <a:r>
              <a:rPr lang="en-US" dirty="0" err="1" smtClean="0"/>
              <a:t>educație</a:t>
            </a:r>
            <a:r>
              <a:rPr lang="en-US" dirty="0" smtClean="0"/>
              <a:t> </a:t>
            </a:r>
            <a:r>
              <a:rPr lang="en-US" dirty="0" err="1" smtClean="0"/>
              <a:t>specială</a:t>
            </a:r>
            <a:r>
              <a:rPr lang="en-US" dirty="0" smtClean="0"/>
              <a:t> </a:t>
            </a:r>
            <a:r>
              <a:rPr lang="en-US" dirty="0" err="1" smtClean="0"/>
              <a:t>beneficiază</a:t>
            </a:r>
            <a:r>
              <a:rPr lang="en-US" dirty="0" smtClean="0"/>
              <a:t> de </a:t>
            </a:r>
            <a:r>
              <a:rPr lang="en-US" dirty="0" err="1" smtClean="0"/>
              <a:t>aceasta</a:t>
            </a:r>
            <a:r>
              <a:rPr lang="en-US" dirty="0" smtClean="0"/>
              <a:t>, </a:t>
            </a:r>
            <a:r>
              <a:rPr lang="en-US" dirty="0" err="1" smtClean="0"/>
              <a:t>atât</a:t>
            </a:r>
            <a:r>
              <a:rPr lang="en-US" dirty="0" smtClean="0"/>
              <a:t> din </a:t>
            </a:r>
            <a:r>
              <a:rPr lang="en-US" dirty="0" err="1" smtClean="0"/>
              <a:t>punct</a:t>
            </a:r>
            <a:r>
              <a:rPr lang="en-US" dirty="0" smtClean="0"/>
              <a:t> de </a:t>
            </a:r>
            <a:r>
              <a:rPr lang="en-US" dirty="0" err="1" smtClean="0"/>
              <a:t>vedere</a:t>
            </a:r>
            <a:r>
              <a:rPr lang="en-US" dirty="0" smtClean="0"/>
              <a:t> social, </a:t>
            </a:r>
            <a:r>
              <a:rPr lang="en-US" dirty="0" err="1" smtClean="0"/>
              <a:t>cât</a:t>
            </a:r>
            <a:r>
              <a:rPr lang="en-US" dirty="0" smtClean="0"/>
              <a:t> </a:t>
            </a:r>
            <a:r>
              <a:rPr lang="en-US" dirty="0" err="1" smtClean="0"/>
              <a:t>și</a:t>
            </a:r>
            <a:r>
              <a:rPr lang="en-US" dirty="0" smtClean="0"/>
              <a:t> academic.</a:t>
            </a:r>
            <a:endParaRPr dirty="0"/>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17</a:t>
            </a:fld>
            <a:endParaRPr/>
          </a:p>
        </p:txBody>
      </p:sp>
    </p:spTree>
    <p:extLst>
      <p:ext uri="{BB962C8B-B14F-4D97-AF65-F5344CB8AC3E}">
        <p14:creationId xmlns:p14="http://schemas.microsoft.com/office/powerpoint/2010/main" val="3070421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endParaRPr lang="en-US" b="1" dirty="0" smtClean="0"/>
          </a:p>
          <a:p>
            <a:pPr marL="171450" lvl="0" indent="-171450" algn="l" rtl="0">
              <a:lnSpc>
                <a:spcPct val="100000"/>
              </a:lnSpc>
              <a:spcBef>
                <a:spcPts val="0"/>
              </a:spcBef>
              <a:spcAft>
                <a:spcPts val="0"/>
              </a:spcAft>
              <a:buSzPts val="1400"/>
              <a:buFont typeface="Courier New" panose="02070309020205020404" pitchFamily="49" charset="0"/>
              <a:buChar char="o"/>
            </a:pPr>
            <a:r>
              <a:rPr lang="ro-RO" smtClean="0"/>
              <a:t>Toţi copii ar trebui să aibă aceleaşi oportunităţi. </a:t>
            </a:r>
          </a:p>
          <a:p>
            <a:pPr marL="171450" lvl="0" indent="-171450" algn="l" rtl="0">
              <a:lnSpc>
                <a:spcPct val="100000"/>
              </a:lnSpc>
              <a:spcBef>
                <a:spcPts val="0"/>
              </a:spcBef>
              <a:spcAft>
                <a:spcPts val="0"/>
              </a:spcAft>
              <a:buSzPts val="1400"/>
              <a:buFont typeface="Courier New" panose="02070309020205020404" pitchFamily="49" charset="0"/>
              <a:buChar char="o"/>
            </a:pPr>
            <a:endParaRPr lang="ro-RO" smtClean="0"/>
          </a:p>
          <a:p>
            <a:pPr marL="171450" lvl="0" indent="-171450" algn="l" rtl="0">
              <a:lnSpc>
                <a:spcPct val="100000"/>
              </a:lnSpc>
              <a:spcBef>
                <a:spcPts val="0"/>
              </a:spcBef>
              <a:spcAft>
                <a:spcPts val="0"/>
              </a:spcAft>
              <a:buSzPts val="1400"/>
              <a:buFont typeface="Courier New" panose="02070309020205020404" pitchFamily="49" charset="0"/>
              <a:buChar char="o"/>
            </a:pPr>
            <a:r>
              <a:rPr lang="ro-RO" sz="1200" b="0" i="0" u="none" strike="noStrike" cap="none" smtClean="0">
                <a:solidFill>
                  <a:schemeClr val="dk1"/>
                </a:solidFill>
                <a:effectLst/>
                <a:latin typeface="Calibri"/>
                <a:ea typeface="Calibri"/>
                <a:cs typeface="Calibri"/>
                <a:sym typeface="Calibri"/>
              </a:rPr>
              <a:t>O</a:t>
            </a:r>
            <a:r>
              <a:rPr lang="en-US" sz="1200" b="0" i="0" u="none" strike="noStrike" cap="none" smtClean="0">
                <a:solidFill>
                  <a:schemeClr val="dk1"/>
                </a:solidFill>
                <a:effectLst/>
                <a:latin typeface="Calibri"/>
                <a:ea typeface="Calibri"/>
                <a:cs typeface="Calibri"/>
                <a:sym typeface="Calibri"/>
              </a:rPr>
              <a:t> educație cu adevărat incluzivă va trebui să se poată adapta la condițiile particulare ale fiecărui elev pentru a le permite să atingă nivelul minim cerut cu cele mai mari garanții. </a:t>
            </a:r>
            <a:endParaRPr dirty="0"/>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18</a:t>
            </a:fld>
            <a:endParaRPr/>
          </a:p>
        </p:txBody>
      </p:sp>
    </p:spTree>
    <p:extLst>
      <p:ext uri="{BB962C8B-B14F-4D97-AF65-F5344CB8AC3E}">
        <p14:creationId xmlns:p14="http://schemas.microsoft.com/office/powerpoint/2010/main" val="567600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mtClean="0"/>
              <a:t>Scopul principal al practicilor educaționale incluzive este </a:t>
            </a:r>
            <a:r>
              <a:rPr lang="en-US" b="1" i="1" smtClean="0"/>
              <a:t>eliminarea excluziunii și discriminării </a:t>
            </a:r>
            <a:endParaRPr lang="en-US" baseline="0"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err="1" smtClean="0">
                <a:solidFill>
                  <a:schemeClr val="dk1"/>
                </a:solidFill>
                <a:effectLst/>
                <a:latin typeface="Calibri"/>
                <a:ea typeface="Calibri"/>
                <a:cs typeface="Calibri"/>
                <a:sym typeface="Calibri"/>
              </a:rPr>
              <a:t>Discriminarea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între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oameni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începe</a:t>
            </a:r>
            <a:r>
              <a:rPr lang="en-US" sz="1200" b="0" i="0" u="none" strike="noStrike" cap="none" dirty="0" smtClean="0">
                <a:solidFill>
                  <a:schemeClr val="dk1"/>
                </a:solidFill>
                <a:effectLst/>
                <a:latin typeface="Calibri"/>
                <a:ea typeface="Calibri"/>
                <a:cs typeface="Calibri"/>
                <a:sym typeface="Calibri"/>
              </a:rPr>
              <a:t> de la o </a:t>
            </a:r>
            <a:r>
              <a:rPr lang="en-US" sz="1200" b="0" i="0" u="none" strike="noStrike" cap="none" dirty="0" err="1" smtClean="0">
                <a:solidFill>
                  <a:schemeClr val="dk1"/>
                </a:solidFill>
                <a:effectLst/>
                <a:latin typeface="Calibri"/>
                <a:ea typeface="Calibri"/>
                <a:cs typeface="Calibri"/>
                <a:sym typeface="Calibri"/>
              </a:rPr>
              <a:t>vârstă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fragedă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în</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funcție</a:t>
            </a:r>
            <a:r>
              <a:rPr lang="en-US" sz="1200" b="0" i="0" u="none" strike="noStrike" cap="none" dirty="0" smtClean="0">
                <a:solidFill>
                  <a:schemeClr val="dk1"/>
                </a:solidFill>
                <a:effectLst/>
                <a:latin typeface="Calibri"/>
                <a:ea typeface="Calibri"/>
                <a:cs typeface="Calibri"/>
                <a:sym typeface="Calibri"/>
              </a:rPr>
              <a:t> de sex, </a:t>
            </a:r>
            <a:r>
              <a:rPr lang="en-US" sz="1200" b="0" i="0" u="none" strike="noStrike" cap="none" dirty="0" err="1" smtClean="0">
                <a:solidFill>
                  <a:schemeClr val="dk1"/>
                </a:solidFill>
                <a:effectLst/>
                <a:latin typeface="Calibri"/>
                <a:ea typeface="Calibri"/>
                <a:cs typeface="Calibri"/>
                <a:sym typeface="Calibri"/>
              </a:rPr>
              <a:t>venit</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origine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etnică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limbile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vorb</a:t>
            </a:r>
            <a:r>
              <a:rPr lang="ro-RO" sz="1200" b="0" i="0" u="none" strike="noStrike" cap="none" dirty="0" smtClean="0">
                <a:solidFill>
                  <a:schemeClr val="dk1"/>
                </a:solidFill>
                <a:effectLst/>
                <a:latin typeface="Calibri"/>
                <a:ea typeface="Calibri"/>
                <a:cs typeface="Calibri"/>
                <a:sym typeface="Calibri"/>
              </a:rPr>
              <a:t>ite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religi</a:t>
            </a:r>
            <a:r>
              <a:rPr lang="ro-RO" sz="1200" b="0" i="0" u="none" strike="noStrike" cap="none" dirty="0" smtClean="0">
                <a:solidFill>
                  <a:schemeClr val="dk1"/>
                </a:solidFill>
                <a:effectLst/>
                <a:latin typeface="Calibri"/>
                <a:ea typeface="Calibri"/>
                <a:cs typeface="Calibri"/>
                <a:sym typeface="Calibri"/>
              </a:rPr>
              <a:t>a</a:t>
            </a:r>
            <a:r>
              <a:rPr lang="en-US" sz="1200" b="0" i="0" u="none" strike="noStrike" cap="none" smtClean="0">
                <a:solidFill>
                  <a:schemeClr val="dk1"/>
                </a:solidFill>
                <a:effectLst/>
                <a:latin typeface="Calibri"/>
                <a:ea typeface="Calibri"/>
                <a:cs typeface="Calibri"/>
                <a:sym typeface="Calibri"/>
              </a:rPr>
              <a:t>, </a:t>
            </a:r>
            <a:r>
              <a:rPr lang="ro-RO" sz="1200" b="0" i="0" u="none" strike="noStrike" cap="none" smtClean="0">
                <a:solidFill>
                  <a:schemeClr val="dk1"/>
                </a:solidFill>
                <a:effectLst/>
                <a:latin typeface="Calibri"/>
                <a:ea typeface="Calibri"/>
                <a:cs typeface="Calibri"/>
                <a:sym typeface="Calibri"/>
              </a:rPr>
              <a:t>dizabilitatea </a:t>
            </a:r>
            <a:r>
              <a:rPr lang="en-US" sz="1200" b="0" i="0" u="none" strike="noStrike" cap="none" smtClean="0">
                <a:solidFill>
                  <a:schemeClr val="dk1"/>
                </a:solidFill>
                <a:effectLst/>
                <a:latin typeface="Calibri"/>
                <a:ea typeface="Calibri"/>
                <a:cs typeface="Calibri"/>
                <a:sym typeface="Calibri"/>
              </a:rPr>
              <a:t>sau </a:t>
            </a:r>
            <a:r>
              <a:rPr lang="en-US" sz="1200" b="0" i="0" u="none" strike="noStrike" cap="none" dirty="0" smtClean="0">
                <a:solidFill>
                  <a:schemeClr val="dk1"/>
                </a:solidFill>
                <a:effectLst/>
                <a:latin typeface="Calibri"/>
                <a:ea typeface="Calibri"/>
                <a:cs typeface="Calibri"/>
                <a:sym typeface="Calibri"/>
              </a:rPr>
              <a:t>din </a:t>
            </a:r>
            <a:r>
              <a:rPr lang="en-US" sz="1200" b="0" i="0" u="none" strike="noStrike" cap="none" dirty="0" err="1" smtClean="0">
                <a:solidFill>
                  <a:schemeClr val="dk1"/>
                </a:solidFill>
                <a:effectLst/>
                <a:latin typeface="Calibri"/>
                <a:ea typeface="Calibri"/>
                <a:cs typeface="Calibri"/>
                <a:sym typeface="Calibri"/>
              </a:rPr>
              <a:t>alte</a:t>
            </a:r>
            <a:r>
              <a:rPr lang="en-US" sz="1200" b="0" i="0" u="none" strike="noStrike" cap="none" dirty="0" smtClean="0">
                <a:solidFill>
                  <a:schemeClr val="dk1"/>
                </a:solidFill>
                <a:effectLst/>
                <a:latin typeface="Calibri"/>
                <a:ea typeface="Calibri"/>
                <a:cs typeface="Calibri"/>
                <a:sym typeface="Calibri"/>
              </a:rPr>
              <a:t> motive. </a:t>
            </a:r>
            <a:r>
              <a:rPr lang="en-US" sz="1200" b="0" i="0" u="none" strike="noStrike" cap="none" dirty="0" err="1" smtClean="0">
                <a:solidFill>
                  <a:schemeClr val="dk1"/>
                </a:solidFill>
                <a:effectLst/>
                <a:latin typeface="Calibri"/>
                <a:ea typeface="Calibri"/>
                <a:cs typeface="Calibri"/>
                <a:sym typeface="Calibri"/>
              </a:rPr>
              <a:t>Astăzi</a:t>
            </a:r>
            <a:r>
              <a:rPr lang="en-US" sz="1200" b="0" i="0" u="none" strike="noStrike" cap="none" dirty="0" smtClean="0">
                <a:solidFill>
                  <a:schemeClr val="dk1"/>
                </a:solidFill>
                <a:effectLst/>
                <a:latin typeface="Calibri"/>
                <a:ea typeface="Calibri"/>
                <a:cs typeface="Calibri"/>
                <a:sym typeface="Calibri"/>
              </a:rPr>
              <a:t>, din </a:t>
            </a:r>
            <a:r>
              <a:rPr lang="en-US" sz="1200" b="0" i="0" u="none" strike="noStrike" cap="none" dirty="0" err="1" smtClean="0">
                <a:solidFill>
                  <a:schemeClr val="dk1"/>
                </a:solidFill>
                <a:effectLst/>
                <a:latin typeface="Calibri"/>
                <a:ea typeface="Calibri"/>
                <a:cs typeface="Calibri"/>
                <a:sym typeface="Calibri"/>
              </a:rPr>
              <a:t>păcate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err="1" smtClean="0">
                <a:solidFill>
                  <a:schemeClr val="dk1"/>
                </a:solidFill>
                <a:effectLst/>
                <a:latin typeface="Calibri"/>
                <a:ea typeface="Calibri"/>
                <a:cs typeface="Calibri"/>
                <a:sym typeface="Calibri"/>
              </a:rPr>
              <a:t>această</a:t>
            </a:r>
            <a:r>
              <a:rPr lang="en-US" sz="1200" b="0" i="0" u="none" strike="noStrike" cap="none" smtClean="0">
                <a:solidFill>
                  <a:schemeClr val="dk1"/>
                </a:solidFill>
                <a:effectLst/>
                <a:latin typeface="Calibri"/>
                <a:ea typeface="Calibri"/>
                <a:cs typeface="Calibri"/>
                <a:sym typeface="Calibri"/>
              </a:rPr>
              <a:t> di</a:t>
            </a:r>
            <a:r>
              <a:rPr lang="ro-RO" sz="1200" b="0" i="0" u="none" strike="noStrike" cap="none" smtClean="0">
                <a:solidFill>
                  <a:schemeClr val="dk1"/>
                </a:solidFill>
                <a:effectLst/>
                <a:latin typeface="Calibri"/>
                <a:ea typeface="Calibri"/>
                <a:cs typeface="Calibri"/>
                <a:sym typeface="Calibri"/>
              </a:rPr>
              <a:t>ferenţiere</a:t>
            </a:r>
            <a:r>
              <a:rPr lang="en-US" sz="1200" b="0" i="0" u="none" strike="noStrike" cap="none"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împiedică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fiecare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copil</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aibă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posibilitatea</a:t>
            </a:r>
            <a:r>
              <a:rPr lang="en-US" sz="1200" b="0" i="0" u="none" strike="noStrike" cap="none" dirty="0" smtClean="0">
                <a:solidFill>
                  <a:schemeClr val="dk1"/>
                </a:solidFill>
                <a:effectLst/>
                <a:latin typeface="Calibri"/>
                <a:ea typeface="Calibri"/>
                <a:cs typeface="Calibri"/>
                <a:sym typeface="Calibri"/>
              </a:rPr>
              <a:t> de a </a:t>
            </a:r>
            <a:r>
              <a:rPr lang="en-US" sz="1200" b="0" i="0" u="none" strike="noStrike" cap="none" dirty="0" err="1" smtClean="0">
                <a:solidFill>
                  <a:schemeClr val="dk1"/>
                </a:solidFill>
                <a:effectLst/>
                <a:latin typeface="Calibri"/>
                <a:ea typeface="Calibri"/>
                <a:cs typeface="Calibri"/>
                <a:sym typeface="Calibri"/>
              </a:rPr>
              <a:t>primi</a:t>
            </a:r>
            <a:r>
              <a:rPr lang="en-US" sz="1200" b="0" i="0" u="none" strike="noStrike" cap="none" dirty="0" smtClean="0">
                <a:solidFill>
                  <a:schemeClr val="dk1"/>
                </a:solidFill>
                <a:effectLst/>
                <a:latin typeface="Calibri"/>
                <a:ea typeface="Calibri"/>
                <a:cs typeface="Calibri"/>
                <a:sym typeface="Calibri"/>
              </a:rPr>
              <a:t> o </a:t>
            </a:r>
            <a:r>
              <a:rPr lang="en-US" sz="1200" b="0" i="0" u="none" strike="noStrike" cap="none" dirty="0" err="1" smtClean="0">
                <a:solidFill>
                  <a:schemeClr val="dk1"/>
                </a:solidFill>
                <a:effectLst/>
                <a:latin typeface="Calibri"/>
                <a:ea typeface="Calibri"/>
                <a:cs typeface="Calibri"/>
                <a:sym typeface="Calibri"/>
              </a:rPr>
              <a:t>educație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egală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și</a:t>
            </a:r>
            <a:r>
              <a:rPr lang="en-US" sz="1200" b="0" i="0" u="none" strike="noStrike" cap="none" dirty="0" smtClean="0">
                <a:solidFill>
                  <a:schemeClr val="dk1"/>
                </a:solidFill>
                <a:effectLst/>
                <a:latin typeface="Calibri"/>
                <a:ea typeface="Calibri"/>
                <a:cs typeface="Calibri"/>
                <a:sym typeface="Calibri"/>
              </a:rPr>
              <a:t> de a </a:t>
            </a:r>
            <a:r>
              <a:rPr lang="en-US" sz="1200" b="0" i="0" u="none" strike="noStrike" cap="none" dirty="0" err="1" smtClean="0">
                <a:solidFill>
                  <a:schemeClr val="dk1"/>
                </a:solidFill>
                <a:effectLst/>
                <a:latin typeface="Calibri"/>
                <a:ea typeface="Calibri"/>
                <a:cs typeface="Calibri"/>
                <a:sym typeface="Calibri"/>
              </a:rPr>
              <a:t>participa</a:t>
            </a:r>
            <a:r>
              <a:rPr lang="en-US" sz="1200" b="0" i="0" u="none" strike="noStrike" cap="none" dirty="0" smtClean="0">
                <a:solidFill>
                  <a:schemeClr val="dk1"/>
                </a:solidFill>
                <a:effectLst/>
                <a:latin typeface="Calibri"/>
                <a:ea typeface="Calibri"/>
                <a:cs typeface="Calibri"/>
                <a:sym typeface="Calibri"/>
              </a:rPr>
              <a:t> la </a:t>
            </a:r>
            <a:r>
              <a:rPr lang="en-US" sz="1200" b="0" i="0" u="none" strike="noStrike" cap="none" dirty="0" err="1" smtClean="0">
                <a:solidFill>
                  <a:schemeClr val="dk1"/>
                </a:solidFill>
                <a:effectLst/>
                <a:latin typeface="Calibri"/>
                <a:ea typeface="Calibri"/>
                <a:cs typeface="Calibri"/>
                <a:sym typeface="Calibri"/>
              </a:rPr>
              <a:t>activități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sociale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și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culturale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Discriminarea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este</a:t>
            </a:r>
            <a:r>
              <a:rPr lang="en-US" sz="1200" b="0" i="0" u="none" strike="noStrike" cap="none" dirty="0" smtClean="0">
                <a:solidFill>
                  <a:schemeClr val="dk1"/>
                </a:solidFill>
                <a:effectLst/>
                <a:latin typeface="Calibri"/>
                <a:ea typeface="Calibri"/>
                <a:cs typeface="Calibri"/>
                <a:sym typeface="Calibri"/>
              </a:rPr>
              <a:t> un </a:t>
            </a:r>
            <a:r>
              <a:rPr lang="en-US" sz="1200" b="0" i="0" u="none" strike="noStrike" cap="none" dirty="0" err="1" smtClean="0">
                <a:solidFill>
                  <a:schemeClr val="dk1"/>
                </a:solidFill>
                <a:effectLst/>
                <a:latin typeface="Calibri"/>
                <a:ea typeface="Calibri"/>
                <a:cs typeface="Calibri"/>
                <a:sym typeface="Calibri"/>
              </a:rPr>
              <a:t>proces</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legat</a:t>
            </a:r>
            <a:r>
              <a:rPr lang="en-US" sz="1200" b="0" i="0" u="none" strike="noStrike" cap="none" dirty="0" smtClean="0">
                <a:solidFill>
                  <a:schemeClr val="dk1"/>
                </a:solidFill>
                <a:effectLst/>
                <a:latin typeface="Calibri"/>
                <a:ea typeface="Calibri"/>
                <a:cs typeface="Calibri"/>
                <a:sym typeface="Calibri"/>
              </a:rPr>
              <a:t> de </a:t>
            </a:r>
            <a:r>
              <a:rPr lang="en-US" sz="1200" b="0" i="0" u="none" strike="noStrike" cap="none" dirty="0" err="1" smtClean="0">
                <a:solidFill>
                  <a:schemeClr val="dk1"/>
                </a:solidFill>
                <a:effectLst/>
                <a:latin typeface="Calibri"/>
                <a:ea typeface="Calibri"/>
                <a:cs typeface="Calibri"/>
                <a:sym typeface="Calibri"/>
              </a:rPr>
              <a:t>toate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atitudinile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și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comportamentele</a:t>
            </a:r>
            <a:r>
              <a:rPr lang="en-US" sz="1200" b="0" i="0" u="none" strike="noStrike" cap="none" dirty="0" smtClean="0">
                <a:solidFill>
                  <a:schemeClr val="dk1"/>
                </a:solidFill>
                <a:effectLst/>
                <a:latin typeface="Calibri"/>
                <a:ea typeface="Calibri"/>
                <a:cs typeface="Calibri"/>
                <a:sym typeface="Calibri"/>
              </a:rPr>
              <a:t> negative care </a:t>
            </a:r>
            <a:r>
              <a:rPr lang="en-US" sz="1200" b="0" i="0" u="none" strike="noStrike" cap="none" dirty="0" err="1" smtClean="0">
                <a:solidFill>
                  <a:schemeClr val="dk1"/>
                </a:solidFill>
                <a:effectLst/>
                <a:latin typeface="Calibri"/>
                <a:ea typeface="Calibri"/>
                <a:cs typeface="Calibri"/>
                <a:sym typeface="Calibri"/>
              </a:rPr>
              <a:t>sunt</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alimentate</a:t>
            </a:r>
            <a:r>
              <a:rPr lang="en-US" sz="1200" b="0" i="0" u="none" strike="noStrike" cap="none" dirty="0" smtClean="0">
                <a:solidFill>
                  <a:schemeClr val="dk1"/>
                </a:solidFill>
                <a:effectLst/>
                <a:latin typeface="Calibri"/>
                <a:ea typeface="Calibri"/>
                <a:cs typeface="Calibri"/>
                <a:sym typeface="Calibri"/>
              </a:rPr>
              <a:t> de </a:t>
            </a:r>
            <a:r>
              <a:rPr lang="en-US" sz="1200" b="0" i="0" u="none" strike="noStrike" cap="none" dirty="0" err="1" smtClean="0">
                <a:solidFill>
                  <a:schemeClr val="dk1"/>
                </a:solidFill>
                <a:effectLst/>
                <a:latin typeface="Calibri"/>
                <a:ea typeface="Calibri"/>
                <a:cs typeface="Calibri"/>
                <a:sym typeface="Calibri"/>
              </a:rPr>
              <a:t>prejudecăți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împotriva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membrilor</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unui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grup</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err="1" smtClean="0">
                <a:solidFill>
                  <a:schemeClr val="dk1"/>
                </a:solidFill>
                <a:effectLst/>
                <a:latin typeface="Calibri"/>
                <a:ea typeface="Calibri"/>
                <a:cs typeface="Calibri"/>
                <a:sym typeface="Calibri"/>
              </a:rPr>
              <a:t>sau</a:t>
            </a:r>
            <a:r>
              <a:rPr lang="en-US" sz="1200" b="0" i="0" u="none" strike="noStrike" cap="none" smtClean="0">
                <a:solidFill>
                  <a:schemeClr val="dk1"/>
                </a:solidFill>
                <a:effectLst/>
                <a:latin typeface="Calibri"/>
                <a:ea typeface="Calibri"/>
                <a:cs typeface="Calibri"/>
                <a:sym typeface="Calibri"/>
              </a:rPr>
              <a:t> </a:t>
            </a:r>
            <a:r>
              <a:rPr lang="ro-RO" sz="1200" b="0" i="0" u="none" strike="noStrike" cap="none" smtClean="0">
                <a:solidFill>
                  <a:schemeClr val="dk1"/>
                </a:solidFill>
                <a:effectLst/>
                <a:latin typeface="Calibri"/>
                <a:ea typeface="Calibri"/>
                <a:cs typeface="Calibri"/>
                <a:sym typeface="Calibri"/>
              </a:rPr>
              <a:t>a </a:t>
            </a:r>
            <a:r>
              <a:rPr lang="en-US" sz="1200" b="0" i="0" u="none" strike="noStrike" cap="none" smtClean="0">
                <a:solidFill>
                  <a:schemeClr val="dk1"/>
                </a:solidFill>
                <a:effectLst/>
                <a:latin typeface="Calibri"/>
                <a:ea typeface="Calibri"/>
                <a:cs typeface="Calibri"/>
                <a:sym typeface="Calibri"/>
              </a:rPr>
              <a:t>grup</a:t>
            </a:r>
            <a:r>
              <a:rPr lang="ro-RO" sz="1200" b="0" i="0" u="none" strike="noStrike" cap="none" smtClean="0">
                <a:solidFill>
                  <a:schemeClr val="dk1"/>
                </a:solidFill>
                <a:effectLst/>
                <a:latin typeface="Calibri"/>
                <a:ea typeface="Calibri"/>
                <a:cs typeface="Calibri"/>
                <a:sym typeface="Calibri"/>
              </a:rPr>
              <a:t>ului în întregul său</a:t>
            </a:r>
            <a:r>
              <a:rPr lang="en-US" sz="1200" b="0" i="0" u="none" strike="noStrike" cap="none"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smtClean="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err="1" smtClean="0">
                <a:solidFill>
                  <a:schemeClr val="dk1"/>
                </a:solidFill>
                <a:effectLst/>
                <a:latin typeface="Calibri"/>
                <a:ea typeface="Calibri"/>
                <a:cs typeface="Calibri"/>
                <a:sym typeface="Calibri"/>
              </a:rPr>
              <a:t>Discriminarea</a:t>
            </a:r>
            <a:r>
              <a:rPr lang="en-US" sz="1200" b="1" i="0" u="none" strike="noStrike" cap="none" dirty="0" smtClean="0">
                <a:solidFill>
                  <a:schemeClr val="dk1"/>
                </a:solidFill>
                <a:effectLst/>
                <a:latin typeface="Calibri"/>
                <a:ea typeface="Calibri"/>
                <a:cs typeface="Calibri"/>
                <a:sym typeface="Calibri"/>
              </a:rPr>
              <a:t> </a:t>
            </a:r>
            <a:r>
              <a:rPr lang="en-US" sz="1200" b="1" i="0" u="none" strike="noStrike" cap="none" dirty="0" err="1" smtClean="0">
                <a:solidFill>
                  <a:schemeClr val="dk1"/>
                </a:solidFill>
                <a:effectLst/>
                <a:latin typeface="Calibri"/>
                <a:ea typeface="Calibri"/>
                <a:cs typeface="Calibri"/>
                <a:sym typeface="Calibri"/>
              </a:rPr>
              <a:t>directă</a:t>
            </a:r>
            <a:r>
              <a:rPr lang="en-US" sz="1200" b="1"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tratamentul</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inegal</a:t>
            </a:r>
            <a:r>
              <a:rPr lang="en-US" sz="1200" b="0" i="0" u="none" strike="noStrike" cap="none" dirty="0" smtClean="0">
                <a:solidFill>
                  <a:schemeClr val="dk1"/>
                </a:solidFill>
                <a:effectLst/>
                <a:latin typeface="Calibri"/>
                <a:ea typeface="Calibri"/>
                <a:cs typeface="Calibri"/>
                <a:sym typeface="Calibri"/>
              </a:rPr>
              <a:t> al </a:t>
            </a:r>
            <a:r>
              <a:rPr lang="en-US" sz="1200" b="0" i="0" u="none" strike="noStrike" cap="none" dirty="0" err="1" smtClean="0">
                <a:solidFill>
                  <a:schemeClr val="dk1"/>
                </a:solidFill>
                <a:effectLst/>
                <a:latin typeface="Calibri"/>
                <a:ea typeface="Calibri"/>
                <a:cs typeface="Calibri"/>
                <a:sym typeface="Calibri"/>
              </a:rPr>
              <a:t>unei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persoane</a:t>
            </a:r>
            <a:r>
              <a:rPr lang="en-US" sz="1200" b="0" i="0" u="none" strike="noStrike" cap="none" dirty="0" smtClean="0">
                <a:solidFill>
                  <a:schemeClr val="dk1"/>
                </a:solidFill>
                <a:effectLst/>
                <a:latin typeface="Calibri"/>
                <a:ea typeface="Calibri"/>
                <a:cs typeface="Calibri"/>
                <a:sym typeface="Calibri"/>
              </a:rPr>
              <a:t>, al </a:t>
            </a:r>
            <a:r>
              <a:rPr lang="en-US" sz="1200" b="0" i="0" u="none" strike="noStrike" cap="none" dirty="0" err="1" smtClean="0">
                <a:solidFill>
                  <a:schemeClr val="dk1"/>
                </a:solidFill>
                <a:effectLst/>
                <a:latin typeface="Calibri"/>
                <a:ea typeface="Calibri"/>
                <a:cs typeface="Calibri"/>
                <a:sym typeface="Calibri"/>
              </a:rPr>
              <a:t>unui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grup</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sau</a:t>
            </a:r>
            <a:r>
              <a:rPr lang="en-US" sz="1200" b="0" i="0" u="none" strike="noStrike" cap="none" dirty="0" smtClean="0">
                <a:solidFill>
                  <a:schemeClr val="dk1"/>
                </a:solidFill>
                <a:effectLst/>
                <a:latin typeface="Calibri"/>
                <a:ea typeface="Calibri"/>
                <a:cs typeface="Calibri"/>
                <a:sym typeface="Calibri"/>
              </a:rPr>
              <a:t> al </a:t>
            </a:r>
            <a:r>
              <a:rPr lang="en-US" sz="1200" b="0" i="0" u="none" strike="noStrike" cap="none" dirty="0" err="1" smtClean="0">
                <a:solidFill>
                  <a:schemeClr val="dk1"/>
                </a:solidFill>
                <a:effectLst/>
                <a:latin typeface="Calibri"/>
                <a:ea typeface="Calibri"/>
                <a:cs typeface="Calibri"/>
                <a:sym typeface="Calibri"/>
              </a:rPr>
              <a:t>unui</a:t>
            </a:r>
            <a:r>
              <a:rPr lang="en-US" sz="1200" b="0" i="0" u="none" strike="noStrike" cap="none" dirty="0" smtClean="0">
                <a:solidFill>
                  <a:schemeClr val="dk1"/>
                </a:solidFill>
                <a:effectLst/>
                <a:latin typeface="Calibri"/>
                <a:ea typeface="Calibri"/>
                <a:cs typeface="Calibri"/>
                <a:sym typeface="Calibri"/>
              </a:rPr>
              <a:t> segment al </a:t>
            </a:r>
            <a:r>
              <a:rPr lang="en-US" sz="1200" b="0" i="0" u="none" strike="noStrike" cap="none" dirty="0" err="1" smtClean="0">
                <a:solidFill>
                  <a:schemeClr val="dk1"/>
                </a:solidFill>
                <a:effectLst/>
                <a:latin typeface="Calibri"/>
                <a:ea typeface="Calibri"/>
                <a:cs typeface="Calibri"/>
                <a:sym typeface="Calibri"/>
              </a:rPr>
              <a:t>societății</a:t>
            </a:r>
            <a:r>
              <a:rPr lang="ro-RO" sz="1200" b="0" i="0" u="none" strike="noStrike" cap="none" dirty="0" smtClean="0">
                <a:solidFill>
                  <a:schemeClr val="dk1"/>
                </a:solidFill>
                <a:effectLst/>
                <a:latin typeface="Calibri"/>
                <a:ea typeface="Calibri"/>
                <a:cs typeface="Calibri"/>
                <a:sym typeface="Calibri"/>
              </a:rPr>
              <a:t>,</a:t>
            </a:r>
            <a:r>
              <a:rPr lang="en-US" sz="1200" b="0" i="0" u="none" strike="noStrike" cap="none" dirty="0" smtClean="0">
                <a:solidFill>
                  <a:schemeClr val="dk1"/>
                </a:solidFill>
                <a:effectLst/>
                <a:latin typeface="Calibri"/>
                <a:ea typeface="Calibri"/>
                <a:cs typeface="Calibri"/>
                <a:sym typeface="Calibri"/>
              </a:rPr>
              <a:t> din </a:t>
            </a:r>
            <a:r>
              <a:rPr lang="en-US" sz="1200" b="0" i="0" u="none" strike="noStrike" cap="none" dirty="0" err="1" smtClean="0">
                <a:solidFill>
                  <a:schemeClr val="dk1"/>
                </a:solidFill>
                <a:effectLst/>
                <a:latin typeface="Calibri"/>
                <a:ea typeface="Calibri"/>
                <a:cs typeface="Calibri"/>
                <a:sym typeface="Calibri"/>
              </a:rPr>
              <a:t>cauza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diferențelor</a:t>
            </a:r>
            <a:r>
              <a:rPr lang="en-US" sz="1200" b="0" i="0" u="none" strike="noStrike" cap="none" dirty="0" smtClean="0">
                <a:solidFill>
                  <a:schemeClr val="dk1"/>
                </a:solidFill>
                <a:effectLst/>
                <a:latin typeface="Calibri"/>
                <a:ea typeface="Calibri"/>
                <a:cs typeface="Calibri"/>
                <a:sym typeface="Calibri"/>
              </a:rPr>
              <a:t> de </a:t>
            </a:r>
            <a:r>
              <a:rPr lang="en-US" sz="1200" b="0" i="0" u="none" strike="noStrike" cap="none" dirty="0" err="1" smtClean="0">
                <a:solidFill>
                  <a:schemeClr val="dk1"/>
                </a:solidFill>
                <a:effectLst/>
                <a:latin typeface="Calibri"/>
                <a:ea typeface="Calibri"/>
                <a:cs typeface="Calibri"/>
                <a:sym typeface="Calibri"/>
              </a:rPr>
              <a:t>credință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limbă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religie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sau</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etnie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și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așa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mai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departe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Forme</a:t>
            </a:r>
            <a:r>
              <a:rPr lang="en-US" sz="1200" b="0" i="0" u="none" strike="noStrike" cap="none" dirty="0" smtClean="0">
                <a:solidFill>
                  <a:schemeClr val="dk1"/>
                </a:solidFill>
                <a:effectLst/>
                <a:latin typeface="Calibri"/>
                <a:ea typeface="Calibri"/>
                <a:cs typeface="Calibri"/>
                <a:sym typeface="Calibri"/>
              </a:rPr>
              <a:t> de </a:t>
            </a:r>
            <a:r>
              <a:rPr lang="en-US" sz="1200" b="0" i="0" u="none" strike="noStrike" cap="none" dirty="0" err="1" smtClean="0">
                <a:solidFill>
                  <a:schemeClr val="dk1"/>
                </a:solidFill>
                <a:effectLst/>
                <a:latin typeface="Calibri"/>
                <a:ea typeface="Calibri"/>
                <a:cs typeface="Calibri"/>
                <a:sym typeface="Calibri"/>
              </a:rPr>
              <a:t>manifestare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batjocorire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denigrare</a:t>
            </a:r>
            <a:r>
              <a:rPr lang="en-US" sz="1200" b="0" i="0" u="none" strike="noStrike" cap="none" dirty="0" smtClean="0">
                <a:solidFill>
                  <a:schemeClr val="dk1"/>
                </a:solidFill>
                <a:effectLst/>
                <a:latin typeface="Calibri"/>
                <a:ea typeface="Calibri"/>
                <a:cs typeface="Calibri"/>
                <a:sym typeface="Calibri"/>
              </a:rPr>
              <a:t> </a:t>
            </a:r>
            <a:r>
              <a:rPr lang="ro-RO" sz="1200" b="0" i="0" u="none" strike="noStrike" cap="none" dirty="0" smtClean="0">
                <a:solidFill>
                  <a:schemeClr val="dk1"/>
                </a:solidFill>
                <a:effectLst/>
                <a:latin typeface="Calibri"/>
                <a:ea typeface="Calibri"/>
                <a:cs typeface="Calibri"/>
                <a:sym typeface="Calibri"/>
              </a:rPr>
              <a:t>exprimate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în</a:t>
            </a:r>
            <a:r>
              <a:rPr lang="en-US" sz="1200" b="0" i="0" u="none" strike="noStrike" cap="none" dirty="0" smtClean="0">
                <a:solidFill>
                  <a:schemeClr val="dk1"/>
                </a:solidFill>
                <a:effectLst/>
                <a:latin typeface="Calibri"/>
                <a:ea typeface="Calibri"/>
                <a:cs typeface="Calibri"/>
                <a:sym typeface="Calibri"/>
              </a:rPr>
              <a:t> mod </a:t>
            </a:r>
            <a:r>
              <a:rPr lang="en-US" sz="1200" b="0" i="0" u="none" strike="noStrike" cap="none" dirty="0" err="1" smtClean="0">
                <a:solidFill>
                  <a:schemeClr val="dk1"/>
                </a:solidFill>
                <a:effectLst/>
                <a:latin typeface="Calibri"/>
                <a:ea typeface="Calibri"/>
                <a:cs typeface="Calibri"/>
                <a:sym typeface="Calibri"/>
              </a:rPr>
              <a:t>deschis</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discursuri</a:t>
            </a:r>
            <a:r>
              <a:rPr lang="ro-RO" sz="1200" b="0" i="0" u="none" strike="noStrike" cap="none" baseline="0"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care </a:t>
            </a:r>
            <a:r>
              <a:rPr lang="en-US" sz="1200" b="0" i="0" u="none" strike="noStrike" cap="none" dirty="0" err="1" smtClean="0">
                <a:solidFill>
                  <a:schemeClr val="dk1"/>
                </a:solidFill>
                <a:effectLst/>
                <a:latin typeface="Calibri"/>
                <a:ea typeface="Calibri"/>
                <a:cs typeface="Calibri"/>
                <a:sym typeface="Calibri"/>
              </a:rPr>
              <a:t>incită</a:t>
            </a:r>
            <a:r>
              <a:rPr lang="en-US" sz="1200" b="0" i="0" u="none" strike="noStrike" cap="none" dirty="0" smtClean="0">
                <a:solidFill>
                  <a:schemeClr val="dk1"/>
                </a:solidFill>
                <a:effectLst/>
                <a:latin typeface="Calibri"/>
                <a:ea typeface="Calibri"/>
                <a:cs typeface="Calibri"/>
                <a:sym typeface="Calibri"/>
              </a:rPr>
              <a:t> la </a:t>
            </a:r>
            <a:r>
              <a:rPr lang="en-US" sz="1200" b="0" i="0" u="none" strike="noStrike" cap="none" dirty="0" err="1" smtClean="0">
                <a:solidFill>
                  <a:schemeClr val="dk1"/>
                </a:solidFill>
                <a:effectLst/>
                <a:latin typeface="Calibri"/>
                <a:ea typeface="Calibri"/>
                <a:cs typeface="Calibri"/>
                <a:sym typeface="Calibri"/>
              </a:rPr>
              <a:t>discriminare</a:t>
            </a:r>
            <a:r>
              <a:rPr lang="en-US" sz="1200" b="0" i="0" u="none" strike="noStrike" cap="none" dirty="0" smtClean="0">
                <a:solidFill>
                  <a:schemeClr val="dk1"/>
                </a:solidFill>
                <a:effectLst/>
                <a:latin typeface="Calibri"/>
                <a:ea typeface="Calibri"/>
                <a:cs typeface="Calibri"/>
                <a:sym typeface="Calibri"/>
              </a:rPr>
              <a:t>.</a:t>
            </a:r>
            <a:endParaRPr lang="ro-RO" sz="1200" b="0" i="0" u="none" strike="noStrike" cap="none" dirty="0" smtClean="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smtClean="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err="1" smtClean="0">
                <a:solidFill>
                  <a:schemeClr val="dk1"/>
                </a:solidFill>
                <a:effectLst/>
                <a:latin typeface="Calibri"/>
                <a:ea typeface="Calibri"/>
                <a:cs typeface="Calibri"/>
                <a:sym typeface="Calibri"/>
              </a:rPr>
              <a:t>Discriminare</a:t>
            </a:r>
            <a:r>
              <a:rPr lang="en-US" sz="1200" b="1" i="0" u="none" strike="noStrike" cap="none" dirty="0" smtClean="0">
                <a:solidFill>
                  <a:schemeClr val="dk1"/>
                </a:solidFill>
                <a:effectLst/>
                <a:latin typeface="Calibri"/>
                <a:ea typeface="Calibri"/>
                <a:cs typeface="Calibri"/>
                <a:sym typeface="Calibri"/>
              </a:rPr>
              <a:t> </a:t>
            </a:r>
            <a:r>
              <a:rPr lang="en-US" sz="1200" b="1" i="0" u="none" strike="noStrike" cap="none" dirty="0" err="1" smtClean="0">
                <a:solidFill>
                  <a:schemeClr val="dk1"/>
                </a:solidFill>
                <a:effectLst/>
                <a:latin typeface="Calibri"/>
                <a:ea typeface="Calibri"/>
                <a:cs typeface="Calibri"/>
                <a:sym typeface="Calibri"/>
              </a:rPr>
              <a:t>indirectă</a:t>
            </a:r>
            <a:r>
              <a:rPr lang="en-US" sz="1200" b="1"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atitudini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greu</a:t>
            </a:r>
            <a:r>
              <a:rPr lang="en-US" sz="1200" b="0" i="0" u="none" strike="noStrike" cap="none" dirty="0" smtClean="0">
                <a:solidFill>
                  <a:schemeClr val="dk1"/>
                </a:solidFill>
                <a:effectLst/>
                <a:latin typeface="Calibri"/>
                <a:ea typeface="Calibri"/>
                <a:cs typeface="Calibri"/>
                <a:sym typeface="Calibri"/>
              </a:rPr>
              <a:t> de </a:t>
            </a:r>
            <a:r>
              <a:rPr lang="en-US" sz="1200" b="0" i="0" u="none" strike="noStrike" cap="none" dirty="0" err="1" smtClean="0">
                <a:solidFill>
                  <a:schemeClr val="dk1"/>
                </a:solidFill>
                <a:effectLst/>
                <a:latin typeface="Calibri"/>
                <a:ea typeface="Calibri"/>
                <a:cs typeface="Calibri"/>
                <a:sym typeface="Calibri"/>
              </a:rPr>
              <a:t>recunoscut</a:t>
            </a:r>
            <a:r>
              <a:rPr lang="en-US" sz="1200" b="0" i="0" u="none" strike="noStrike" cap="none" dirty="0" smtClean="0">
                <a:solidFill>
                  <a:schemeClr val="dk1"/>
                </a:solidFill>
                <a:effectLst/>
                <a:latin typeface="Calibri"/>
                <a:ea typeface="Calibri"/>
                <a:cs typeface="Calibri"/>
                <a:sym typeface="Calibri"/>
              </a:rPr>
              <a:t>, care </a:t>
            </a:r>
            <a:r>
              <a:rPr lang="en-US" sz="1200" b="0" i="0" u="none" strike="noStrike" cap="none" dirty="0" err="1" smtClean="0">
                <a:solidFill>
                  <a:schemeClr val="dk1"/>
                </a:solidFill>
                <a:effectLst/>
                <a:latin typeface="Calibri"/>
                <a:ea typeface="Calibri"/>
                <a:cs typeface="Calibri"/>
                <a:sym typeface="Calibri"/>
              </a:rPr>
              <a:t>funcționează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err="1" smtClean="0">
                <a:solidFill>
                  <a:schemeClr val="dk1"/>
                </a:solidFill>
                <a:effectLst/>
                <a:latin typeface="Calibri"/>
                <a:ea typeface="Calibri"/>
                <a:cs typeface="Calibri"/>
                <a:sym typeface="Calibri"/>
              </a:rPr>
              <a:t>prin</a:t>
            </a:r>
            <a:r>
              <a:rPr lang="en-US" sz="1200" b="0" i="0" u="none" strike="noStrike" cap="none" smtClean="0">
                <a:solidFill>
                  <a:schemeClr val="dk1"/>
                </a:solidFill>
                <a:effectLst/>
                <a:latin typeface="Calibri"/>
                <a:ea typeface="Calibri"/>
                <a:cs typeface="Calibri"/>
                <a:sym typeface="Calibri"/>
              </a:rPr>
              <a:t> in</a:t>
            </a:r>
            <a:r>
              <a:rPr lang="ro-RO" sz="1200" b="0" i="0" u="none" strike="noStrike" cap="none" smtClean="0">
                <a:solidFill>
                  <a:schemeClr val="dk1"/>
                </a:solidFill>
                <a:effectLst/>
                <a:latin typeface="Calibri"/>
                <a:ea typeface="Calibri"/>
                <a:cs typeface="Calibri"/>
                <a:sym typeface="Calibri"/>
              </a:rPr>
              <a:t>sinuări</a:t>
            </a:r>
            <a:r>
              <a:rPr lang="en-US" sz="1200" b="0" i="0" u="none" strike="noStrike" cap="none"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sau</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forme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indirecte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smtClean="0">
                <a:solidFill>
                  <a:schemeClr val="dk1"/>
                </a:solidFill>
                <a:effectLst/>
                <a:latin typeface="Calibri"/>
                <a:ea typeface="Calibri"/>
                <a:cs typeface="Calibri"/>
                <a:sym typeface="Calibri"/>
              </a:rPr>
              <a:t>de exprimare</a:t>
            </a:r>
            <a:r>
              <a:rPr lang="ro-RO" sz="1200" b="0" i="0" u="none" strike="noStrike" cap="none" smtClean="0">
                <a:solidFill>
                  <a:schemeClr val="dk1"/>
                </a:solidFill>
                <a:effectLst/>
                <a:latin typeface="Calibri"/>
                <a:ea typeface="Calibri"/>
                <a:cs typeface="Calibri"/>
                <a:sym typeface="Calibri"/>
              </a:rPr>
              <a:t>.</a:t>
            </a:r>
            <a:endParaRPr lang="ro-RO" sz="1200" b="0" i="0" u="none" strike="noStrike" cap="none" dirty="0" smtClean="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smtClean="0">
                <a:solidFill>
                  <a:schemeClr val="dk1"/>
                </a:solidFill>
                <a:effectLst/>
                <a:latin typeface="Calibri"/>
                <a:ea typeface="Calibri"/>
                <a:cs typeface="Calibri"/>
                <a:sym typeface="Calibri"/>
              </a:rPr>
              <a:t>"</a:t>
            </a:r>
            <a:r>
              <a:rPr lang="en-US" sz="1200" b="0" i="0" u="none" strike="noStrike" cap="none" dirty="0" err="1" smtClean="0">
                <a:solidFill>
                  <a:schemeClr val="dk1"/>
                </a:solidFill>
                <a:effectLst/>
                <a:latin typeface="Calibri"/>
                <a:ea typeface="Calibri"/>
                <a:cs typeface="Calibri"/>
                <a:sym typeface="Calibri"/>
              </a:rPr>
              <a:t>Ignorarea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este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una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dintre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cele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mai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evidente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forme</a:t>
            </a:r>
            <a:r>
              <a:rPr lang="ro-RO" sz="1200" b="0" i="0" u="none" strike="noStrike" cap="none" baseline="0" dirty="0" smtClean="0">
                <a:solidFill>
                  <a:schemeClr val="dk1"/>
                </a:solidFill>
                <a:effectLst/>
                <a:latin typeface="Calibri"/>
                <a:ea typeface="Calibri"/>
                <a:cs typeface="Calibri"/>
                <a:sym typeface="Calibri"/>
              </a:rPr>
              <a:t> de discriminare indirectă</a:t>
            </a:r>
            <a:r>
              <a:rPr lang="en-US" sz="1200" b="0" i="0" u="none" strike="noStrike" cap="none" dirty="0" smtClean="0">
                <a:solidFill>
                  <a:schemeClr val="dk1"/>
                </a:solidFill>
                <a:effectLst/>
                <a:latin typeface="Calibri"/>
                <a:ea typeface="Calibri"/>
                <a:cs typeface="Calibri"/>
                <a:sym typeface="Calibri"/>
              </a:rPr>
              <a:t>. Un </a:t>
            </a:r>
            <a:r>
              <a:rPr lang="en-US" sz="1200" b="0" i="0" u="none" strike="noStrike" cap="none" dirty="0" err="1" smtClean="0">
                <a:solidFill>
                  <a:schemeClr val="dk1"/>
                </a:solidFill>
                <a:effectLst/>
                <a:latin typeface="Calibri"/>
                <a:ea typeface="Calibri"/>
                <a:cs typeface="Calibri"/>
                <a:sym typeface="Calibri"/>
              </a:rPr>
              <a:t>exemplu</a:t>
            </a:r>
            <a:r>
              <a:rPr lang="en-US" sz="1200" b="0" i="0" u="none" strike="noStrike" cap="none" dirty="0" smtClean="0">
                <a:solidFill>
                  <a:schemeClr val="dk1"/>
                </a:solidFill>
                <a:effectLst/>
                <a:latin typeface="Calibri"/>
                <a:ea typeface="Calibri"/>
                <a:cs typeface="Calibri"/>
                <a:sym typeface="Calibri"/>
              </a:rPr>
              <a:t> al </a:t>
            </a:r>
            <a:r>
              <a:rPr lang="en-US" sz="1200" b="0" i="0" u="none" strike="noStrike" cap="none" dirty="0" err="1" smtClean="0">
                <a:solidFill>
                  <a:schemeClr val="dk1"/>
                </a:solidFill>
                <a:effectLst/>
                <a:latin typeface="Calibri"/>
                <a:ea typeface="Calibri"/>
                <a:cs typeface="Calibri"/>
                <a:sym typeface="Calibri"/>
              </a:rPr>
              <a:t>acestui</a:t>
            </a:r>
            <a:r>
              <a:rPr lang="en-US" sz="1200" b="0" i="0" u="none" strike="noStrike" cap="none" dirty="0" smtClean="0">
                <a:solidFill>
                  <a:schemeClr val="dk1"/>
                </a:solidFill>
                <a:effectLst/>
                <a:latin typeface="Calibri"/>
                <a:ea typeface="Calibri"/>
                <a:cs typeface="Calibri"/>
                <a:sym typeface="Calibri"/>
              </a:rPr>
              <a:t> tip de </a:t>
            </a:r>
            <a:r>
              <a:rPr lang="en-US" sz="1200" b="0" i="0" u="none" strike="noStrike" cap="none" dirty="0" err="1" smtClean="0">
                <a:solidFill>
                  <a:schemeClr val="dk1"/>
                </a:solidFill>
                <a:effectLst/>
                <a:latin typeface="Calibri"/>
                <a:ea typeface="Calibri"/>
                <a:cs typeface="Calibri"/>
                <a:sym typeface="Calibri"/>
              </a:rPr>
              <a:t>discriminare</a:t>
            </a:r>
            <a:r>
              <a:rPr lang="ro-RO" sz="1200" b="0" i="0" u="none" strike="noStrike" cap="none" dirty="0" smtClean="0">
                <a:solidFill>
                  <a:schemeClr val="dk1"/>
                </a:solidFill>
                <a:effectLst/>
                <a:latin typeface="Calibri"/>
                <a:ea typeface="Calibri"/>
                <a:cs typeface="Calibri"/>
                <a:sym typeface="Calibri"/>
              </a:rPr>
              <a:t>:</a:t>
            </a:r>
            <a:r>
              <a:rPr lang="ro-RO" sz="1200" b="0" i="0" u="none" strike="noStrike" cap="none" baseline="0"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în</a:t>
            </a:r>
            <a:r>
              <a:rPr lang="en-US" sz="1200" b="0" i="0" u="none" strike="noStrike" cap="none" dirty="0" smtClean="0">
                <a:solidFill>
                  <a:schemeClr val="dk1"/>
                </a:solidFill>
                <a:effectLst/>
                <a:latin typeface="Calibri"/>
                <a:ea typeface="Calibri"/>
                <a:cs typeface="Calibri"/>
                <a:sym typeface="Calibri"/>
              </a:rPr>
              <a:t> </a:t>
            </a:r>
            <a:r>
              <a:rPr lang="ro-RO" sz="1200" b="0" i="0" u="none" strike="noStrike" cap="none" dirty="0" smtClean="0">
                <a:solidFill>
                  <a:schemeClr val="dk1"/>
                </a:solidFill>
                <a:effectLst/>
                <a:latin typeface="Calibri"/>
                <a:ea typeface="Calibri"/>
                <a:cs typeface="Calibri"/>
                <a:sym typeface="Calibri"/>
              </a:rPr>
              <a:t>sala de </a:t>
            </a:r>
            <a:r>
              <a:rPr lang="en-US" sz="1200" b="0" i="0" u="none" strike="noStrike" cap="none" dirty="0" err="1" smtClean="0">
                <a:solidFill>
                  <a:schemeClr val="dk1"/>
                </a:solidFill>
                <a:effectLst/>
                <a:latin typeface="Calibri"/>
                <a:ea typeface="Calibri"/>
                <a:cs typeface="Calibri"/>
                <a:sym typeface="Calibri"/>
              </a:rPr>
              <a:t>clasă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profesorul</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err="1" smtClean="0">
                <a:solidFill>
                  <a:schemeClr val="dk1"/>
                </a:solidFill>
                <a:effectLst/>
                <a:latin typeface="Calibri"/>
                <a:ea typeface="Calibri"/>
                <a:cs typeface="Calibri"/>
                <a:sym typeface="Calibri"/>
              </a:rPr>
              <a:t>ignoră</a:t>
            </a:r>
            <a:r>
              <a:rPr lang="en-US" sz="1200" b="0" i="0" u="none" strike="noStrike" cap="none" smtClean="0">
                <a:solidFill>
                  <a:schemeClr val="dk1"/>
                </a:solidFill>
                <a:effectLst/>
                <a:latin typeface="Calibri"/>
                <a:ea typeface="Calibri"/>
                <a:cs typeface="Calibri"/>
                <a:sym typeface="Calibri"/>
              </a:rPr>
              <a:t> </a:t>
            </a:r>
            <a:r>
              <a:rPr lang="ro-RO" sz="1200" b="0" i="0" u="none" strike="noStrike" cap="none" smtClean="0">
                <a:solidFill>
                  <a:schemeClr val="dk1"/>
                </a:solidFill>
                <a:effectLst/>
                <a:latin typeface="Calibri"/>
                <a:ea typeface="Calibri"/>
                <a:cs typeface="Calibri"/>
                <a:sym typeface="Calibri"/>
              </a:rPr>
              <a:t>afirmaţiile</a:t>
            </a:r>
            <a:r>
              <a:rPr lang="en-US" sz="1200" b="0" i="0" u="none" strike="noStrike" cap="none"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elevului</a:t>
            </a:r>
            <a:r>
              <a:rPr lang="en-US" sz="1200" b="0" i="0" u="none" strike="noStrike" cap="none" dirty="0" smtClean="0">
                <a:solidFill>
                  <a:schemeClr val="dk1"/>
                </a:solidFill>
                <a:effectLst/>
                <a:latin typeface="Calibri"/>
                <a:ea typeface="Calibri"/>
                <a:cs typeface="Calibri"/>
                <a:sym typeface="Calibri"/>
              </a:rPr>
              <a:t> care </a:t>
            </a:r>
            <a:r>
              <a:rPr lang="en-US" sz="1200" b="0" i="0" u="none" strike="noStrike" cap="none" dirty="0" err="1" smtClean="0">
                <a:solidFill>
                  <a:schemeClr val="dk1"/>
                </a:solidFill>
                <a:effectLst/>
                <a:latin typeface="Calibri"/>
                <a:ea typeface="Calibri"/>
                <a:cs typeface="Calibri"/>
                <a:sym typeface="Calibri"/>
              </a:rPr>
              <a:t>este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err="1" smtClean="0">
                <a:solidFill>
                  <a:schemeClr val="dk1"/>
                </a:solidFill>
                <a:effectLst/>
                <a:latin typeface="Calibri"/>
                <a:ea typeface="Calibri"/>
                <a:cs typeface="Calibri"/>
                <a:sym typeface="Calibri"/>
              </a:rPr>
              <a:t>etichetat</a:t>
            </a:r>
            <a:r>
              <a:rPr lang="en-US" sz="1200" b="0" i="0" u="none" strike="noStrike" cap="none" smtClean="0">
                <a:solidFill>
                  <a:schemeClr val="dk1"/>
                </a:solidFill>
                <a:effectLst/>
                <a:latin typeface="Calibri"/>
                <a:ea typeface="Calibri"/>
                <a:cs typeface="Calibri"/>
                <a:sym typeface="Calibri"/>
              </a:rPr>
              <a:t> </a:t>
            </a:r>
            <a:r>
              <a:rPr lang="ro-RO" sz="1200" b="0" i="0" u="none" strike="noStrike" cap="none" smtClean="0">
                <a:solidFill>
                  <a:schemeClr val="dk1"/>
                </a:solidFill>
                <a:effectLst/>
                <a:latin typeface="Calibri"/>
                <a:ea typeface="Calibri"/>
                <a:cs typeface="Calibri"/>
                <a:sym typeface="Calibri"/>
              </a:rPr>
              <a:t>ca fiind </a:t>
            </a:r>
            <a:r>
              <a:rPr lang="en-US" sz="1200" b="0" i="0" u="none" strike="noStrike" cap="none" smtClean="0">
                <a:solidFill>
                  <a:schemeClr val="dk1"/>
                </a:solidFill>
                <a:effectLst/>
                <a:latin typeface="Calibri"/>
                <a:ea typeface="Calibri"/>
                <a:cs typeface="Calibri"/>
                <a:sym typeface="Calibri"/>
              </a:rPr>
              <a:t>obraznic </a:t>
            </a:r>
            <a:r>
              <a:rPr lang="en-US" sz="1200" b="0" i="0" u="none" strike="noStrike" cap="none" err="1" smtClean="0">
                <a:solidFill>
                  <a:schemeClr val="dk1"/>
                </a:solidFill>
                <a:effectLst/>
                <a:latin typeface="Calibri"/>
                <a:ea typeface="Calibri"/>
                <a:cs typeface="Calibri"/>
                <a:sym typeface="Calibri"/>
              </a:rPr>
              <a:t>și</a:t>
            </a:r>
            <a:r>
              <a:rPr lang="en-US" sz="1200" b="0" i="0" u="none" strike="noStrike" cap="none" smtClean="0">
                <a:solidFill>
                  <a:schemeClr val="dk1"/>
                </a:solidFill>
                <a:effectLst/>
                <a:latin typeface="Calibri"/>
                <a:ea typeface="Calibri"/>
                <a:cs typeface="Calibri"/>
                <a:sym typeface="Calibri"/>
              </a:rPr>
              <a:t> </a:t>
            </a:r>
            <a:r>
              <a:rPr lang="ro-RO" sz="1200" b="0" i="0" u="none" strike="noStrike" cap="none" smtClean="0">
                <a:solidFill>
                  <a:schemeClr val="dk1"/>
                </a:solidFill>
                <a:effectLst/>
                <a:latin typeface="Calibri"/>
                <a:ea typeface="Calibri"/>
                <a:cs typeface="Calibri"/>
                <a:sym typeface="Calibri"/>
              </a:rPr>
              <a:t>ia în considerare </a:t>
            </a:r>
            <a:r>
              <a:rPr lang="en-US" sz="1200" b="0" i="0" u="none" strike="noStrike" cap="none" smtClean="0">
                <a:solidFill>
                  <a:schemeClr val="dk1"/>
                </a:solidFill>
                <a:effectLst/>
                <a:latin typeface="Calibri"/>
                <a:ea typeface="Calibri"/>
                <a:cs typeface="Calibri"/>
                <a:sym typeface="Calibri"/>
              </a:rPr>
              <a:t>mai </a:t>
            </a:r>
            <a:r>
              <a:rPr lang="en-US" sz="1200" b="0" i="0" u="none" strike="noStrike" cap="none" err="1" smtClean="0">
                <a:solidFill>
                  <a:schemeClr val="dk1"/>
                </a:solidFill>
                <a:effectLst/>
                <a:latin typeface="Calibri"/>
                <a:ea typeface="Calibri"/>
                <a:cs typeface="Calibri"/>
                <a:sym typeface="Calibri"/>
              </a:rPr>
              <a:t>mult</a:t>
            </a:r>
            <a:r>
              <a:rPr lang="en-US" sz="1200" b="0" i="0" u="none" strike="noStrike" cap="none" smtClean="0">
                <a:solidFill>
                  <a:schemeClr val="dk1"/>
                </a:solidFill>
                <a:effectLst/>
                <a:latin typeface="Calibri"/>
                <a:ea typeface="Calibri"/>
                <a:cs typeface="Calibri"/>
                <a:sym typeface="Calibri"/>
              </a:rPr>
              <a:t> </a:t>
            </a:r>
            <a:r>
              <a:rPr lang="ro-RO" sz="1200" b="0" i="0" u="none" strike="noStrike" cap="none" smtClean="0">
                <a:solidFill>
                  <a:schemeClr val="dk1"/>
                </a:solidFill>
                <a:effectLst/>
                <a:latin typeface="Calibri"/>
                <a:ea typeface="Calibri"/>
                <a:cs typeface="Calibri"/>
                <a:sym typeface="Calibri"/>
              </a:rPr>
              <a:t>ceea ce spune </a:t>
            </a:r>
            <a:r>
              <a:rPr lang="en-US" sz="1200" b="0" i="0" u="none" strike="noStrike" cap="none" smtClean="0">
                <a:solidFill>
                  <a:schemeClr val="dk1"/>
                </a:solidFill>
                <a:effectLst/>
                <a:latin typeface="Calibri"/>
                <a:ea typeface="Calibri"/>
                <a:cs typeface="Calibri"/>
                <a:sym typeface="Calibri"/>
              </a:rPr>
              <a:t>elevul </a:t>
            </a:r>
            <a:r>
              <a:rPr lang="ro-RO" sz="1200" b="0" i="0" u="none" strike="noStrike" cap="none" smtClean="0">
                <a:solidFill>
                  <a:schemeClr val="dk1"/>
                </a:solidFill>
                <a:effectLst/>
                <a:latin typeface="Calibri"/>
                <a:ea typeface="Calibri"/>
                <a:cs typeface="Calibri"/>
                <a:sym typeface="Calibri"/>
              </a:rPr>
              <a:t>bun</a:t>
            </a:r>
            <a:r>
              <a:rPr lang="en-US" sz="1200" b="0" i="0" u="none" strike="noStrike" cap="none"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smtClean="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smtClean="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o-RO" sz="1200" b="0" i="0" u="none" strike="noStrike" cap="none"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19</a:t>
            </a:fld>
            <a:endParaRPr/>
          </a:p>
        </p:txBody>
      </p:sp>
    </p:spTree>
    <p:extLst>
      <p:ext uri="{BB962C8B-B14F-4D97-AF65-F5344CB8AC3E}">
        <p14:creationId xmlns:p14="http://schemas.microsoft.com/office/powerpoint/2010/main" val="2408131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mtClean="0"/>
              <a:t>Acest capitol tratează abilitățile secolului XXI care se referă în general la abilitățile de nivel înalt și tendințele de învățare pe care elevii trebuie să le dezvolte pentru a reuși în era informației. Aceste abilități sunt solicitate de educatori, lideri de afaceri, academicieni și instituții guvernamentale în societatea și viața de afaceri din secolul XXI.</a:t>
            </a:r>
            <a:endParaRPr lang="ro-RO" smtClean="0"/>
          </a:p>
          <a:p>
            <a:pPr marL="0" lvl="0" indent="0" algn="l" rtl="0">
              <a:lnSpc>
                <a:spcPct val="100000"/>
              </a:lnSpc>
              <a:spcBef>
                <a:spcPts val="0"/>
              </a:spcBef>
              <a:spcAft>
                <a:spcPts val="0"/>
              </a:spcAft>
              <a:buSzPts val="1400"/>
              <a:buNone/>
            </a:pPr>
            <a:endParaRPr lang="ro-RO" smtClean="0"/>
          </a:p>
          <a:p>
            <a:pPr marL="0" lvl="0" indent="0" algn="l" rtl="0">
              <a:lnSpc>
                <a:spcPct val="100000"/>
              </a:lnSpc>
              <a:spcBef>
                <a:spcPts val="0"/>
              </a:spcBef>
              <a:spcAft>
                <a:spcPts val="0"/>
              </a:spcAft>
              <a:buSzPts val="1400"/>
              <a:buNone/>
            </a:pPr>
            <a:r>
              <a:rPr lang="en-US" smtClean="0"/>
              <a:t>Mai mult, capitolul va aborda problemele legate de Educația Incluzivă.</a:t>
            </a:r>
            <a:r>
              <a:rPr lang="ro-RO" smtClean="0"/>
              <a:t> </a:t>
            </a:r>
            <a:r>
              <a:rPr lang="en-US" smtClean="0"/>
              <a:t>În timp ce educația se transformă într-un fenomen cu creștere rapidă în era informațională în care trăim; faptul că toată lumea are acces la informație este văzut ca un indicator important al nivelului de dezvoltare al țărilor. </a:t>
            </a:r>
            <a:endParaRPr lang="ro-RO" smtClean="0"/>
          </a:p>
          <a:p>
            <a:pPr marL="0" lvl="0" indent="0" algn="l" rtl="0">
              <a:lnSpc>
                <a:spcPct val="100000"/>
              </a:lnSpc>
              <a:spcBef>
                <a:spcPts val="0"/>
              </a:spcBef>
              <a:spcAft>
                <a:spcPts val="0"/>
              </a:spcAft>
              <a:buSzPts val="1400"/>
              <a:buNone/>
            </a:pPr>
            <a:endParaRPr lang="ro-RO" smtClean="0"/>
          </a:p>
        </p:txBody>
      </p:sp>
      <p:sp>
        <p:nvSpPr>
          <p:cNvPr id="41" name="Google Shape;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8108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baseline="0" dirty="0"/>
          </a:p>
        </p:txBody>
      </p:sp>
      <p:sp>
        <p:nvSpPr>
          <p:cNvPr id="4" name="Slide Number Placeholder 3"/>
          <p:cNvSpPr>
            <a:spLocks noGrp="1"/>
          </p:cNvSpPr>
          <p:nvPr>
            <p:ph type="sldNum" sz="quarter" idx="10"/>
          </p:nvPr>
        </p:nvSpPr>
        <p:spPr/>
        <p:txBody>
          <a:bodyPr/>
          <a:lstStyle/>
          <a:p>
            <a:fld id="{D81393BA-BE7B-418C-B506-9ADDC6FA2388}" type="slidenum">
              <a:rPr lang="en-GB" smtClean="0"/>
              <a:pPr/>
              <a:t>20</a:t>
            </a:fld>
            <a:endParaRPr lang="en-GB"/>
          </a:p>
        </p:txBody>
      </p:sp>
    </p:spTree>
    <p:extLst>
      <p:ext uri="{BB962C8B-B14F-4D97-AF65-F5344CB8AC3E}">
        <p14:creationId xmlns:p14="http://schemas.microsoft.com/office/powerpoint/2010/main" val="4088558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GB" baseline="0" dirty="0"/>
          </a:p>
        </p:txBody>
      </p:sp>
      <p:sp>
        <p:nvSpPr>
          <p:cNvPr id="4" name="Slide Number Placeholder 3"/>
          <p:cNvSpPr>
            <a:spLocks noGrp="1"/>
          </p:cNvSpPr>
          <p:nvPr>
            <p:ph type="sldNum" sz="quarter" idx="10"/>
          </p:nvPr>
        </p:nvSpPr>
        <p:spPr/>
        <p:txBody>
          <a:bodyPr/>
          <a:lstStyle/>
          <a:p>
            <a:fld id="{D81393BA-BE7B-418C-B506-9ADDC6FA2388}" type="slidenum">
              <a:rPr lang="en-GB" smtClean="0"/>
              <a:pPr/>
              <a:t>21</a:t>
            </a:fld>
            <a:endParaRPr lang="en-GB"/>
          </a:p>
        </p:txBody>
      </p:sp>
    </p:spTree>
    <p:extLst>
      <p:ext uri="{BB962C8B-B14F-4D97-AF65-F5344CB8AC3E}">
        <p14:creationId xmlns:p14="http://schemas.microsoft.com/office/powerpoint/2010/main" val="4088558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baseline="0" dirty="0" smtClean="0"/>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22</a:t>
            </a:fld>
            <a:endParaRPr/>
          </a:p>
        </p:txBody>
      </p:sp>
    </p:spTree>
    <p:extLst>
      <p:ext uri="{BB962C8B-B14F-4D97-AF65-F5344CB8AC3E}">
        <p14:creationId xmlns:p14="http://schemas.microsoft.com/office/powerpoint/2010/main" val="24081317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ro-RO" sz="1200" dirty="0" smtClean="0">
                <a:solidFill>
                  <a:schemeClr val="tx1"/>
                </a:solidFill>
              </a:rPr>
              <a:t>Împărțiți</a:t>
            </a:r>
            <a:r>
              <a:rPr lang="en-US" sz="1200" dirty="0" smtClean="0">
                <a:solidFill>
                  <a:schemeClr val="tx1"/>
                </a:solidFill>
              </a:rPr>
              <a:t> </a:t>
            </a:r>
            <a:r>
              <a:rPr lang="en-US" sz="1200" dirty="0" err="1" smtClean="0">
                <a:solidFill>
                  <a:schemeClr val="tx1"/>
                </a:solidFill>
              </a:rPr>
              <a:t>participanții</a:t>
            </a:r>
            <a:r>
              <a:rPr lang="en-US" sz="1200" dirty="0" smtClean="0">
                <a:solidFill>
                  <a:schemeClr val="tx1"/>
                </a:solidFill>
              </a:rPr>
              <a:t> </a:t>
            </a:r>
            <a:r>
              <a:rPr lang="en-US" sz="1200" dirty="0" err="1" smtClean="0">
                <a:solidFill>
                  <a:schemeClr val="tx1"/>
                </a:solidFill>
              </a:rPr>
              <a:t>în</a:t>
            </a:r>
            <a:r>
              <a:rPr lang="en-US" sz="1200" dirty="0" smtClean="0">
                <a:solidFill>
                  <a:schemeClr val="tx1"/>
                </a:solidFill>
              </a:rPr>
              <a:t> </a:t>
            </a:r>
            <a:r>
              <a:rPr lang="en-US" sz="1200" dirty="0" err="1" smtClean="0">
                <a:solidFill>
                  <a:schemeClr val="tx1"/>
                </a:solidFill>
              </a:rPr>
              <a:t>grupuri</a:t>
            </a:r>
            <a:r>
              <a:rPr lang="en-US" sz="1200" dirty="0" smtClean="0">
                <a:solidFill>
                  <a:schemeClr val="tx1"/>
                </a:solidFill>
              </a:rPr>
              <a:t>. </a:t>
            </a:r>
            <a:r>
              <a:rPr lang="en-US" sz="1200" dirty="0" err="1" smtClean="0">
                <a:solidFill>
                  <a:schemeClr val="tx1"/>
                </a:solidFill>
              </a:rPr>
              <a:t>Rugați-i</a:t>
            </a:r>
            <a:r>
              <a:rPr lang="en-US" sz="1200" dirty="0" smtClean="0">
                <a:solidFill>
                  <a:schemeClr val="tx1"/>
                </a:solidFill>
              </a:rPr>
              <a:t> </a:t>
            </a:r>
            <a:r>
              <a:rPr lang="en-US" sz="1200" dirty="0" err="1" smtClean="0">
                <a:solidFill>
                  <a:schemeClr val="tx1"/>
                </a:solidFill>
              </a:rPr>
              <a:t>să</a:t>
            </a:r>
            <a:r>
              <a:rPr lang="ro-RO" sz="1200" baseline="0" dirty="0" smtClean="0">
                <a:solidFill>
                  <a:schemeClr val="tx1"/>
                </a:solidFill>
              </a:rPr>
              <a:t> </a:t>
            </a:r>
            <a:r>
              <a:rPr lang="en-US" sz="1200" dirty="0" err="1" smtClean="0">
                <a:solidFill>
                  <a:schemeClr val="tx1"/>
                </a:solidFill>
              </a:rPr>
              <a:t>creeze</a:t>
            </a:r>
            <a:r>
              <a:rPr lang="en-US" sz="1200" dirty="0" smtClean="0">
                <a:solidFill>
                  <a:schemeClr val="tx1"/>
                </a:solidFill>
              </a:rPr>
              <a:t> </a:t>
            </a:r>
            <a:r>
              <a:rPr lang="en-US" sz="1200" dirty="0" err="1" smtClean="0">
                <a:solidFill>
                  <a:schemeClr val="tx1"/>
                </a:solidFill>
              </a:rPr>
              <a:t>hărțile</a:t>
            </a:r>
            <a:r>
              <a:rPr lang="en-US" sz="1200" dirty="0" smtClean="0">
                <a:solidFill>
                  <a:schemeClr val="tx1"/>
                </a:solidFill>
              </a:rPr>
              <a:t> </a:t>
            </a:r>
            <a:r>
              <a:rPr lang="en-US" sz="1200" dirty="0" err="1" smtClean="0">
                <a:solidFill>
                  <a:schemeClr val="tx1"/>
                </a:solidFill>
              </a:rPr>
              <a:t>mentale</a:t>
            </a:r>
            <a:r>
              <a:rPr lang="en-US" sz="1200" dirty="0" smtClean="0">
                <a:solidFill>
                  <a:schemeClr val="tx1"/>
                </a:solidFill>
              </a:rPr>
              <a:t> </a:t>
            </a:r>
            <a:r>
              <a:rPr lang="en-US" sz="1200" dirty="0" err="1" smtClean="0">
                <a:solidFill>
                  <a:schemeClr val="tx1"/>
                </a:solidFill>
              </a:rPr>
              <a:t>și</a:t>
            </a:r>
            <a:r>
              <a:rPr lang="en-US" sz="1200" dirty="0" smtClean="0">
                <a:solidFill>
                  <a:schemeClr val="tx1"/>
                </a:solidFill>
              </a:rPr>
              <a:t> </a:t>
            </a:r>
            <a:r>
              <a:rPr lang="en-US" sz="1200" dirty="0" err="1" smtClean="0">
                <a:solidFill>
                  <a:schemeClr val="tx1"/>
                </a:solidFill>
              </a:rPr>
              <a:t>apoi</a:t>
            </a:r>
            <a:r>
              <a:rPr lang="en-US" sz="1200" dirty="0" smtClean="0">
                <a:solidFill>
                  <a:schemeClr val="tx1"/>
                </a:solidFill>
              </a:rPr>
              <a:t> </a:t>
            </a:r>
            <a:r>
              <a:rPr lang="en-US" sz="1200" dirty="0" err="1" smtClean="0">
                <a:solidFill>
                  <a:schemeClr val="tx1"/>
                </a:solidFill>
              </a:rPr>
              <a:t>să</a:t>
            </a:r>
            <a:r>
              <a:rPr lang="en-US" sz="1200" dirty="0" smtClean="0">
                <a:solidFill>
                  <a:schemeClr val="tx1"/>
                </a:solidFill>
              </a:rPr>
              <a:t> le </a:t>
            </a:r>
            <a:r>
              <a:rPr lang="en-US" sz="1200" dirty="0" err="1" smtClean="0">
                <a:solidFill>
                  <a:schemeClr val="tx1"/>
                </a:solidFill>
              </a:rPr>
              <a:t>împărtășească</a:t>
            </a:r>
            <a:r>
              <a:rPr lang="en-US" sz="1200" dirty="0" smtClean="0">
                <a:solidFill>
                  <a:schemeClr val="tx1"/>
                </a:solidFill>
              </a:rPr>
              <a:t> </a:t>
            </a:r>
            <a:r>
              <a:rPr lang="en-US" sz="1200" dirty="0" err="1" smtClean="0">
                <a:solidFill>
                  <a:schemeClr val="tx1"/>
                </a:solidFill>
              </a:rPr>
              <a:t>și</a:t>
            </a:r>
            <a:r>
              <a:rPr lang="en-US" sz="1200" dirty="0" smtClean="0">
                <a:solidFill>
                  <a:schemeClr val="tx1"/>
                </a:solidFill>
              </a:rPr>
              <a:t> </a:t>
            </a:r>
            <a:r>
              <a:rPr lang="en-US" sz="1200" dirty="0" err="1" smtClean="0">
                <a:solidFill>
                  <a:schemeClr val="tx1"/>
                </a:solidFill>
              </a:rPr>
              <a:t>să</a:t>
            </a:r>
            <a:r>
              <a:rPr lang="en-US" sz="1200" dirty="0" smtClean="0">
                <a:solidFill>
                  <a:schemeClr val="tx1"/>
                </a:solidFill>
              </a:rPr>
              <a:t> le </a:t>
            </a:r>
            <a:r>
              <a:rPr lang="en-US" sz="1200" dirty="0" err="1" smtClean="0">
                <a:solidFill>
                  <a:schemeClr val="tx1"/>
                </a:solidFill>
              </a:rPr>
              <a:t>discute</a:t>
            </a:r>
            <a:r>
              <a:rPr lang="en-US" sz="1200" dirty="0" smtClean="0">
                <a:solidFill>
                  <a:schemeClr val="tx1"/>
                </a:solidFill>
              </a:rPr>
              <a:t> cu </a:t>
            </a:r>
            <a:r>
              <a:rPr lang="en-US" sz="1200" dirty="0" err="1" smtClean="0">
                <a:solidFill>
                  <a:schemeClr val="tx1"/>
                </a:solidFill>
              </a:rPr>
              <a:t>colegii</a:t>
            </a:r>
            <a:r>
              <a:rPr lang="en-US" sz="1200" dirty="0" smtClean="0">
                <a:solidFill>
                  <a:schemeClr val="tx1"/>
                </a:solidFill>
              </a:rPr>
              <a:t>. </a:t>
            </a:r>
            <a:r>
              <a:rPr lang="ro-RO" sz="1200" dirty="0" smtClean="0">
                <a:solidFill>
                  <a:schemeClr val="tx1"/>
                </a:solidFill>
              </a:rPr>
              <a:t>P</a:t>
            </a:r>
            <a:r>
              <a:rPr lang="en-US" sz="1200" dirty="0" err="1" smtClean="0">
                <a:solidFill>
                  <a:schemeClr val="tx1"/>
                </a:solidFill>
              </a:rPr>
              <a:t>ot</a:t>
            </a:r>
            <a:r>
              <a:rPr lang="en-US" sz="1200" dirty="0" smtClean="0">
                <a:solidFill>
                  <a:schemeClr val="tx1"/>
                </a:solidFill>
              </a:rPr>
              <a:t> face </a:t>
            </a:r>
            <a:r>
              <a:rPr lang="ro-RO" sz="1200" baseline="0" dirty="0" smtClean="0">
                <a:solidFill>
                  <a:schemeClr val="tx1"/>
                </a:solidFill>
              </a:rPr>
              <a:t>chiar și o </a:t>
            </a:r>
            <a:r>
              <a:rPr lang="en-US" sz="1200" dirty="0" err="1" smtClean="0">
                <a:solidFill>
                  <a:schemeClr val="tx1"/>
                </a:solidFill>
              </a:rPr>
              <a:t>cercetare</a:t>
            </a:r>
            <a:r>
              <a:rPr lang="en-US" sz="1200" dirty="0" smtClean="0">
                <a:solidFill>
                  <a:schemeClr val="tx1"/>
                </a:solidFill>
              </a:rPr>
              <a:t>. </a:t>
            </a:r>
            <a:r>
              <a:rPr lang="en-US" sz="1200" dirty="0" err="1" smtClean="0">
                <a:solidFill>
                  <a:schemeClr val="tx1"/>
                </a:solidFill>
              </a:rPr>
              <a:t>Pentru</a:t>
            </a:r>
            <a:r>
              <a:rPr lang="en-US" sz="1200" dirty="0" smtClean="0">
                <a:solidFill>
                  <a:schemeClr val="tx1"/>
                </a:solidFill>
              </a:rPr>
              <a:t> </a:t>
            </a:r>
            <a:r>
              <a:rPr lang="en-US" sz="1200" dirty="0" err="1" smtClean="0">
                <a:solidFill>
                  <a:schemeClr val="tx1"/>
                </a:solidFill>
              </a:rPr>
              <a:t>mai</a:t>
            </a:r>
            <a:r>
              <a:rPr lang="en-US" sz="1200" dirty="0" smtClean="0">
                <a:solidFill>
                  <a:schemeClr val="tx1"/>
                </a:solidFill>
              </a:rPr>
              <a:t> </a:t>
            </a:r>
            <a:r>
              <a:rPr lang="en-US" sz="1200" dirty="0" err="1" smtClean="0">
                <a:solidFill>
                  <a:schemeClr val="tx1"/>
                </a:solidFill>
              </a:rPr>
              <a:t>multe</a:t>
            </a:r>
            <a:r>
              <a:rPr lang="en-US" sz="1200" dirty="0" smtClean="0">
                <a:solidFill>
                  <a:schemeClr val="tx1"/>
                </a:solidFill>
              </a:rPr>
              <a:t> </a:t>
            </a:r>
            <a:r>
              <a:rPr lang="en-US" sz="1200" dirty="0" err="1" smtClean="0">
                <a:solidFill>
                  <a:schemeClr val="tx1"/>
                </a:solidFill>
              </a:rPr>
              <a:t>detalii</a:t>
            </a:r>
            <a:r>
              <a:rPr lang="en-US" sz="1200" dirty="0" smtClean="0">
                <a:solidFill>
                  <a:schemeClr val="tx1"/>
                </a:solidFill>
              </a:rPr>
              <a:t>, </a:t>
            </a:r>
            <a:r>
              <a:rPr lang="en-US" sz="1200" dirty="0" err="1" smtClean="0">
                <a:solidFill>
                  <a:schemeClr val="tx1"/>
                </a:solidFill>
              </a:rPr>
              <a:t>consultați</a:t>
            </a:r>
            <a:r>
              <a:rPr lang="en-US" sz="1200" dirty="0" smtClean="0">
                <a:solidFill>
                  <a:schemeClr val="tx1"/>
                </a:solidFill>
              </a:rPr>
              <a:t> </a:t>
            </a:r>
            <a:r>
              <a:rPr lang="en-US" sz="1200" dirty="0" err="1" smtClean="0">
                <a:solidFill>
                  <a:schemeClr val="tx1"/>
                </a:solidFill>
              </a:rPr>
              <a:t>informațiile</a:t>
            </a:r>
            <a:r>
              <a:rPr lang="en-US" sz="1200" dirty="0" smtClean="0">
                <a:solidFill>
                  <a:schemeClr val="tx1"/>
                </a:solidFill>
              </a:rPr>
              <a:t> de </a:t>
            </a:r>
            <a:r>
              <a:rPr lang="en-US" sz="1200" dirty="0" err="1" smtClean="0">
                <a:solidFill>
                  <a:schemeClr val="tx1"/>
                </a:solidFill>
              </a:rPr>
              <a:t>mai</a:t>
            </a:r>
            <a:r>
              <a:rPr lang="en-US" sz="1200" dirty="0" smtClean="0">
                <a:solidFill>
                  <a:schemeClr val="tx1"/>
                </a:solidFill>
              </a:rPr>
              <a:t> </a:t>
            </a:r>
            <a:r>
              <a:rPr lang="en-US" sz="1200" dirty="0" err="1" smtClean="0">
                <a:solidFill>
                  <a:schemeClr val="tx1"/>
                </a:solidFill>
              </a:rPr>
              <a:t>jos</a:t>
            </a:r>
            <a:r>
              <a:rPr lang="en-US" sz="1200" dirty="0" smtClean="0">
                <a:solidFill>
                  <a:schemeClr val="tx1"/>
                </a:solidFill>
              </a:rPr>
              <a:t>:</a:t>
            </a:r>
            <a:endParaRPr lang="ro-RO" sz="1200" dirty="0" smtClean="0">
              <a:solidFill>
                <a:schemeClr val="tx1"/>
              </a:solidFill>
            </a:endParaRPr>
          </a:p>
          <a:p>
            <a:endParaRPr lang="en-US" sz="1200" dirty="0" smtClean="0">
              <a:solidFill>
                <a:schemeClr val="tx1"/>
              </a:solidFill>
            </a:endParaRPr>
          </a:p>
          <a:p>
            <a:r>
              <a:rPr lang="en-US" sz="1200" dirty="0" smtClean="0">
                <a:solidFill>
                  <a:schemeClr val="tx1"/>
                </a:solidFill>
              </a:rPr>
              <a:t>A. </a:t>
            </a:r>
            <a:r>
              <a:rPr lang="en-US" sz="1200" dirty="0" err="1" smtClean="0">
                <a:solidFill>
                  <a:schemeClr val="tx1"/>
                </a:solidFill>
              </a:rPr>
              <a:t>Justificare</a:t>
            </a:r>
            <a:r>
              <a:rPr lang="en-US" sz="1200" dirty="0" smtClean="0">
                <a:solidFill>
                  <a:schemeClr val="tx1"/>
                </a:solidFill>
              </a:rPr>
              <a:t> </a:t>
            </a:r>
            <a:r>
              <a:rPr lang="en-US" sz="1200" dirty="0" err="1" smtClean="0">
                <a:solidFill>
                  <a:schemeClr val="tx1"/>
                </a:solidFill>
              </a:rPr>
              <a:t>educațională</a:t>
            </a:r>
            <a:r>
              <a:rPr lang="en-US" sz="1200" dirty="0" smtClean="0">
                <a:solidFill>
                  <a:schemeClr val="tx1"/>
                </a:solidFill>
              </a:rPr>
              <a:t>:</a:t>
            </a:r>
          </a:p>
          <a:p>
            <a:pPr>
              <a:buFontTx/>
              <a:buChar char="-"/>
            </a:pPr>
            <a:r>
              <a:rPr lang="en-US" sz="1200" dirty="0" err="1" smtClean="0">
                <a:solidFill>
                  <a:schemeClr val="tx1"/>
                </a:solidFill>
              </a:rPr>
              <a:t>Școlile</a:t>
            </a:r>
            <a:r>
              <a:rPr lang="en-US" sz="1200" dirty="0" smtClean="0">
                <a:solidFill>
                  <a:schemeClr val="tx1"/>
                </a:solidFill>
              </a:rPr>
              <a:t> </a:t>
            </a:r>
            <a:r>
              <a:rPr lang="en-US" sz="1200" dirty="0" err="1" smtClean="0">
                <a:solidFill>
                  <a:schemeClr val="tx1"/>
                </a:solidFill>
              </a:rPr>
              <a:t>incluzive</a:t>
            </a:r>
            <a:r>
              <a:rPr lang="en-US" sz="1200" dirty="0" smtClean="0">
                <a:solidFill>
                  <a:schemeClr val="tx1"/>
                </a:solidFill>
              </a:rPr>
              <a:t> </a:t>
            </a:r>
            <a:r>
              <a:rPr lang="en-US" sz="1200" dirty="0" err="1" smtClean="0">
                <a:solidFill>
                  <a:schemeClr val="tx1"/>
                </a:solidFill>
              </a:rPr>
              <a:t>dezvoltă</a:t>
            </a:r>
            <a:r>
              <a:rPr lang="en-US" sz="1200" dirty="0" smtClean="0">
                <a:solidFill>
                  <a:schemeClr val="tx1"/>
                </a:solidFill>
              </a:rPr>
              <a:t> </a:t>
            </a:r>
            <a:r>
              <a:rPr lang="en-US" sz="1200" dirty="0" err="1" smtClean="0">
                <a:solidFill>
                  <a:schemeClr val="tx1"/>
                </a:solidFill>
              </a:rPr>
              <a:t>metode</a:t>
            </a:r>
            <a:r>
              <a:rPr lang="en-US" sz="1200" dirty="0" smtClean="0">
                <a:solidFill>
                  <a:schemeClr val="tx1"/>
                </a:solidFill>
              </a:rPr>
              <a:t> de </a:t>
            </a:r>
            <a:r>
              <a:rPr lang="en-US" sz="1200" dirty="0" err="1" smtClean="0">
                <a:solidFill>
                  <a:schemeClr val="tx1"/>
                </a:solidFill>
              </a:rPr>
              <a:t>predare</a:t>
            </a:r>
            <a:r>
              <a:rPr lang="en-US" sz="1200" dirty="0" smtClean="0">
                <a:solidFill>
                  <a:schemeClr val="tx1"/>
                </a:solidFill>
              </a:rPr>
              <a:t> care </a:t>
            </a:r>
            <a:r>
              <a:rPr lang="en-US" sz="1200" dirty="0" err="1" smtClean="0">
                <a:solidFill>
                  <a:schemeClr val="tx1"/>
                </a:solidFill>
              </a:rPr>
              <a:t>răspund</a:t>
            </a:r>
            <a:r>
              <a:rPr lang="en-US" sz="1200" dirty="0" smtClean="0">
                <a:solidFill>
                  <a:schemeClr val="tx1"/>
                </a:solidFill>
              </a:rPr>
              <a:t> </a:t>
            </a:r>
            <a:r>
              <a:rPr lang="en-US" sz="1200" dirty="0" err="1" smtClean="0">
                <a:solidFill>
                  <a:schemeClr val="tx1"/>
                </a:solidFill>
              </a:rPr>
              <a:t>diversității</a:t>
            </a:r>
            <a:r>
              <a:rPr lang="en-US" sz="1200" dirty="0" smtClean="0">
                <a:solidFill>
                  <a:schemeClr val="tx1"/>
                </a:solidFill>
              </a:rPr>
              <a:t> </a:t>
            </a:r>
            <a:r>
              <a:rPr lang="en-US" sz="1200" dirty="0" err="1" smtClean="0">
                <a:solidFill>
                  <a:schemeClr val="tx1"/>
                </a:solidFill>
              </a:rPr>
              <a:t>individuale</a:t>
            </a:r>
            <a:r>
              <a:rPr lang="en-US" sz="1200" dirty="0" smtClean="0">
                <a:solidFill>
                  <a:schemeClr val="tx1"/>
                </a:solidFill>
              </a:rPr>
              <a:t>, </a:t>
            </a:r>
            <a:r>
              <a:rPr lang="en-US" sz="1200" dirty="0" err="1" smtClean="0">
                <a:solidFill>
                  <a:schemeClr val="tx1"/>
                </a:solidFill>
              </a:rPr>
              <a:t>iar</a:t>
            </a:r>
            <a:r>
              <a:rPr lang="en-US" sz="1200" dirty="0" smtClean="0">
                <a:solidFill>
                  <a:schemeClr val="tx1"/>
                </a:solidFill>
              </a:rPr>
              <a:t> </a:t>
            </a:r>
            <a:r>
              <a:rPr lang="en-US" sz="1200" dirty="0" err="1" smtClean="0">
                <a:solidFill>
                  <a:schemeClr val="tx1"/>
                </a:solidFill>
              </a:rPr>
              <a:t>acest</a:t>
            </a:r>
            <a:r>
              <a:rPr lang="en-US" sz="1200" dirty="0" smtClean="0">
                <a:solidFill>
                  <a:schemeClr val="tx1"/>
                </a:solidFill>
              </a:rPr>
              <a:t> </a:t>
            </a:r>
            <a:r>
              <a:rPr lang="en-US" sz="1200" dirty="0" err="1" smtClean="0">
                <a:solidFill>
                  <a:schemeClr val="tx1"/>
                </a:solidFill>
              </a:rPr>
              <a:t>lucru</a:t>
            </a:r>
            <a:r>
              <a:rPr lang="en-US" sz="1200" dirty="0" smtClean="0">
                <a:solidFill>
                  <a:schemeClr val="tx1"/>
                </a:solidFill>
              </a:rPr>
              <a:t> </a:t>
            </a:r>
            <a:r>
              <a:rPr lang="en-US" sz="1200" dirty="0" err="1" smtClean="0">
                <a:solidFill>
                  <a:schemeClr val="tx1"/>
                </a:solidFill>
              </a:rPr>
              <a:t>este</a:t>
            </a:r>
            <a:r>
              <a:rPr lang="en-US" sz="1200" dirty="0" smtClean="0">
                <a:solidFill>
                  <a:schemeClr val="tx1"/>
                </a:solidFill>
              </a:rPr>
              <a:t> </a:t>
            </a:r>
            <a:r>
              <a:rPr lang="en-US" sz="1200" dirty="0" err="1" smtClean="0">
                <a:solidFill>
                  <a:schemeClr val="tx1"/>
                </a:solidFill>
              </a:rPr>
              <a:t>în</a:t>
            </a:r>
            <a:r>
              <a:rPr lang="en-US" sz="1200" dirty="0" smtClean="0">
                <a:solidFill>
                  <a:schemeClr val="tx1"/>
                </a:solidFill>
              </a:rPr>
              <a:t> </a:t>
            </a:r>
            <a:r>
              <a:rPr lang="en-US" sz="1200" dirty="0" err="1" smtClean="0">
                <a:solidFill>
                  <a:schemeClr val="tx1"/>
                </a:solidFill>
              </a:rPr>
              <a:t>beneficiul</a:t>
            </a:r>
            <a:r>
              <a:rPr lang="en-US" sz="1200" dirty="0" smtClean="0">
                <a:solidFill>
                  <a:schemeClr val="tx1"/>
                </a:solidFill>
              </a:rPr>
              <a:t> </a:t>
            </a:r>
            <a:r>
              <a:rPr lang="en-US" sz="1200" dirty="0" err="1" smtClean="0">
                <a:solidFill>
                  <a:schemeClr val="tx1"/>
                </a:solidFill>
              </a:rPr>
              <a:t>tuturor</a:t>
            </a:r>
            <a:r>
              <a:rPr lang="en-US" sz="1200" dirty="0" smtClean="0">
                <a:solidFill>
                  <a:schemeClr val="tx1"/>
                </a:solidFill>
              </a:rPr>
              <a:t> </a:t>
            </a:r>
            <a:r>
              <a:rPr lang="en-US" sz="1200" dirty="0" err="1" smtClean="0">
                <a:solidFill>
                  <a:schemeClr val="tx1"/>
                </a:solidFill>
              </a:rPr>
              <a:t>elevilor</a:t>
            </a:r>
            <a:r>
              <a:rPr lang="en-US" sz="1200" dirty="0" smtClean="0">
                <a:solidFill>
                  <a:schemeClr val="tx1"/>
                </a:solidFill>
              </a:rPr>
              <a:t>.</a:t>
            </a:r>
            <a:endParaRPr lang="ro-RO" sz="1200" dirty="0" smtClean="0">
              <a:solidFill>
                <a:schemeClr val="tx1"/>
              </a:solidFill>
            </a:endParaRPr>
          </a:p>
          <a:p>
            <a:pPr>
              <a:buFontTx/>
              <a:buChar char="-"/>
            </a:pPr>
            <a:r>
              <a:rPr lang="en-US" sz="1200" dirty="0" err="1" smtClean="0">
                <a:solidFill>
                  <a:schemeClr val="tx1"/>
                </a:solidFill>
              </a:rPr>
              <a:t>Într</a:t>
            </a:r>
            <a:r>
              <a:rPr lang="en-US" sz="1200" dirty="0" smtClean="0">
                <a:solidFill>
                  <a:schemeClr val="tx1"/>
                </a:solidFill>
              </a:rPr>
              <a:t>-o </a:t>
            </a:r>
            <a:r>
              <a:rPr lang="en-US" sz="1200" dirty="0" err="1" smtClean="0">
                <a:solidFill>
                  <a:schemeClr val="tx1"/>
                </a:solidFill>
              </a:rPr>
              <a:t>predare</a:t>
            </a:r>
            <a:r>
              <a:rPr lang="en-US" sz="1200" dirty="0" smtClean="0">
                <a:solidFill>
                  <a:schemeClr val="tx1"/>
                </a:solidFill>
              </a:rPr>
              <a:t> </a:t>
            </a:r>
            <a:r>
              <a:rPr lang="en-US" sz="1200" dirty="0" err="1" smtClean="0">
                <a:solidFill>
                  <a:schemeClr val="tx1"/>
                </a:solidFill>
              </a:rPr>
              <a:t>diferențiată</a:t>
            </a:r>
            <a:r>
              <a:rPr lang="en-US" sz="1200" dirty="0" smtClean="0">
                <a:solidFill>
                  <a:schemeClr val="tx1"/>
                </a:solidFill>
              </a:rPr>
              <a:t>/</a:t>
            </a:r>
            <a:r>
              <a:rPr lang="en-US" sz="1200" dirty="0" err="1" smtClean="0">
                <a:solidFill>
                  <a:schemeClr val="tx1"/>
                </a:solidFill>
              </a:rPr>
              <a:t>diversificată</a:t>
            </a:r>
            <a:r>
              <a:rPr lang="en-US" sz="1200" dirty="0" smtClean="0">
                <a:solidFill>
                  <a:schemeClr val="tx1"/>
                </a:solidFill>
              </a:rPr>
              <a:t>, </a:t>
            </a:r>
            <a:r>
              <a:rPr lang="en-US" sz="1200" dirty="0" err="1" smtClean="0">
                <a:solidFill>
                  <a:schemeClr val="tx1"/>
                </a:solidFill>
              </a:rPr>
              <a:t>bazată</a:t>
            </a:r>
            <a:r>
              <a:rPr lang="en-US" sz="1200" dirty="0" smtClean="0">
                <a:solidFill>
                  <a:schemeClr val="tx1"/>
                </a:solidFill>
              </a:rPr>
              <a:t> </a:t>
            </a:r>
            <a:r>
              <a:rPr lang="en-US" sz="1200" dirty="0" err="1" smtClean="0">
                <a:solidFill>
                  <a:schemeClr val="tx1"/>
                </a:solidFill>
              </a:rPr>
              <a:t>pe</a:t>
            </a:r>
            <a:r>
              <a:rPr lang="en-US" sz="1200" dirty="0" smtClean="0">
                <a:solidFill>
                  <a:schemeClr val="tx1"/>
                </a:solidFill>
              </a:rPr>
              <a:t> </a:t>
            </a:r>
            <a:r>
              <a:rPr lang="en-US" sz="1200" dirty="0" err="1" smtClean="0">
                <a:solidFill>
                  <a:schemeClr val="tx1"/>
                </a:solidFill>
              </a:rPr>
              <a:t>performanța</a:t>
            </a:r>
            <a:r>
              <a:rPr lang="en-US" sz="1200" dirty="0" smtClean="0">
                <a:solidFill>
                  <a:schemeClr val="tx1"/>
                </a:solidFill>
              </a:rPr>
              <a:t> </a:t>
            </a:r>
            <a:r>
              <a:rPr lang="en-US" sz="1200" dirty="0" err="1" smtClean="0">
                <a:solidFill>
                  <a:schemeClr val="tx1"/>
                </a:solidFill>
              </a:rPr>
              <a:t>educațională</a:t>
            </a:r>
            <a:r>
              <a:rPr lang="en-US" sz="1200" dirty="0" smtClean="0">
                <a:solidFill>
                  <a:schemeClr val="tx1"/>
                </a:solidFill>
              </a:rPr>
              <a:t> a </a:t>
            </a:r>
            <a:r>
              <a:rPr lang="en-US" sz="1200" dirty="0" err="1" smtClean="0">
                <a:solidFill>
                  <a:schemeClr val="tx1"/>
                </a:solidFill>
              </a:rPr>
              <a:t>elevului</a:t>
            </a:r>
            <a:r>
              <a:rPr lang="en-US" sz="1200" dirty="0" smtClean="0">
                <a:solidFill>
                  <a:schemeClr val="tx1"/>
                </a:solidFill>
              </a:rPr>
              <a:t> </a:t>
            </a:r>
            <a:r>
              <a:rPr lang="en-US" sz="1200" dirty="0" err="1" smtClean="0">
                <a:solidFill>
                  <a:schemeClr val="tx1"/>
                </a:solidFill>
              </a:rPr>
              <a:t>și</a:t>
            </a:r>
            <a:r>
              <a:rPr lang="en-US" sz="1200" dirty="0" smtClean="0">
                <a:solidFill>
                  <a:schemeClr val="tx1"/>
                </a:solidFill>
              </a:rPr>
              <a:t> </a:t>
            </a:r>
            <a:r>
              <a:rPr lang="en-US" sz="1200" dirty="0" err="1" smtClean="0">
                <a:solidFill>
                  <a:schemeClr val="tx1"/>
                </a:solidFill>
              </a:rPr>
              <a:t>nevoile</a:t>
            </a:r>
            <a:r>
              <a:rPr lang="en-US" sz="1200" dirty="0" smtClean="0">
                <a:solidFill>
                  <a:schemeClr val="tx1"/>
                </a:solidFill>
              </a:rPr>
              <a:t> </a:t>
            </a:r>
            <a:r>
              <a:rPr lang="en-US" sz="1200" dirty="0" err="1" smtClean="0">
                <a:solidFill>
                  <a:schemeClr val="tx1"/>
                </a:solidFill>
              </a:rPr>
              <a:t>individuale</a:t>
            </a:r>
            <a:r>
              <a:rPr lang="en-US" sz="1200" dirty="0" smtClean="0">
                <a:solidFill>
                  <a:schemeClr val="tx1"/>
                </a:solidFill>
              </a:rPr>
              <a:t> </a:t>
            </a:r>
            <a:r>
              <a:rPr lang="en-US" sz="1200" dirty="0" err="1" smtClean="0">
                <a:solidFill>
                  <a:schemeClr val="tx1"/>
                </a:solidFill>
              </a:rPr>
              <a:t>în</a:t>
            </a:r>
            <a:r>
              <a:rPr lang="en-US" sz="1200" dirty="0" smtClean="0">
                <a:solidFill>
                  <a:schemeClr val="tx1"/>
                </a:solidFill>
              </a:rPr>
              <a:t> </a:t>
            </a:r>
            <a:r>
              <a:rPr lang="en-US" sz="1200" dirty="0" err="1" smtClean="0">
                <a:solidFill>
                  <a:schemeClr val="tx1"/>
                </a:solidFill>
              </a:rPr>
              <a:t>loc</a:t>
            </a:r>
            <a:r>
              <a:rPr lang="en-US" sz="1200" dirty="0" smtClean="0">
                <a:solidFill>
                  <a:schemeClr val="tx1"/>
                </a:solidFill>
              </a:rPr>
              <a:t> de </a:t>
            </a:r>
            <a:r>
              <a:rPr lang="en-US" sz="1200" dirty="0" err="1" smtClean="0">
                <a:solidFill>
                  <a:schemeClr val="tx1"/>
                </a:solidFill>
              </a:rPr>
              <a:t>predarea</a:t>
            </a:r>
            <a:r>
              <a:rPr lang="en-US" sz="1200" dirty="0" smtClean="0">
                <a:solidFill>
                  <a:schemeClr val="tx1"/>
                </a:solidFill>
              </a:rPr>
              <a:t> standard, </a:t>
            </a:r>
            <a:r>
              <a:rPr lang="en-US" sz="1200" dirty="0" err="1" smtClean="0">
                <a:solidFill>
                  <a:schemeClr val="tx1"/>
                </a:solidFill>
              </a:rPr>
              <a:t>este</a:t>
            </a:r>
            <a:r>
              <a:rPr lang="en-US" sz="1200" dirty="0" smtClean="0">
                <a:solidFill>
                  <a:schemeClr val="tx1"/>
                </a:solidFill>
              </a:rPr>
              <a:t> </a:t>
            </a:r>
            <a:r>
              <a:rPr lang="en-US" sz="1200" dirty="0" err="1" smtClean="0">
                <a:solidFill>
                  <a:schemeClr val="tx1"/>
                </a:solidFill>
              </a:rPr>
              <a:t>mult</a:t>
            </a:r>
            <a:r>
              <a:rPr lang="en-US" sz="1200" dirty="0" smtClean="0">
                <a:solidFill>
                  <a:schemeClr val="tx1"/>
                </a:solidFill>
              </a:rPr>
              <a:t> </a:t>
            </a:r>
            <a:r>
              <a:rPr lang="en-US" sz="1200" dirty="0" err="1" smtClean="0">
                <a:solidFill>
                  <a:schemeClr val="tx1"/>
                </a:solidFill>
              </a:rPr>
              <a:t>mai</a:t>
            </a:r>
            <a:r>
              <a:rPr lang="en-US" sz="1200" dirty="0" smtClean="0">
                <a:solidFill>
                  <a:schemeClr val="tx1"/>
                </a:solidFill>
              </a:rPr>
              <a:t> </a:t>
            </a:r>
            <a:r>
              <a:rPr lang="en-US" sz="1200" dirty="0" err="1" smtClean="0">
                <a:solidFill>
                  <a:schemeClr val="tx1"/>
                </a:solidFill>
              </a:rPr>
              <a:t>probabil</a:t>
            </a:r>
            <a:r>
              <a:rPr lang="en-US" sz="1200" dirty="0" smtClean="0">
                <a:solidFill>
                  <a:schemeClr val="tx1"/>
                </a:solidFill>
              </a:rPr>
              <a:t> ca </a:t>
            </a:r>
            <a:r>
              <a:rPr lang="en-US" sz="1200" dirty="0" err="1" smtClean="0">
                <a:solidFill>
                  <a:schemeClr val="tx1"/>
                </a:solidFill>
              </a:rPr>
              <a:t>toți</a:t>
            </a:r>
            <a:r>
              <a:rPr lang="en-US" sz="1200" dirty="0" smtClean="0">
                <a:solidFill>
                  <a:schemeClr val="tx1"/>
                </a:solidFill>
              </a:rPr>
              <a:t> </a:t>
            </a:r>
            <a:r>
              <a:rPr lang="en-US" sz="1200" dirty="0" err="1" smtClean="0">
                <a:solidFill>
                  <a:schemeClr val="tx1"/>
                </a:solidFill>
              </a:rPr>
              <a:t>elevii</a:t>
            </a:r>
            <a:r>
              <a:rPr lang="en-US" sz="1200" dirty="0" smtClean="0">
                <a:solidFill>
                  <a:schemeClr val="tx1"/>
                </a:solidFill>
              </a:rPr>
              <a:t> </a:t>
            </a:r>
            <a:r>
              <a:rPr lang="en-US" sz="1200" dirty="0" err="1" smtClean="0">
                <a:solidFill>
                  <a:schemeClr val="tx1"/>
                </a:solidFill>
              </a:rPr>
              <a:t>să</a:t>
            </a:r>
            <a:r>
              <a:rPr lang="en-US" sz="1200" dirty="0" smtClean="0">
                <a:solidFill>
                  <a:schemeClr val="tx1"/>
                </a:solidFill>
              </a:rPr>
              <a:t> </a:t>
            </a:r>
            <a:r>
              <a:rPr lang="en-US" sz="1200" dirty="0" err="1" smtClean="0">
                <a:solidFill>
                  <a:schemeClr val="tx1"/>
                </a:solidFill>
              </a:rPr>
              <a:t>participe</a:t>
            </a:r>
            <a:r>
              <a:rPr lang="en-US" sz="1200" dirty="0" smtClean="0">
                <a:solidFill>
                  <a:schemeClr val="tx1"/>
                </a:solidFill>
              </a:rPr>
              <a:t> </a:t>
            </a:r>
            <a:r>
              <a:rPr lang="en-US" sz="1200" dirty="0" err="1" smtClean="0">
                <a:solidFill>
                  <a:schemeClr val="tx1"/>
                </a:solidFill>
              </a:rPr>
              <a:t>și</a:t>
            </a:r>
            <a:r>
              <a:rPr lang="en-US" sz="1200" dirty="0" smtClean="0">
                <a:solidFill>
                  <a:schemeClr val="tx1"/>
                </a:solidFill>
              </a:rPr>
              <a:t> </a:t>
            </a:r>
            <a:r>
              <a:rPr lang="en-US" sz="1200" dirty="0" err="1" smtClean="0">
                <a:solidFill>
                  <a:schemeClr val="tx1"/>
                </a:solidFill>
              </a:rPr>
              <a:t>să</a:t>
            </a:r>
            <a:r>
              <a:rPr lang="en-US" sz="1200" dirty="0" smtClean="0">
                <a:solidFill>
                  <a:schemeClr val="tx1"/>
                </a:solidFill>
              </a:rPr>
              <a:t> </a:t>
            </a:r>
            <a:r>
              <a:rPr lang="en-US" sz="1200" dirty="0" err="1" smtClean="0">
                <a:solidFill>
                  <a:schemeClr val="tx1"/>
                </a:solidFill>
              </a:rPr>
              <a:t>beneficieze</a:t>
            </a:r>
            <a:r>
              <a:rPr lang="en-US" sz="1200" dirty="0" smtClean="0">
                <a:solidFill>
                  <a:schemeClr val="tx1"/>
                </a:solidFill>
              </a:rPr>
              <a:t> de </a:t>
            </a:r>
            <a:r>
              <a:rPr lang="en-US" sz="1200" dirty="0" err="1" smtClean="0">
                <a:solidFill>
                  <a:schemeClr val="tx1"/>
                </a:solidFill>
              </a:rPr>
              <a:t>procesele</a:t>
            </a:r>
            <a:r>
              <a:rPr lang="en-US" sz="1200" dirty="0" smtClean="0">
                <a:solidFill>
                  <a:schemeClr val="tx1"/>
                </a:solidFill>
              </a:rPr>
              <a:t> de </a:t>
            </a:r>
            <a:r>
              <a:rPr lang="en-US" sz="1200" dirty="0" err="1" smtClean="0">
                <a:solidFill>
                  <a:schemeClr val="tx1"/>
                </a:solidFill>
              </a:rPr>
              <a:t>învățare</a:t>
            </a:r>
            <a:r>
              <a:rPr lang="en-US" sz="1200" dirty="0" smtClean="0">
                <a:solidFill>
                  <a:schemeClr val="tx1"/>
                </a:solidFill>
              </a:rPr>
              <a:t>.</a:t>
            </a:r>
            <a:endParaRPr lang="ro-RO" sz="1200" dirty="0" smtClean="0">
              <a:solidFill>
                <a:schemeClr val="tx1"/>
              </a:solidFill>
            </a:endParaRPr>
          </a:p>
          <a:p>
            <a:pPr marL="228600" indent="0">
              <a:buFontTx/>
              <a:buNone/>
            </a:pPr>
            <a:endParaRPr lang="en-US" sz="1200" dirty="0" smtClean="0">
              <a:solidFill>
                <a:schemeClr val="tx1"/>
              </a:solidFill>
            </a:endParaRPr>
          </a:p>
          <a:p>
            <a:r>
              <a:rPr lang="en-US" sz="1200" dirty="0" smtClean="0">
                <a:solidFill>
                  <a:schemeClr val="tx1"/>
                </a:solidFill>
              </a:rPr>
              <a:t>B.	</a:t>
            </a:r>
            <a:r>
              <a:rPr lang="en-US" sz="1200" dirty="0" err="1" smtClean="0">
                <a:solidFill>
                  <a:schemeClr val="tx1"/>
                </a:solidFill>
              </a:rPr>
              <a:t>Justificare</a:t>
            </a:r>
            <a:r>
              <a:rPr lang="en-US" sz="1200" dirty="0" smtClean="0">
                <a:solidFill>
                  <a:schemeClr val="tx1"/>
                </a:solidFill>
              </a:rPr>
              <a:t> </a:t>
            </a:r>
            <a:r>
              <a:rPr lang="en-US" sz="1200" dirty="0" err="1" smtClean="0">
                <a:solidFill>
                  <a:schemeClr val="tx1"/>
                </a:solidFill>
              </a:rPr>
              <a:t>socială</a:t>
            </a:r>
            <a:r>
              <a:rPr lang="en-US" sz="1200" dirty="0" smtClean="0">
                <a:solidFill>
                  <a:schemeClr val="tx1"/>
                </a:solidFill>
              </a:rPr>
              <a:t>:</a:t>
            </a:r>
          </a:p>
          <a:p>
            <a:pPr>
              <a:buFontTx/>
              <a:buChar char="-"/>
            </a:pPr>
            <a:r>
              <a:rPr lang="en-US" sz="1200" dirty="0" err="1" smtClean="0">
                <a:solidFill>
                  <a:schemeClr val="tx1"/>
                </a:solidFill>
              </a:rPr>
              <a:t>Școlile</a:t>
            </a:r>
            <a:r>
              <a:rPr lang="en-US" sz="1200" dirty="0" smtClean="0">
                <a:solidFill>
                  <a:schemeClr val="tx1"/>
                </a:solidFill>
              </a:rPr>
              <a:t> </a:t>
            </a:r>
            <a:r>
              <a:rPr lang="en-US" sz="1200" dirty="0" err="1" smtClean="0">
                <a:solidFill>
                  <a:schemeClr val="tx1"/>
                </a:solidFill>
              </a:rPr>
              <a:t>incluzive</a:t>
            </a:r>
            <a:r>
              <a:rPr lang="en-US" sz="1200" dirty="0" smtClean="0">
                <a:solidFill>
                  <a:schemeClr val="tx1"/>
                </a:solidFill>
              </a:rPr>
              <a:t> </a:t>
            </a:r>
            <a:r>
              <a:rPr lang="en-US" sz="1200" dirty="0" err="1" smtClean="0">
                <a:solidFill>
                  <a:schemeClr val="tx1"/>
                </a:solidFill>
              </a:rPr>
              <a:t>vor</a:t>
            </a:r>
            <a:r>
              <a:rPr lang="en-US" sz="1200" dirty="0" smtClean="0">
                <a:solidFill>
                  <a:schemeClr val="tx1"/>
                </a:solidFill>
              </a:rPr>
              <a:t> </a:t>
            </a:r>
            <a:r>
              <a:rPr lang="en-US" sz="1200" dirty="0" err="1" smtClean="0">
                <a:solidFill>
                  <a:schemeClr val="tx1"/>
                </a:solidFill>
              </a:rPr>
              <a:t>crea</a:t>
            </a:r>
            <a:r>
              <a:rPr lang="en-US" sz="1200" dirty="0" smtClean="0">
                <a:solidFill>
                  <a:schemeClr val="tx1"/>
                </a:solidFill>
              </a:rPr>
              <a:t> </a:t>
            </a:r>
            <a:r>
              <a:rPr lang="en-US" sz="1200" dirty="0" err="1" smtClean="0">
                <a:solidFill>
                  <a:schemeClr val="tx1"/>
                </a:solidFill>
              </a:rPr>
              <a:t>fundația</a:t>
            </a:r>
            <a:r>
              <a:rPr lang="en-US" sz="1200" dirty="0" smtClean="0">
                <a:solidFill>
                  <a:schemeClr val="tx1"/>
                </a:solidFill>
              </a:rPr>
              <a:t> </a:t>
            </a:r>
            <a:r>
              <a:rPr lang="en-US" sz="1200" dirty="0" err="1" smtClean="0">
                <a:solidFill>
                  <a:schemeClr val="tx1"/>
                </a:solidFill>
              </a:rPr>
              <a:t>pentru</a:t>
            </a:r>
            <a:r>
              <a:rPr lang="en-US" sz="1200" dirty="0" smtClean="0">
                <a:solidFill>
                  <a:schemeClr val="tx1"/>
                </a:solidFill>
              </a:rPr>
              <a:t> o </a:t>
            </a:r>
            <a:r>
              <a:rPr lang="en-US" sz="1200" dirty="0" err="1" smtClean="0">
                <a:solidFill>
                  <a:schemeClr val="tx1"/>
                </a:solidFill>
              </a:rPr>
              <a:t>societate</a:t>
            </a:r>
            <a:r>
              <a:rPr lang="en-US" sz="1200" dirty="0" smtClean="0">
                <a:solidFill>
                  <a:schemeClr val="tx1"/>
                </a:solidFill>
              </a:rPr>
              <a:t> </a:t>
            </a:r>
            <a:r>
              <a:rPr lang="en-US" sz="1200" dirty="0" err="1" smtClean="0">
                <a:solidFill>
                  <a:schemeClr val="tx1"/>
                </a:solidFill>
              </a:rPr>
              <a:t>mai</a:t>
            </a:r>
            <a:r>
              <a:rPr lang="en-US" sz="1200" dirty="0" smtClean="0">
                <a:solidFill>
                  <a:schemeClr val="tx1"/>
                </a:solidFill>
              </a:rPr>
              <a:t> </a:t>
            </a:r>
            <a:r>
              <a:rPr lang="en-US" sz="1200" dirty="0" err="1" smtClean="0">
                <a:solidFill>
                  <a:schemeClr val="tx1"/>
                </a:solidFill>
              </a:rPr>
              <a:t>dreaptă</a:t>
            </a:r>
            <a:r>
              <a:rPr lang="en-US" sz="1200" dirty="0" smtClean="0">
                <a:solidFill>
                  <a:schemeClr val="tx1"/>
                </a:solidFill>
              </a:rPr>
              <a:t> </a:t>
            </a:r>
            <a:r>
              <a:rPr lang="en-US" sz="1200" dirty="0" err="1" smtClean="0">
                <a:solidFill>
                  <a:schemeClr val="tx1"/>
                </a:solidFill>
              </a:rPr>
              <a:t>și</a:t>
            </a:r>
            <a:r>
              <a:rPr lang="en-US" sz="1200" dirty="0" smtClean="0">
                <a:solidFill>
                  <a:schemeClr val="tx1"/>
                </a:solidFill>
              </a:rPr>
              <a:t> </a:t>
            </a:r>
            <a:r>
              <a:rPr lang="en-US" sz="1200" dirty="0" err="1" smtClean="0">
                <a:solidFill>
                  <a:schemeClr val="tx1"/>
                </a:solidFill>
              </a:rPr>
              <a:t>mai</a:t>
            </a:r>
            <a:r>
              <a:rPr lang="en-US" sz="1200" dirty="0" smtClean="0">
                <a:solidFill>
                  <a:schemeClr val="tx1"/>
                </a:solidFill>
              </a:rPr>
              <a:t> </a:t>
            </a:r>
            <a:r>
              <a:rPr lang="en-US" sz="1200" dirty="0" err="1" smtClean="0">
                <a:solidFill>
                  <a:schemeClr val="tx1"/>
                </a:solidFill>
              </a:rPr>
              <a:t>incluzivă</a:t>
            </a:r>
            <a:r>
              <a:rPr lang="ro-RO" sz="1200" dirty="0" smtClean="0">
                <a:solidFill>
                  <a:schemeClr val="tx1"/>
                </a:solidFill>
              </a:rPr>
              <a:t>,</a:t>
            </a:r>
            <a:r>
              <a:rPr lang="en-US" sz="1200" dirty="0" smtClean="0">
                <a:solidFill>
                  <a:schemeClr val="tx1"/>
                </a:solidFill>
              </a:rPr>
              <a:t> </a:t>
            </a:r>
            <a:r>
              <a:rPr lang="en-US" sz="1200" dirty="0" err="1" smtClean="0">
                <a:solidFill>
                  <a:schemeClr val="tx1"/>
                </a:solidFill>
              </a:rPr>
              <a:t>prin</a:t>
            </a:r>
            <a:r>
              <a:rPr lang="en-US" sz="1200" dirty="0" smtClean="0">
                <a:solidFill>
                  <a:schemeClr val="tx1"/>
                </a:solidFill>
              </a:rPr>
              <a:t> </a:t>
            </a:r>
            <a:r>
              <a:rPr lang="en-US" sz="1200" dirty="0" err="1" smtClean="0">
                <a:solidFill>
                  <a:schemeClr val="tx1"/>
                </a:solidFill>
              </a:rPr>
              <a:t>crearea</a:t>
            </a:r>
            <a:r>
              <a:rPr lang="en-US" sz="1200" dirty="0" smtClean="0">
                <a:solidFill>
                  <a:schemeClr val="tx1"/>
                </a:solidFill>
              </a:rPr>
              <a:t> </a:t>
            </a:r>
            <a:r>
              <a:rPr lang="en-US" sz="1200" dirty="0" err="1" smtClean="0">
                <a:solidFill>
                  <a:schemeClr val="tx1"/>
                </a:solidFill>
              </a:rPr>
              <a:t>unei</a:t>
            </a:r>
            <a:r>
              <a:rPr lang="en-US" sz="1200" dirty="0" smtClean="0">
                <a:solidFill>
                  <a:schemeClr val="tx1"/>
                </a:solidFill>
              </a:rPr>
              <a:t> </a:t>
            </a:r>
            <a:r>
              <a:rPr lang="en-US" sz="1200" dirty="0" err="1" smtClean="0">
                <a:solidFill>
                  <a:schemeClr val="tx1"/>
                </a:solidFill>
              </a:rPr>
              <a:t>schimbări</a:t>
            </a:r>
            <a:r>
              <a:rPr lang="en-US" sz="1200" dirty="0" smtClean="0">
                <a:solidFill>
                  <a:schemeClr val="tx1"/>
                </a:solidFill>
              </a:rPr>
              <a:t> de </a:t>
            </a:r>
            <a:r>
              <a:rPr lang="en-US" sz="1200" dirty="0" err="1" smtClean="0">
                <a:solidFill>
                  <a:schemeClr val="tx1"/>
                </a:solidFill>
              </a:rPr>
              <a:t>atitudine</a:t>
            </a:r>
            <a:r>
              <a:rPr lang="en-US" sz="1200" dirty="0" smtClean="0">
                <a:solidFill>
                  <a:schemeClr val="tx1"/>
                </a:solidFill>
              </a:rPr>
              <a:t>.</a:t>
            </a:r>
            <a:endParaRPr lang="ro-RO" sz="1200" dirty="0" smtClean="0">
              <a:solidFill>
                <a:schemeClr val="tx1"/>
              </a:solidFill>
            </a:endParaRPr>
          </a:p>
          <a:p>
            <a:pPr marL="228600" indent="0">
              <a:buFontTx/>
              <a:buNone/>
            </a:pPr>
            <a:endParaRPr lang="en-US" sz="1200" dirty="0" smtClean="0">
              <a:solidFill>
                <a:schemeClr val="tx1"/>
              </a:solidFill>
            </a:endParaRPr>
          </a:p>
          <a:p>
            <a:r>
              <a:rPr lang="en-US" sz="1200" dirty="0" smtClean="0">
                <a:solidFill>
                  <a:schemeClr val="tx1"/>
                </a:solidFill>
              </a:rPr>
              <a:t>C.	</a:t>
            </a:r>
            <a:r>
              <a:rPr lang="en-US" sz="1200" dirty="0" err="1" smtClean="0">
                <a:solidFill>
                  <a:schemeClr val="tx1"/>
                </a:solidFill>
              </a:rPr>
              <a:t>Justificarea</a:t>
            </a:r>
            <a:r>
              <a:rPr lang="en-US" sz="1200" dirty="0" smtClean="0">
                <a:solidFill>
                  <a:schemeClr val="tx1"/>
                </a:solidFill>
              </a:rPr>
              <a:t> </a:t>
            </a:r>
            <a:r>
              <a:rPr lang="en-US" sz="1200" dirty="0" err="1" smtClean="0">
                <a:solidFill>
                  <a:schemeClr val="tx1"/>
                </a:solidFill>
              </a:rPr>
              <a:t>economică</a:t>
            </a:r>
            <a:r>
              <a:rPr lang="en-US" sz="1200" dirty="0" smtClean="0">
                <a:solidFill>
                  <a:schemeClr val="tx1"/>
                </a:solidFill>
              </a:rPr>
              <a:t>:</a:t>
            </a:r>
          </a:p>
          <a:p>
            <a:pPr>
              <a:buFontTx/>
              <a:buChar char="-"/>
            </a:pPr>
            <a:r>
              <a:rPr lang="en-US" sz="1200" smtClean="0">
                <a:solidFill>
                  <a:schemeClr val="tx1"/>
                </a:solidFill>
              </a:rPr>
              <a:t>Școlile </a:t>
            </a:r>
            <a:r>
              <a:rPr lang="en-US" sz="1200" dirty="0" smtClean="0">
                <a:solidFill>
                  <a:schemeClr val="tx1"/>
                </a:solidFill>
              </a:rPr>
              <a:t>care </a:t>
            </a:r>
            <a:r>
              <a:rPr lang="en-US" sz="1200" dirty="0" err="1" smtClean="0">
                <a:solidFill>
                  <a:schemeClr val="tx1"/>
                </a:solidFill>
              </a:rPr>
              <a:t>predau</a:t>
            </a:r>
            <a:r>
              <a:rPr lang="en-US" sz="1200" dirty="0" smtClean="0">
                <a:solidFill>
                  <a:schemeClr val="tx1"/>
                </a:solidFill>
              </a:rPr>
              <a:t> </a:t>
            </a:r>
            <a:r>
              <a:rPr lang="ro-RO" sz="1200" dirty="0" smtClean="0">
                <a:solidFill>
                  <a:schemeClr val="tx1"/>
                </a:solidFill>
              </a:rPr>
              <a:t>tuturor </a:t>
            </a:r>
            <a:r>
              <a:rPr lang="en-US" sz="1200" dirty="0" err="1" smtClean="0">
                <a:solidFill>
                  <a:schemeClr val="tx1"/>
                </a:solidFill>
              </a:rPr>
              <a:t>elevi</a:t>
            </a:r>
            <a:r>
              <a:rPr lang="ro-RO" sz="1200" dirty="0" smtClean="0">
                <a:solidFill>
                  <a:schemeClr val="tx1"/>
                </a:solidFill>
              </a:rPr>
              <a:t>lor</a:t>
            </a:r>
            <a:r>
              <a:rPr lang="en-US" sz="1200" dirty="0" smtClean="0">
                <a:solidFill>
                  <a:schemeClr val="tx1"/>
                </a:solidFill>
              </a:rPr>
              <a:t> </a:t>
            </a:r>
            <a:r>
              <a:rPr lang="ro-RO" sz="1200" dirty="0" smtClean="0">
                <a:solidFill>
                  <a:schemeClr val="tx1"/>
                </a:solidFill>
              </a:rPr>
              <a:t>au costuri mai reduse </a:t>
            </a:r>
            <a:r>
              <a:rPr lang="en-US" sz="1200" dirty="0" err="1" smtClean="0">
                <a:solidFill>
                  <a:schemeClr val="tx1"/>
                </a:solidFill>
              </a:rPr>
              <a:t>decât</a:t>
            </a:r>
            <a:r>
              <a:rPr lang="en-US" sz="1200" dirty="0" smtClean="0">
                <a:solidFill>
                  <a:schemeClr val="tx1"/>
                </a:solidFill>
              </a:rPr>
              <a:t> un </a:t>
            </a:r>
            <a:r>
              <a:rPr lang="en-US" sz="1200" dirty="0" err="1" smtClean="0">
                <a:solidFill>
                  <a:schemeClr val="tx1"/>
                </a:solidFill>
              </a:rPr>
              <a:t>sistem</a:t>
            </a:r>
            <a:r>
              <a:rPr lang="en-US" sz="1200" dirty="0" smtClean="0">
                <a:solidFill>
                  <a:schemeClr val="tx1"/>
                </a:solidFill>
              </a:rPr>
              <a:t> de </a:t>
            </a:r>
            <a:r>
              <a:rPr lang="en-US" sz="1200" dirty="0" err="1" smtClean="0">
                <a:solidFill>
                  <a:schemeClr val="tx1"/>
                </a:solidFill>
              </a:rPr>
              <a:t>învățământ</a:t>
            </a:r>
            <a:r>
              <a:rPr lang="en-US" sz="1200" dirty="0" smtClean="0">
                <a:solidFill>
                  <a:schemeClr val="tx1"/>
                </a:solidFill>
              </a:rPr>
              <a:t> </a:t>
            </a:r>
            <a:r>
              <a:rPr lang="en-US" sz="1200" dirty="0" err="1" smtClean="0">
                <a:solidFill>
                  <a:schemeClr val="tx1"/>
                </a:solidFill>
              </a:rPr>
              <a:t>mai</a:t>
            </a:r>
            <a:r>
              <a:rPr lang="en-US" sz="1200" dirty="0" smtClean="0">
                <a:solidFill>
                  <a:schemeClr val="tx1"/>
                </a:solidFill>
              </a:rPr>
              <a:t> complex </a:t>
            </a:r>
            <a:r>
              <a:rPr lang="en-US" sz="1200" dirty="0" err="1" smtClean="0">
                <a:solidFill>
                  <a:schemeClr val="tx1"/>
                </a:solidFill>
              </a:rPr>
              <a:t>în</a:t>
            </a:r>
            <a:r>
              <a:rPr lang="en-US" sz="1200" dirty="0" smtClean="0">
                <a:solidFill>
                  <a:schemeClr val="tx1"/>
                </a:solidFill>
              </a:rPr>
              <a:t> care </a:t>
            </a:r>
            <a:r>
              <a:rPr lang="en-US" sz="1200" dirty="0" err="1" smtClean="0">
                <a:solidFill>
                  <a:schemeClr val="tx1"/>
                </a:solidFill>
              </a:rPr>
              <a:t>sunt</a:t>
            </a:r>
            <a:r>
              <a:rPr lang="en-US" sz="1200" dirty="0" smtClean="0">
                <a:solidFill>
                  <a:schemeClr val="tx1"/>
                </a:solidFill>
              </a:rPr>
              <a:t> </a:t>
            </a:r>
            <a:r>
              <a:rPr lang="en-US" sz="1200" dirty="0" err="1" smtClean="0">
                <a:solidFill>
                  <a:schemeClr val="tx1"/>
                </a:solidFill>
              </a:rPr>
              <a:t>stabilite</a:t>
            </a:r>
            <a:r>
              <a:rPr lang="en-US" sz="1200" dirty="0" smtClean="0">
                <a:solidFill>
                  <a:schemeClr val="tx1"/>
                </a:solidFill>
              </a:rPr>
              <a:t> </a:t>
            </a:r>
            <a:r>
              <a:rPr lang="en-US" sz="1200" dirty="0" err="1" smtClean="0">
                <a:solidFill>
                  <a:schemeClr val="tx1"/>
                </a:solidFill>
              </a:rPr>
              <a:t>școli</a:t>
            </a:r>
            <a:r>
              <a:rPr lang="en-US" sz="1200" dirty="0" smtClean="0">
                <a:solidFill>
                  <a:schemeClr val="tx1"/>
                </a:solidFill>
              </a:rPr>
              <a:t> </a:t>
            </a:r>
            <a:r>
              <a:rPr lang="en-US" sz="1200" dirty="0" err="1" smtClean="0">
                <a:solidFill>
                  <a:schemeClr val="tx1"/>
                </a:solidFill>
              </a:rPr>
              <a:t>diferite</a:t>
            </a:r>
            <a:r>
              <a:rPr lang="en-US" sz="1200" dirty="0" smtClean="0">
                <a:solidFill>
                  <a:schemeClr val="tx1"/>
                </a:solidFill>
              </a:rPr>
              <a:t> </a:t>
            </a:r>
            <a:r>
              <a:rPr lang="en-US" sz="1200" dirty="0" err="1" smtClean="0">
                <a:solidFill>
                  <a:schemeClr val="tx1"/>
                </a:solidFill>
              </a:rPr>
              <a:t>pentru</a:t>
            </a:r>
            <a:r>
              <a:rPr lang="en-US" sz="1200" dirty="0" smtClean="0">
                <a:solidFill>
                  <a:schemeClr val="tx1"/>
                </a:solidFill>
              </a:rPr>
              <a:t> </a:t>
            </a:r>
            <a:r>
              <a:rPr lang="en-US" sz="1200" dirty="0" err="1" smtClean="0">
                <a:solidFill>
                  <a:schemeClr val="tx1"/>
                </a:solidFill>
              </a:rPr>
              <a:t>diferite</a:t>
            </a:r>
            <a:r>
              <a:rPr lang="en-US" sz="1200" dirty="0" smtClean="0">
                <a:solidFill>
                  <a:schemeClr val="tx1"/>
                </a:solidFill>
              </a:rPr>
              <a:t> </a:t>
            </a:r>
            <a:r>
              <a:rPr lang="en-US" sz="1200" dirty="0" err="1" smtClean="0">
                <a:solidFill>
                  <a:schemeClr val="tx1"/>
                </a:solidFill>
              </a:rPr>
              <a:t>grupuri</a:t>
            </a:r>
            <a:r>
              <a:rPr lang="en-US" sz="1200" dirty="0" smtClean="0">
                <a:solidFill>
                  <a:schemeClr val="tx1"/>
                </a:solidFill>
              </a:rPr>
              <a:t> de </a:t>
            </a:r>
            <a:r>
              <a:rPr lang="en-US" sz="1200" err="1" smtClean="0">
                <a:solidFill>
                  <a:schemeClr val="tx1"/>
                </a:solidFill>
              </a:rPr>
              <a:t>elevi</a:t>
            </a:r>
            <a:r>
              <a:rPr lang="en-US" sz="1200" smtClean="0">
                <a:solidFill>
                  <a:schemeClr val="tx1"/>
                </a:solidFill>
              </a:rPr>
              <a:t>.</a:t>
            </a:r>
            <a:endParaRPr lang="ro-RO" sz="1200" smtClean="0">
              <a:solidFill>
                <a:schemeClr val="tx1"/>
              </a:solidFill>
            </a:endParaRPr>
          </a:p>
          <a:p>
            <a:pPr>
              <a:buFontTx/>
              <a:buChar char="-"/>
            </a:pPr>
            <a:endParaRPr lang="ro-RO" sz="1200" smtClean="0">
              <a:solidFill>
                <a:schemeClr val="tx1"/>
              </a:solidFill>
            </a:endParaRPr>
          </a:p>
          <a:p>
            <a:pPr marL="228600" indent="0">
              <a:buFontTx/>
              <a:buNone/>
            </a:pPr>
            <a:r>
              <a:rPr lang="ro-RO" sz="1200" b="1" i="1" smtClean="0">
                <a:solidFill>
                  <a:schemeClr val="tx1"/>
                </a:solidFill>
              </a:rPr>
              <a:t>Inainte de urmatorul slide:</a:t>
            </a:r>
            <a:r>
              <a:rPr lang="ro-RO" sz="1200" b="1" i="1" baseline="0" smtClean="0">
                <a:solidFill>
                  <a:schemeClr val="tx1"/>
                </a:solidFill>
              </a:rPr>
              <a:t> Intreaba care sunt beneficiile educatiei </a:t>
            </a:r>
            <a:r>
              <a:rPr lang="ro-RO" sz="1200" b="1" i="1" baseline="0" smtClean="0">
                <a:solidFill>
                  <a:schemeClr val="tx1"/>
                </a:solidFill>
              </a:rPr>
              <a:t>incluzive pentru elevi</a:t>
            </a:r>
            <a:endParaRPr lang="ro-RO" sz="1200" b="1" i="1" baseline="0" smtClean="0">
              <a:solidFill>
                <a:schemeClr val="tx1"/>
              </a:solidFill>
            </a:endParaRPr>
          </a:p>
          <a:p>
            <a:pPr marL="228600" indent="0">
              <a:buFontTx/>
              <a:buNone/>
            </a:pPr>
            <a:endParaRPr lang="en-US"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smtClean="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smtClean="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smtClean="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23</a:t>
            </a:fld>
            <a:endParaRPr/>
          </a:p>
        </p:txBody>
      </p:sp>
    </p:spTree>
    <p:extLst>
      <p:ext uri="{BB962C8B-B14F-4D97-AF65-F5344CB8AC3E}">
        <p14:creationId xmlns:p14="http://schemas.microsoft.com/office/powerpoint/2010/main" val="24226263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
            </a:r>
            <a:r>
              <a:rPr lang="ro-RO" dirty="0" smtClean="0"/>
              <a:t>rezentarea</a:t>
            </a:r>
            <a:r>
              <a:rPr lang="en-US" dirty="0" smtClean="0"/>
              <a:t> </a:t>
            </a:r>
            <a:r>
              <a:rPr lang="en-US" dirty="0" err="1" smtClean="0"/>
              <a:t>funcționează</a:t>
            </a:r>
            <a:r>
              <a:rPr lang="en-US" dirty="0" smtClean="0"/>
              <a:t> </a:t>
            </a:r>
            <a:r>
              <a:rPr lang="en-US" dirty="0" err="1" smtClean="0"/>
              <a:t>pe</a:t>
            </a:r>
            <a:r>
              <a:rPr lang="en-US" dirty="0" smtClean="0"/>
              <a:t> </a:t>
            </a:r>
            <a:r>
              <a:rPr lang="en-US" dirty="0" err="1" smtClean="0"/>
              <a:t>ecran</a:t>
            </a:r>
            <a:r>
              <a:rPr lang="en-US" dirty="0" smtClean="0"/>
              <a:t> </a:t>
            </a:r>
            <a:r>
              <a:rPr lang="en-US" dirty="0" err="1" smtClean="0"/>
              <a:t>complet</a:t>
            </a:r>
            <a:r>
              <a:rPr lang="en-US" dirty="0" smtClean="0"/>
              <a:t>. </a:t>
            </a:r>
            <a:endParaRPr lang="ro-RO" dirty="0" smtClean="0"/>
          </a:p>
          <a:p>
            <a:endParaRPr lang="ro-RO" dirty="0" smtClean="0"/>
          </a:p>
          <a:p>
            <a:r>
              <a:rPr lang="en-US" dirty="0" err="1" smtClean="0"/>
              <a:t>Lucrul</a:t>
            </a:r>
            <a:r>
              <a:rPr lang="en-US" dirty="0" smtClean="0"/>
              <a:t> </a:t>
            </a:r>
            <a:r>
              <a:rPr lang="en-US" dirty="0" err="1" smtClean="0"/>
              <a:t>în</a:t>
            </a:r>
            <a:r>
              <a:rPr lang="en-US" dirty="0" smtClean="0"/>
              <a:t> </a:t>
            </a:r>
            <a:r>
              <a:rPr lang="en-US" dirty="0" err="1" smtClean="0"/>
              <a:t>grup</a:t>
            </a:r>
            <a:r>
              <a:rPr lang="en-US" dirty="0" smtClean="0"/>
              <a:t>: </a:t>
            </a:r>
            <a:r>
              <a:rPr lang="ro-RO" dirty="0" smtClean="0"/>
              <a:t>Împărțiți</a:t>
            </a:r>
            <a:r>
              <a:rPr lang="ro-RO" baseline="0" dirty="0" smtClean="0"/>
              <a:t> participanții </a:t>
            </a:r>
            <a:r>
              <a:rPr lang="en-US" dirty="0" err="1" smtClean="0"/>
              <a:t>în</a:t>
            </a:r>
            <a:r>
              <a:rPr lang="en-US" dirty="0" smtClean="0"/>
              <a:t> </a:t>
            </a:r>
            <a:r>
              <a:rPr lang="en-US" dirty="0" err="1" smtClean="0"/>
              <a:t>grupuri</a:t>
            </a:r>
            <a:r>
              <a:rPr lang="en-US" dirty="0" smtClean="0"/>
              <a:t>, </a:t>
            </a:r>
            <a:r>
              <a:rPr lang="en-US" dirty="0" err="1" smtClean="0"/>
              <a:t>fiecare</a:t>
            </a:r>
            <a:r>
              <a:rPr lang="en-US" dirty="0" smtClean="0"/>
              <a:t> </a:t>
            </a:r>
            <a:r>
              <a:rPr lang="en-US" dirty="0" err="1" smtClean="0"/>
              <a:t>grup</a:t>
            </a:r>
            <a:r>
              <a:rPr lang="en-US" dirty="0" smtClean="0"/>
              <a:t> </a:t>
            </a:r>
            <a:r>
              <a:rPr lang="en-US" dirty="0" err="1" smtClean="0"/>
              <a:t>concentrându</a:t>
            </a:r>
            <a:r>
              <a:rPr lang="en-US" dirty="0" smtClean="0"/>
              <a:t>-se </a:t>
            </a:r>
            <a:r>
              <a:rPr lang="en-US" dirty="0" err="1" smtClean="0"/>
              <a:t>pe</a:t>
            </a:r>
            <a:r>
              <a:rPr lang="en-US" dirty="0" smtClean="0"/>
              <a:t> un </a:t>
            </a:r>
            <a:r>
              <a:rPr lang="en-US" dirty="0" err="1" smtClean="0"/>
              <a:t>beneficiu</a:t>
            </a:r>
            <a:r>
              <a:rPr lang="en-US" dirty="0" smtClean="0"/>
              <a:t> </a:t>
            </a:r>
            <a:r>
              <a:rPr lang="en-US" dirty="0" err="1" smtClean="0"/>
              <a:t>și</a:t>
            </a:r>
            <a:r>
              <a:rPr lang="en-US" dirty="0" smtClean="0"/>
              <a:t> </a:t>
            </a:r>
            <a:r>
              <a:rPr lang="en-US" dirty="0" err="1" smtClean="0"/>
              <a:t>exemplificându</a:t>
            </a:r>
            <a:r>
              <a:rPr lang="en-US" dirty="0" smtClean="0"/>
              <a:t>-l din </a:t>
            </a:r>
            <a:r>
              <a:rPr lang="en-US" dirty="0" err="1" smtClean="0"/>
              <a:t>experiența</a:t>
            </a:r>
            <a:r>
              <a:rPr lang="en-US" dirty="0" smtClean="0"/>
              <a:t> </a:t>
            </a:r>
            <a:r>
              <a:rPr lang="en-US" dirty="0" err="1" smtClean="0"/>
              <a:t>lor</a:t>
            </a:r>
            <a:r>
              <a:rPr lang="en-US" dirty="0" smtClean="0"/>
              <a:t>. </a:t>
            </a:r>
            <a:r>
              <a:rPr lang="en-US" dirty="0" err="1" smtClean="0"/>
              <a:t>Grupurile</a:t>
            </a:r>
            <a:r>
              <a:rPr lang="en-US" dirty="0" smtClean="0"/>
              <a:t> </a:t>
            </a:r>
            <a:r>
              <a:rPr lang="en-US" dirty="0" err="1" smtClean="0"/>
              <a:t>împărtășesc</a:t>
            </a:r>
            <a:r>
              <a:rPr lang="en-US" dirty="0" smtClean="0"/>
              <a:t> </a:t>
            </a:r>
            <a:r>
              <a:rPr lang="en-US" dirty="0" err="1" smtClean="0"/>
              <a:t>și</a:t>
            </a:r>
            <a:r>
              <a:rPr lang="en-US" dirty="0" smtClean="0"/>
              <a:t> </a:t>
            </a:r>
            <a:r>
              <a:rPr lang="en-US" dirty="0" err="1" smtClean="0"/>
              <a:t>discută</a:t>
            </a:r>
            <a:r>
              <a:rPr lang="en-US" dirty="0" smtClean="0"/>
              <a:t> </a:t>
            </a:r>
            <a:r>
              <a:rPr lang="en-US" dirty="0" err="1" smtClean="0"/>
              <a:t>constatările</a:t>
            </a:r>
            <a:r>
              <a:rPr lang="en-US" dirty="0" smtClean="0"/>
              <a:t> </a:t>
            </a:r>
            <a:r>
              <a:rPr lang="en-US" dirty="0" err="1" smtClean="0"/>
              <a:t>lor</a:t>
            </a:r>
            <a:r>
              <a:rPr lang="en-US" dirty="0" smtClean="0"/>
              <a:t> cu </a:t>
            </a:r>
            <a:r>
              <a:rPr lang="ro-RO" dirty="0" smtClean="0"/>
              <a:t>restul</a:t>
            </a:r>
            <a:r>
              <a:rPr lang="en-US" baseline="0" dirty="0" smtClean="0"/>
              <a:t>.</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smtClean="0">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24</a:t>
            </a:fld>
            <a:endParaRPr lang="es-E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321794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o-RO" sz="1200" b="0" i="0" u="none" strike="noStrike" cap="none" dirty="0" smtClean="0">
                <a:solidFill>
                  <a:schemeClr val="dk1"/>
                </a:solidFill>
                <a:effectLst/>
                <a:latin typeface="Calibri"/>
                <a:ea typeface="Calibri"/>
                <a:cs typeface="Calibri"/>
                <a:sym typeface="Calibri"/>
              </a:rPr>
              <a:t>În ce măsură </a:t>
            </a:r>
            <a:r>
              <a:rPr lang="en-US" sz="1200" b="0" i="0" u="none" strike="noStrike" cap="none" dirty="0" err="1" smtClean="0">
                <a:solidFill>
                  <a:schemeClr val="dk1"/>
                </a:solidFill>
                <a:effectLst/>
                <a:latin typeface="Calibri"/>
                <a:ea typeface="Calibri"/>
                <a:cs typeface="Calibri"/>
                <a:sym typeface="Calibri"/>
              </a:rPr>
              <a:t>sunteți</a:t>
            </a:r>
            <a:r>
              <a:rPr lang="en-US" sz="1200" b="0" i="0" u="none" strike="noStrike" cap="none" dirty="0" smtClean="0">
                <a:solidFill>
                  <a:schemeClr val="dk1"/>
                </a:solidFill>
                <a:effectLst/>
                <a:latin typeface="Calibri"/>
                <a:ea typeface="Calibri"/>
                <a:cs typeface="Calibri"/>
                <a:sym typeface="Calibri"/>
              </a:rPr>
              <a:t> de </a:t>
            </a:r>
            <a:r>
              <a:rPr lang="en-US" sz="1200" b="0" i="0" u="none" strike="noStrike" cap="none" dirty="0" err="1" smtClean="0">
                <a:solidFill>
                  <a:schemeClr val="dk1"/>
                </a:solidFill>
                <a:effectLst/>
                <a:latin typeface="Calibri"/>
                <a:ea typeface="Calibri"/>
                <a:cs typeface="Calibri"/>
                <a:sym typeface="Calibri"/>
              </a:rPr>
              <a:t>acord</a:t>
            </a:r>
            <a:r>
              <a:rPr lang="en-US" sz="1200" b="0" i="0" u="none" strike="noStrike" cap="none" dirty="0" smtClean="0">
                <a:solidFill>
                  <a:schemeClr val="dk1"/>
                </a:solidFill>
                <a:effectLst/>
                <a:latin typeface="Calibri"/>
                <a:ea typeface="Calibri"/>
                <a:cs typeface="Calibri"/>
                <a:sym typeface="Calibri"/>
              </a:rPr>
              <a:t> cu </a:t>
            </a:r>
            <a:r>
              <a:rPr lang="en-US" sz="1200" b="0" i="0" u="none" strike="noStrike" cap="none" dirty="0" err="1" smtClean="0">
                <a:solidFill>
                  <a:schemeClr val="dk1"/>
                </a:solidFill>
                <a:effectLst/>
                <a:latin typeface="Calibri"/>
                <a:ea typeface="Calibri"/>
                <a:cs typeface="Calibri"/>
                <a:sym typeface="Calibri"/>
              </a:rPr>
              <a:t>această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definiție</a:t>
            </a:r>
            <a:r>
              <a:rPr lang="en-US" sz="1200" b="0" i="0" u="none" strike="noStrike" cap="none" dirty="0" smtClean="0">
                <a:solidFill>
                  <a:schemeClr val="dk1"/>
                </a:solidFill>
                <a:effectLst/>
                <a:latin typeface="Calibri"/>
                <a:ea typeface="Calibri"/>
                <a:cs typeface="Calibri"/>
                <a:sym typeface="Calibri"/>
              </a:rPr>
              <a:t> a </a:t>
            </a:r>
            <a:r>
              <a:rPr lang="en-US" sz="1200" b="0" i="0" u="none" strike="noStrike" cap="none" dirty="0" err="1" smtClean="0">
                <a:solidFill>
                  <a:schemeClr val="dk1"/>
                </a:solidFill>
                <a:effectLst/>
                <a:latin typeface="Calibri"/>
                <a:ea typeface="Calibri"/>
                <a:cs typeface="Calibri"/>
                <a:sym typeface="Calibri"/>
              </a:rPr>
              <a:t>școlilor</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incluzive</a:t>
            </a:r>
            <a:r>
              <a:rPr lang="en-US" sz="1200" b="0" i="0" u="none" strike="noStrike" cap="none" dirty="0" smtClean="0">
                <a:solidFill>
                  <a:schemeClr val="dk1"/>
                </a:solidFill>
                <a:effectLst/>
                <a:latin typeface="Calibri"/>
                <a:ea typeface="Calibri"/>
                <a:cs typeface="Calibri"/>
                <a:sym typeface="Calibri"/>
              </a:rPr>
              <a:t>? Care </a:t>
            </a:r>
            <a:r>
              <a:rPr lang="en-US" sz="1200" b="0" i="0" u="none" strike="noStrike" cap="none" dirty="0" err="1" smtClean="0">
                <a:solidFill>
                  <a:schemeClr val="dk1"/>
                </a:solidFill>
                <a:effectLst/>
                <a:latin typeface="Calibri"/>
                <a:ea typeface="Calibri"/>
                <a:cs typeface="Calibri"/>
                <a:sym typeface="Calibri"/>
              </a:rPr>
              <a:t>este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definiția</a:t>
            </a:r>
            <a:r>
              <a:rPr lang="en-US" sz="1200" b="0" i="0" u="none" strike="noStrike" cap="none" dirty="0" smtClean="0">
                <a:solidFill>
                  <a:schemeClr val="dk1"/>
                </a:solidFill>
                <a:effectLst/>
                <a:latin typeface="Calibri"/>
                <a:ea typeface="Calibri"/>
                <a:cs typeface="Calibri"/>
                <a:sym typeface="Calibri"/>
              </a:rPr>
              <a:t> </a:t>
            </a:r>
            <a:r>
              <a:rPr lang="ro-RO" sz="1200" b="0" i="0" u="none" strike="noStrike" cap="none" dirty="0" smtClean="0">
                <a:solidFill>
                  <a:schemeClr val="dk1"/>
                </a:solidFill>
                <a:effectLst/>
                <a:latin typeface="Calibri"/>
                <a:ea typeface="Calibri"/>
                <a:cs typeface="Calibri"/>
                <a:sym typeface="Calibri"/>
              </a:rPr>
              <a:t>dvs.</a:t>
            </a:r>
            <a:r>
              <a:rPr lang="en-US" sz="1200" b="0" i="0" u="none" strike="noStrike" cap="none" dirty="0" smtClean="0">
                <a:solidFill>
                  <a:schemeClr val="dk1"/>
                </a:solidFill>
                <a:effectLst/>
                <a:latin typeface="Calibri"/>
                <a:ea typeface="Calibri"/>
                <a:cs typeface="Calibri"/>
                <a:sym typeface="Calibri"/>
              </a:rPr>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smtClean="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25</a:t>
            </a:fld>
            <a:endParaRPr/>
          </a:p>
        </p:txBody>
      </p:sp>
    </p:spTree>
    <p:extLst>
      <p:ext uri="{BB962C8B-B14F-4D97-AF65-F5344CB8AC3E}">
        <p14:creationId xmlns:p14="http://schemas.microsoft.com/office/powerpoint/2010/main" val="28716883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1400"/>
              <a:buAutoNum type="arabicPeriod"/>
            </a:pPr>
            <a:r>
              <a:rPr lang="en-US" smtClean="0"/>
              <a:t>Administratorii </a:t>
            </a:r>
            <a:r>
              <a:rPr lang="en-US" smtClean="0"/>
              <a:t>în poziții de conducere în școlile incluzive (de exemplu, directorii) și profesorii (de exemplu, șefii de grup) joacă un rol important în </a:t>
            </a:r>
            <a:r>
              <a:rPr lang="en-US" b="1" i="1" smtClean="0"/>
              <a:t>stabilirea unei viziuni pentru școală în contextul incluziunii</a:t>
            </a:r>
            <a:r>
              <a:rPr lang="en-US" smtClean="0"/>
              <a:t>, </a:t>
            </a:r>
            <a:r>
              <a:rPr lang="en-US" b="1" i="1" smtClean="0"/>
              <a:t>găsirea de sprijin</a:t>
            </a:r>
            <a:r>
              <a:rPr lang="en-US" smtClean="0"/>
              <a:t> pentru această viziune și </a:t>
            </a:r>
            <a:r>
              <a:rPr lang="en-US" b="1" i="1" smtClean="0"/>
              <a:t>colaborarea cu personalul școlii </a:t>
            </a:r>
            <a:r>
              <a:rPr lang="en-US" smtClean="0"/>
              <a:t>pentru a face scoala o scoala de succes. Multe studii arată că leadershipul poate fi cel mai important sprijin sau cel mai mare obstacol în calea dezvoltării unei școli incluzive</a:t>
            </a:r>
            <a:r>
              <a:rPr lang="en-US" smtClean="0"/>
              <a:t>.</a:t>
            </a:r>
            <a:endParaRPr lang="ro-RO" smtClean="0"/>
          </a:p>
          <a:p>
            <a:pPr marL="228600" lvl="0" indent="-228600" algn="l" rtl="0">
              <a:lnSpc>
                <a:spcPct val="100000"/>
              </a:lnSpc>
              <a:spcBef>
                <a:spcPts val="0"/>
              </a:spcBef>
              <a:spcAft>
                <a:spcPts val="0"/>
              </a:spcAft>
              <a:buSzPts val="1400"/>
              <a:buAutoNum type="arabicPeriod"/>
            </a:pPr>
            <a:endParaRPr lang="ro-RO" smtClean="0"/>
          </a:p>
          <a:p>
            <a:pPr marL="228600" lvl="0" indent="-228600" algn="l" rtl="0">
              <a:lnSpc>
                <a:spcPct val="100000"/>
              </a:lnSpc>
              <a:spcBef>
                <a:spcPts val="0"/>
              </a:spcBef>
              <a:spcAft>
                <a:spcPts val="0"/>
              </a:spcAft>
              <a:buSzPts val="1400"/>
              <a:buAutoNum type="arabicPeriod"/>
            </a:pPr>
            <a:r>
              <a:rPr lang="en-US" smtClean="0"/>
              <a:t>Una dintre cele mai importante caracteristici ale unei școli incluzive este </a:t>
            </a:r>
            <a:r>
              <a:rPr lang="en-US" b="1" i="1" smtClean="0"/>
              <a:t>egalitatea.</a:t>
            </a:r>
            <a:r>
              <a:rPr lang="en-US" smtClean="0"/>
              <a:t> Într-o școală incluzivă</a:t>
            </a:r>
            <a:r>
              <a:rPr lang="en-US" b="1" i="1" smtClean="0"/>
              <a:t>, toți elevii și personalul sunt tratați cu respect și corectitudine</a:t>
            </a:r>
            <a:r>
              <a:rPr lang="en-US" smtClean="0"/>
              <a:t>, iar toate opiniile și contribuțiile sunt apreciate</a:t>
            </a:r>
            <a:r>
              <a:rPr lang="ro-RO" smtClean="0"/>
              <a:t>.</a:t>
            </a:r>
          </a:p>
          <a:p>
            <a:pPr marL="228600" lvl="0" indent="-228600" algn="l" rtl="0">
              <a:lnSpc>
                <a:spcPct val="100000"/>
              </a:lnSpc>
              <a:spcBef>
                <a:spcPts val="0"/>
              </a:spcBef>
              <a:spcAft>
                <a:spcPts val="0"/>
              </a:spcAft>
              <a:buSzPts val="1400"/>
              <a:buAutoNum type="arabicPeriod"/>
            </a:pPr>
            <a:endParaRPr lang="ro-RO" smtClean="0"/>
          </a:p>
          <a:p>
            <a:pPr marL="228600" lvl="0" indent="-228600" algn="l" rtl="0">
              <a:lnSpc>
                <a:spcPct val="100000"/>
              </a:lnSpc>
              <a:spcBef>
                <a:spcPts val="0"/>
              </a:spcBef>
              <a:spcAft>
                <a:spcPts val="0"/>
              </a:spcAft>
              <a:buSzPts val="1400"/>
              <a:buAutoNum type="arabicPeriod"/>
            </a:pPr>
            <a:r>
              <a:rPr lang="ro-RO" smtClean="0"/>
              <a:t>Crearea unei culturi școlare </a:t>
            </a:r>
            <a:r>
              <a:rPr lang="ro-RO" b="1" i="1" smtClean="0"/>
              <a:t>sigure, pozitive și puternice </a:t>
            </a:r>
            <a:r>
              <a:rPr lang="ro-RO" smtClean="0"/>
              <a:t>este unul dintre cei mai importanți pași pentru a deveni o școală incluzivă</a:t>
            </a:r>
            <a:r>
              <a:rPr lang="ro-RO" smtClean="0"/>
              <a:t>.</a:t>
            </a:r>
          </a:p>
          <a:p>
            <a:pPr marL="228600" lvl="0" indent="-228600" algn="l" rtl="0">
              <a:lnSpc>
                <a:spcPct val="100000"/>
              </a:lnSpc>
              <a:spcBef>
                <a:spcPts val="0"/>
              </a:spcBef>
              <a:spcAft>
                <a:spcPts val="0"/>
              </a:spcAft>
              <a:buSzPts val="1400"/>
              <a:buAutoNum type="arabicPeriod"/>
            </a:pPr>
            <a:endParaRPr lang="ro-RO" smtClean="0"/>
          </a:p>
          <a:p>
            <a:pPr marL="228600" lvl="0" indent="-228600" algn="l" rtl="0">
              <a:lnSpc>
                <a:spcPct val="100000"/>
              </a:lnSpc>
              <a:spcBef>
                <a:spcPts val="0"/>
              </a:spcBef>
              <a:spcAft>
                <a:spcPts val="0"/>
              </a:spcAft>
              <a:buSzPts val="1400"/>
              <a:buAutoNum type="arabicPeriod"/>
            </a:pPr>
            <a:r>
              <a:rPr lang="ro-RO" smtClean="0"/>
              <a:t>În sălile de clasă incluzive, profesorii ar trebui să </a:t>
            </a:r>
            <a:r>
              <a:rPr lang="ro-RO" b="1" i="1" smtClean="0"/>
              <a:t>organizeze conținutul și activitățile de predare </a:t>
            </a:r>
            <a:r>
              <a:rPr lang="ro-RO" smtClean="0"/>
              <a:t>într-un mod care </a:t>
            </a:r>
            <a:r>
              <a:rPr lang="ro-RO" b="1" i="1" smtClean="0"/>
              <a:t>să abordeze diferite stiluri de învățare și să includă elevi cu abilități și interese diferite</a:t>
            </a:r>
            <a:r>
              <a:rPr lang="ro-RO" smtClean="0"/>
              <a:t>, luând în considerare diferențele personale și culturale. Conținutul prezentat în sălile de clasă incluzive ar trebui să atragă </a:t>
            </a:r>
            <a:r>
              <a:rPr lang="ro-RO" smtClean="0"/>
              <a:t>elevii, să </a:t>
            </a:r>
            <a:r>
              <a:rPr lang="ro-RO" smtClean="0"/>
              <a:t>fie </a:t>
            </a:r>
            <a:r>
              <a:rPr lang="ro-RO" smtClean="0"/>
              <a:t>interesant şi diferențiat </a:t>
            </a:r>
            <a:r>
              <a:rPr lang="ro-RO" smtClean="0"/>
              <a:t>în funcție de nevoile de învățare ale elevilor</a:t>
            </a:r>
            <a:r>
              <a:rPr lang="ro-RO" smtClean="0"/>
              <a:t>.</a:t>
            </a:r>
          </a:p>
          <a:p>
            <a:pPr marL="228600" lvl="0" indent="-228600" algn="l" rtl="0">
              <a:lnSpc>
                <a:spcPct val="100000"/>
              </a:lnSpc>
              <a:spcBef>
                <a:spcPts val="0"/>
              </a:spcBef>
              <a:spcAft>
                <a:spcPts val="0"/>
              </a:spcAft>
              <a:buSzPts val="1400"/>
              <a:buAutoNum type="arabicPeriod"/>
            </a:pPr>
            <a:endParaRPr lang="ro-RO" smtClean="0"/>
          </a:p>
          <a:p>
            <a:pPr marL="228600" lvl="0" indent="-228600" algn="l" rtl="0">
              <a:lnSpc>
                <a:spcPct val="100000"/>
              </a:lnSpc>
              <a:spcBef>
                <a:spcPts val="0"/>
              </a:spcBef>
              <a:spcAft>
                <a:spcPts val="0"/>
              </a:spcAft>
              <a:buSzPts val="1400"/>
              <a:buAutoNum type="arabicPeriod"/>
            </a:pPr>
            <a:r>
              <a:rPr lang="ro-RO" sz="1200" b="0" i="0" u="none" strike="noStrike" cap="none" smtClean="0">
                <a:solidFill>
                  <a:schemeClr val="dk1"/>
                </a:solidFill>
                <a:effectLst/>
                <a:latin typeface="Calibri"/>
                <a:ea typeface="Calibri"/>
                <a:cs typeface="Calibri"/>
                <a:sym typeface="Calibri"/>
              </a:rPr>
              <a:t>Cadrele didactice care au adoptat educația incluzivă își propun să </a:t>
            </a:r>
            <a:r>
              <a:rPr lang="ro-RO" sz="1200" b="1" i="1" u="none" strike="noStrike" cap="none" smtClean="0">
                <a:solidFill>
                  <a:schemeClr val="dk1"/>
                </a:solidFill>
                <a:effectLst/>
                <a:latin typeface="Calibri"/>
                <a:ea typeface="Calibri"/>
                <a:cs typeface="Calibri"/>
                <a:sym typeface="Calibri"/>
              </a:rPr>
              <a:t>organizeze materiale, planuri de lecție, strategii de predare, mediul de învățare, obiective educaționale </a:t>
            </a:r>
            <a:r>
              <a:rPr lang="ro-RO" sz="1200" b="0" i="0" u="none" strike="noStrike" cap="none" smtClean="0">
                <a:solidFill>
                  <a:schemeClr val="dk1"/>
                </a:solidFill>
                <a:effectLst/>
                <a:latin typeface="Calibri"/>
                <a:ea typeface="Calibri"/>
                <a:cs typeface="Calibri"/>
                <a:sym typeface="Calibri"/>
              </a:rPr>
              <a:t>în funcție de înțelegerea incluziunii și să răspundă nevoilor academice și sociale ale elevilor</a:t>
            </a:r>
            <a:r>
              <a:rPr lang="ro-RO" sz="1200" b="0" i="0" u="none" strike="noStrike" cap="none" smtClean="0">
                <a:solidFill>
                  <a:schemeClr val="dk1"/>
                </a:solidFill>
                <a:effectLst/>
                <a:latin typeface="Calibri"/>
                <a:ea typeface="Calibri"/>
                <a:cs typeface="Calibri"/>
                <a:sym typeface="Calibri"/>
              </a:rPr>
              <a:t>.</a:t>
            </a:r>
          </a:p>
          <a:p>
            <a:pPr marL="228600" lvl="0" indent="-228600" algn="l" rtl="0">
              <a:lnSpc>
                <a:spcPct val="100000"/>
              </a:lnSpc>
              <a:spcBef>
                <a:spcPts val="0"/>
              </a:spcBef>
              <a:spcAft>
                <a:spcPts val="0"/>
              </a:spcAft>
              <a:buSzPts val="1400"/>
              <a:buAutoNum type="arabicPeriod"/>
            </a:pPr>
            <a:endParaRPr lang="ro-RO" sz="1200" b="0" i="0" u="none" strike="noStrike" cap="none" smtClean="0">
              <a:solidFill>
                <a:schemeClr val="dk1"/>
              </a:solidFill>
              <a:effectLst/>
              <a:latin typeface="Calibri"/>
              <a:ea typeface="Calibri"/>
              <a:cs typeface="Calibri"/>
              <a:sym typeface="Calibri"/>
            </a:endParaRPr>
          </a:p>
          <a:p>
            <a:pPr marL="228600" lvl="0" indent="-228600" algn="l" rtl="0">
              <a:lnSpc>
                <a:spcPct val="100000"/>
              </a:lnSpc>
              <a:spcBef>
                <a:spcPts val="0"/>
              </a:spcBef>
              <a:spcAft>
                <a:spcPts val="0"/>
              </a:spcAft>
              <a:buSzPts val="1400"/>
              <a:buAutoNum type="arabicPeriod"/>
            </a:pPr>
            <a:r>
              <a:rPr lang="ro-RO" sz="1200" b="1" i="1" u="none" strike="noStrike" cap="none" smtClean="0">
                <a:solidFill>
                  <a:schemeClr val="dk1"/>
                </a:solidFill>
                <a:effectLst/>
                <a:latin typeface="Calibri"/>
                <a:ea typeface="Calibri"/>
                <a:cs typeface="Calibri"/>
                <a:sym typeface="Calibri"/>
              </a:rPr>
              <a:t>Managementul incluziv al clasei </a:t>
            </a:r>
            <a:r>
              <a:rPr lang="ro-RO" sz="1200" b="0" i="0" u="none" strike="noStrike" cap="none" smtClean="0">
                <a:solidFill>
                  <a:schemeClr val="dk1"/>
                </a:solidFill>
                <a:effectLst/>
                <a:latin typeface="Calibri"/>
                <a:ea typeface="Calibri"/>
                <a:cs typeface="Calibri"/>
                <a:sym typeface="Calibri"/>
              </a:rPr>
              <a:t>- </a:t>
            </a:r>
            <a:r>
              <a:rPr lang="es-ES" sz="1200" b="0" i="0" u="none" strike="noStrike" cap="none" smtClean="0">
                <a:solidFill>
                  <a:schemeClr val="dk1"/>
                </a:solidFill>
                <a:effectLst/>
                <a:latin typeface="Calibri"/>
                <a:ea typeface="Calibri"/>
                <a:cs typeface="Calibri"/>
                <a:sym typeface="Calibri"/>
              </a:rPr>
              <a:t>a minimiza barierele din calea muncii profesorilor și elevilor, de a folosi timpul adecvat de predare și de a asigura participarea elevilor la activități.</a:t>
            </a:r>
            <a:endParaRPr lang="ro-RO" sz="1200" b="0" i="0" u="none" strike="noStrike" cap="none" smtClean="0">
              <a:solidFill>
                <a:schemeClr val="dk1"/>
              </a:solidFill>
              <a:effectLst/>
              <a:latin typeface="Calibri"/>
              <a:ea typeface="Calibri"/>
              <a:cs typeface="Calibri"/>
              <a:sym typeface="Calibri"/>
            </a:endParaRPr>
          </a:p>
          <a:p>
            <a:endParaRPr lang="en-US" sz="1200" b="0" i="0" u="none" strike="noStrike" cap="none" smtClean="0">
              <a:solidFill>
                <a:schemeClr val="dk1"/>
              </a:solidFill>
              <a:effectLst/>
              <a:latin typeface="Calibri"/>
              <a:ea typeface="Calibri"/>
              <a:cs typeface="Calibri"/>
              <a:sym typeface="Calibri"/>
            </a:endParaRPr>
          </a:p>
          <a:p>
            <a:pPr marL="228600" lvl="0" indent="-228600" algn="l" rtl="0">
              <a:lnSpc>
                <a:spcPct val="100000"/>
              </a:lnSpc>
              <a:spcBef>
                <a:spcPts val="0"/>
              </a:spcBef>
              <a:spcAft>
                <a:spcPts val="0"/>
              </a:spcAft>
              <a:buSzPts val="1400"/>
              <a:buAutoNum type="arabicPeriod"/>
            </a:pPr>
            <a:endParaRPr lang="ro-RO" smtClean="0"/>
          </a:p>
          <a:p>
            <a:pPr marL="228600" lvl="0" indent="-228600" algn="l" rtl="0">
              <a:lnSpc>
                <a:spcPct val="100000"/>
              </a:lnSpc>
              <a:spcBef>
                <a:spcPts val="0"/>
              </a:spcBef>
              <a:spcAft>
                <a:spcPts val="0"/>
              </a:spcAft>
              <a:buSzPts val="1400"/>
              <a:buAutoNum type="arabicPeriod"/>
            </a:pPr>
            <a:endParaRPr dirty="0"/>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26</a:t>
            </a:fld>
            <a:endParaRPr/>
          </a:p>
        </p:txBody>
      </p:sp>
    </p:spTree>
    <p:extLst>
      <p:ext uri="{BB962C8B-B14F-4D97-AF65-F5344CB8AC3E}">
        <p14:creationId xmlns:p14="http://schemas.microsoft.com/office/powerpoint/2010/main" val="8787156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0" lang="ro-RO" sz="1200" b="0" i="0" u="none" strike="noStrike" cap="none" normalizeH="0" dirty="0" smtClean="0">
                <a:ln>
                  <a:noFill/>
                </a:ln>
                <a:solidFill>
                  <a:srgbClr val="00B0F0"/>
                </a:solidFill>
                <a:effectLst/>
                <a:latin typeface="Calibri"/>
                <a:ea typeface="Times New Roman" pitchFamily="18" charset="0"/>
                <a:cs typeface="Times New Roman" pitchFamily="18" charset="0"/>
                <a:sym typeface="Calibri"/>
              </a:rPr>
              <a:t>Împărțiți participanții în </a:t>
            </a:r>
            <a:r>
              <a:rPr kumimoji="0" lang="en-US" sz="1200" b="0" i="0" u="none" strike="noStrike" cap="none" normalizeH="0" dirty="0" smtClean="0">
                <a:ln>
                  <a:noFill/>
                </a:ln>
                <a:solidFill>
                  <a:srgbClr val="00B0F0"/>
                </a:solidFill>
                <a:effectLst/>
                <a:latin typeface="Calibri"/>
                <a:ea typeface="Times New Roman" pitchFamily="18" charset="0"/>
                <a:cs typeface="Times New Roman" pitchFamily="18" charset="0"/>
                <a:sym typeface="Calibri"/>
              </a:rPr>
              <a:t>6 </a:t>
            </a:r>
            <a:r>
              <a:rPr kumimoji="0" lang="en-US" sz="1200" b="0" i="0" u="none" strike="noStrike" cap="none" normalizeH="0" dirty="0" err="1" smtClean="0">
                <a:ln>
                  <a:noFill/>
                </a:ln>
                <a:solidFill>
                  <a:srgbClr val="00B0F0"/>
                </a:solidFill>
                <a:effectLst/>
                <a:latin typeface="Calibri"/>
                <a:ea typeface="Times New Roman" pitchFamily="18" charset="0"/>
                <a:cs typeface="Times New Roman" pitchFamily="18" charset="0"/>
                <a:sym typeface="Calibri"/>
              </a:rPr>
              <a:t>grupuri</a:t>
            </a:r>
            <a:r>
              <a:rPr kumimoji="0" lang="en-US" sz="1200" b="0" i="0" u="none" strike="noStrike" cap="none" normalizeH="0" dirty="0" smtClean="0">
                <a:ln>
                  <a:noFill/>
                </a:ln>
                <a:solidFill>
                  <a:srgbClr val="00B0F0"/>
                </a:solidFill>
                <a:effectLst/>
                <a:latin typeface="Calibri"/>
                <a:ea typeface="Times New Roman" pitchFamily="18" charset="0"/>
                <a:cs typeface="Times New Roman" pitchFamily="18" charset="0"/>
                <a:sym typeface="Calibri"/>
              </a:rPr>
              <a:t>. </a:t>
            </a:r>
            <a:r>
              <a:rPr kumimoji="0" lang="en-US" sz="1200" b="0" i="0" u="none" strike="noStrike" cap="none" normalizeH="0" dirty="0" err="1" smtClean="0">
                <a:ln>
                  <a:noFill/>
                </a:ln>
                <a:solidFill>
                  <a:srgbClr val="00B0F0"/>
                </a:solidFill>
                <a:effectLst/>
                <a:latin typeface="Calibri"/>
                <a:ea typeface="Times New Roman" pitchFamily="18" charset="0"/>
                <a:cs typeface="Times New Roman" pitchFamily="18" charset="0"/>
                <a:sym typeface="Calibri"/>
              </a:rPr>
              <a:t>Fiecare</a:t>
            </a:r>
            <a:r>
              <a:rPr kumimoji="0" lang="en-US" sz="1200" b="0" i="0" u="none" strike="noStrike" cap="none" normalizeH="0" dirty="0" smtClean="0">
                <a:ln>
                  <a:noFill/>
                </a:ln>
                <a:solidFill>
                  <a:srgbClr val="00B0F0"/>
                </a:solidFill>
                <a:effectLst/>
                <a:latin typeface="Calibri"/>
                <a:ea typeface="Times New Roman" pitchFamily="18" charset="0"/>
                <a:cs typeface="Times New Roman" pitchFamily="18" charset="0"/>
                <a:sym typeface="Calibri"/>
              </a:rPr>
              <a:t> </a:t>
            </a:r>
            <a:r>
              <a:rPr kumimoji="0" lang="en-US" sz="1200" b="0" i="0" u="none" strike="noStrike" cap="none" normalizeH="0" dirty="0" err="1" smtClean="0">
                <a:ln>
                  <a:noFill/>
                </a:ln>
                <a:solidFill>
                  <a:srgbClr val="00B0F0"/>
                </a:solidFill>
                <a:effectLst/>
                <a:latin typeface="Calibri"/>
                <a:ea typeface="Times New Roman" pitchFamily="18" charset="0"/>
                <a:cs typeface="Times New Roman" pitchFamily="18" charset="0"/>
                <a:sym typeface="Calibri"/>
              </a:rPr>
              <a:t>grup</a:t>
            </a:r>
            <a:r>
              <a:rPr kumimoji="0" lang="en-US" sz="1200" b="0" i="0" u="none" strike="noStrike" cap="none" normalizeH="0" dirty="0" smtClean="0">
                <a:ln>
                  <a:noFill/>
                </a:ln>
                <a:solidFill>
                  <a:srgbClr val="00B0F0"/>
                </a:solidFill>
                <a:effectLst/>
                <a:latin typeface="Calibri"/>
                <a:ea typeface="Times New Roman" pitchFamily="18" charset="0"/>
                <a:cs typeface="Times New Roman" pitchFamily="18" charset="0"/>
                <a:sym typeface="Calibri"/>
              </a:rPr>
              <a:t> </a:t>
            </a:r>
            <a:r>
              <a:rPr kumimoji="0" lang="en-US" sz="1200" b="0" i="0" u="none" strike="noStrike" cap="none" normalizeH="0" dirty="0" err="1" smtClean="0">
                <a:ln>
                  <a:noFill/>
                </a:ln>
                <a:solidFill>
                  <a:srgbClr val="00B0F0"/>
                </a:solidFill>
                <a:effectLst/>
                <a:latin typeface="Calibri"/>
                <a:ea typeface="Times New Roman" pitchFamily="18" charset="0"/>
                <a:cs typeface="Times New Roman" pitchFamily="18" charset="0"/>
                <a:sym typeface="Calibri"/>
              </a:rPr>
              <a:t>trebui</a:t>
            </a:r>
            <a:r>
              <a:rPr kumimoji="0" lang="ro-RO" sz="1200" b="0" i="0" u="none" strike="noStrike" cap="none" normalizeH="0" dirty="0" smtClean="0">
                <a:ln>
                  <a:noFill/>
                </a:ln>
                <a:solidFill>
                  <a:srgbClr val="00B0F0"/>
                </a:solidFill>
                <a:effectLst/>
                <a:latin typeface="Calibri"/>
                <a:ea typeface="Times New Roman" pitchFamily="18" charset="0"/>
                <a:cs typeface="Times New Roman" pitchFamily="18" charset="0"/>
                <a:sym typeface="Calibri"/>
              </a:rPr>
              <a:t>e</a:t>
            </a:r>
            <a:r>
              <a:rPr kumimoji="0" lang="en-US" sz="1200" b="0" i="0" u="none" strike="noStrike" cap="none" normalizeH="0" dirty="0" smtClean="0">
                <a:ln>
                  <a:noFill/>
                </a:ln>
                <a:solidFill>
                  <a:srgbClr val="00B0F0"/>
                </a:solidFill>
                <a:effectLst/>
                <a:latin typeface="Calibri"/>
                <a:ea typeface="Times New Roman" pitchFamily="18" charset="0"/>
                <a:cs typeface="Times New Roman" pitchFamily="18" charset="0"/>
                <a:sym typeface="Calibri"/>
              </a:rPr>
              <a:t> </a:t>
            </a:r>
            <a:r>
              <a:rPr kumimoji="0" lang="en-US" sz="1200" b="0" i="0" u="none" strike="noStrike" cap="none" normalizeH="0" dirty="0" err="1" smtClean="0">
                <a:ln>
                  <a:noFill/>
                </a:ln>
                <a:solidFill>
                  <a:srgbClr val="00B0F0"/>
                </a:solidFill>
                <a:effectLst/>
                <a:latin typeface="Calibri"/>
                <a:ea typeface="Times New Roman" pitchFamily="18" charset="0"/>
                <a:cs typeface="Times New Roman" pitchFamily="18" charset="0"/>
                <a:sym typeface="Calibri"/>
              </a:rPr>
              <a:t>să</a:t>
            </a:r>
            <a:r>
              <a:rPr kumimoji="0" lang="en-US" sz="1200" b="0" i="0" u="none" strike="noStrike" cap="none" normalizeH="0" dirty="0" smtClean="0">
                <a:ln>
                  <a:noFill/>
                </a:ln>
                <a:solidFill>
                  <a:srgbClr val="00B0F0"/>
                </a:solidFill>
                <a:effectLst/>
                <a:latin typeface="Calibri"/>
                <a:ea typeface="Times New Roman" pitchFamily="18" charset="0"/>
                <a:cs typeface="Times New Roman" pitchFamily="18" charset="0"/>
                <a:sym typeface="Calibri"/>
              </a:rPr>
              <a:t> </a:t>
            </a:r>
            <a:r>
              <a:rPr kumimoji="0" lang="en-US" sz="1200" b="0" i="0" u="none" strike="noStrike" cap="none" normalizeH="0" dirty="0" err="1" smtClean="0">
                <a:ln>
                  <a:noFill/>
                </a:ln>
                <a:solidFill>
                  <a:srgbClr val="00B0F0"/>
                </a:solidFill>
                <a:effectLst/>
                <a:latin typeface="Calibri"/>
                <a:ea typeface="Times New Roman" pitchFamily="18" charset="0"/>
                <a:cs typeface="Times New Roman" pitchFamily="18" charset="0"/>
                <a:sym typeface="Calibri"/>
              </a:rPr>
              <a:t>pregătească</a:t>
            </a:r>
            <a:r>
              <a:rPr kumimoji="0" lang="en-US" sz="1200" b="0" i="0" u="none" strike="noStrike" cap="none" normalizeH="0" dirty="0" smtClean="0">
                <a:ln>
                  <a:noFill/>
                </a:ln>
                <a:solidFill>
                  <a:srgbClr val="00B0F0"/>
                </a:solidFill>
                <a:effectLst/>
                <a:latin typeface="Calibri"/>
                <a:ea typeface="Times New Roman" pitchFamily="18" charset="0"/>
                <a:cs typeface="Times New Roman" pitchFamily="18" charset="0"/>
                <a:sym typeface="Calibri"/>
              </a:rPr>
              <a:t> un poster </a:t>
            </a:r>
            <a:r>
              <a:rPr kumimoji="0" lang="en-US" sz="1200" b="0" i="0" u="none" strike="noStrike" cap="none" normalizeH="0" dirty="0" err="1" smtClean="0">
                <a:ln>
                  <a:noFill/>
                </a:ln>
                <a:solidFill>
                  <a:srgbClr val="00B0F0"/>
                </a:solidFill>
                <a:effectLst/>
                <a:latin typeface="Calibri"/>
                <a:ea typeface="Times New Roman" pitchFamily="18" charset="0"/>
                <a:cs typeface="Times New Roman" pitchFamily="18" charset="0"/>
                <a:sym typeface="Calibri"/>
              </a:rPr>
              <a:t>pentru</a:t>
            </a:r>
            <a:r>
              <a:rPr kumimoji="0" lang="en-US" sz="1200" b="0" i="0" u="none" strike="noStrike" cap="none" normalizeH="0" dirty="0" smtClean="0">
                <a:ln>
                  <a:noFill/>
                </a:ln>
                <a:solidFill>
                  <a:srgbClr val="00B0F0"/>
                </a:solidFill>
                <a:effectLst/>
                <a:latin typeface="Calibri"/>
                <a:ea typeface="Times New Roman" pitchFamily="18" charset="0"/>
                <a:cs typeface="Times New Roman" pitchFamily="18" charset="0"/>
                <a:sym typeface="Calibri"/>
              </a:rPr>
              <a:t> a </a:t>
            </a:r>
            <a:r>
              <a:rPr kumimoji="0" lang="en-US" sz="1200" b="0" i="0" u="none" strike="noStrike" cap="none" normalizeH="0" dirty="0" err="1" smtClean="0">
                <a:ln>
                  <a:noFill/>
                </a:ln>
                <a:solidFill>
                  <a:srgbClr val="00B0F0"/>
                </a:solidFill>
                <a:effectLst/>
                <a:latin typeface="Calibri"/>
                <a:ea typeface="Times New Roman" pitchFamily="18" charset="0"/>
                <a:cs typeface="Times New Roman" pitchFamily="18" charset="0"/>
                <a:sym typeface="Calibri"/>
              </a:rPr>
              <a:t>explica</a:t>
            </a:r>
            <a:r>
              <a:rPr kumimoji="0" lang="en-US" sz="1200" b="0" i="0" u="none" strike="noStrike" cap="none" normalizeH="0" dirty="0" smtClean="0">
                <a:ln>
                  <a:noFill/>
                </a:ln>
                <a:solidFill>
                  <a:srgbClr val="00B0F0"/>
                </a:solidFill>
                <a:effectLst/>
                <a:latin typeface="Calibri"/>
                <a:ea typeface="Times New Roman" pitchFamily="18" charset="0"/>
                <a:cs typeface="Times New Roman" pitchFamily="18" charset="0"/>
                <a:sym typeface="Calibri"/>
              </a:rPr>
              <a:t> </a:t>
            </a:r>
            <a:r>
              <a:rPr kumimoji="0" lang="en-US" sz="1200" b="0" i="0" u="none" strike="noStrike" cap="none" normalizeH="0" dirty="0" err="1" smtClean="0">
                <a:ln>
                  <a:noFill/>
                </a:ln>
                <a:solidFill>
                  <a:srgbClr val="00B0F0"/>
                </a:solidFill>
                <a:effectLst/>
                <a:latin typeface="Calibri"/>
                <a:ea typeface="Times New Roman" pitchFamily="18" charset="0"/>
                <a:cs typeface="Times New Roman" pitchFamily="18" charset="0"/>
                <a:sym typeface="Calibri"/>
              </a:rPr>
              <a:t>celorlalte</a:t>
            </a:r>
            <a:r>
              <a:rPr kumimoji="0" lang="en-US" sz="1200" b="0" i="0" u="none" strike="noStrike" cap="none" normalizeH="0" dirty="0" smtClean="0">
                <a:ln>
                  <a:noFill/>
                </a:ln>
                <a:solidFill>
                  <a:srgbClr val="00B0F0"/>
                </a:solidFill>
                <a:effectLst/>
                <a:latin typeface="Calibri"/>
                <a:ea typeface="Times New Roman" pitchFamily="18" charset="0"/>
                <a:cs typeface="Times New Roman" pitchFamily="18" charset="0"/>
                <a:sym typeface="Calibri"/>
              </a:rPr>
              <a:t> </a:t>
            </a:r>
            <a:r>
              <a:rPr kumimoji="0" lang="en-US" sz="1200" b="0" i="0" u="none" strike="noStrike" cap="none" normalizeH="0" dirty="0" err="1" smtClean="0">
                <a:ln>
                  <a:noFill/>
                </a:ln>
                <a:solidFill>
                  <a:srgbClr val="00B0F0"/>
                </a:solidFill>
                <a:effectLst/>
                <a:latin typeface="Calibri"/>
                <a:ea typeface="Times New Roman" pitchFamily="18" charset="0"/>
                <a:cs typeface="Times New Roman" pitchFamily="18" charset="0"/>
                <a:sym typeface="Calibri"/>
              </a:rPr>
              <a:t>grupuri</a:t>
            </a:r>
            <a:r>
              <a:rPr kumimoji="0" lang="en-US" sz="1200" b="0" i="0" u="none" strike="noStrike" cap="none" normalizeH="0" dirty="0" smtClean="0">
                <a:ln>
                  <a:noFill/>
                </a:ln>
                <a:solidFill>
                  <a:srgbClr val="00B0F0"/>
                </a:solidFill>
                <a:effectLst/>
                <a:latin typeface="Calibri"/>
                <a:ea typeface="Times New Roman" pitchFamily="18" charset="0"/>
                <a:cs typeface="Times New Roman" pitchFamily="18" charset="0"/>
                <a:sym typeface="Calibri"/>
              </a:rPr>
              <a:t> </a:t>
            </a:r>
            <a:r>
              <a:rPr kumimoji="0" lang="en-US" sz="1200" b="0" i="0" u="none" strike="noStrike" cap="none" normalizeH="0" dirty="0" err="1" smtClean="0">
                <a:ln>
                  <a:noFill/>
                </a:ln>
                <a:solidFill>
                  <a:srgbClr val="00B0F0"/>
                </a:solidFill>
                <a:effectLst/>
                <a:latin typeface="Calibri"/>
                <a:ea typeface="Times New Roman" pitchFamily="18" charset="0"/>
                <a:cs typeface="Times New Roman" pitchFamily="18" charset="0"/>
                <a:sym typeface="Calibri"/>
              </a:rPr>
              <a:t>una</a:t>
            </a:r>
            <a:r>
              <a:rPr kumimoji="0" lang="en-US" sz="1200" b="0" i="0" u="none" strike="noStrike" cap="none" normalizeH="0" dirty="0" smtClean="0">
                <a:ln>
                  <a:noFill/>
                </a:ln>
                <a:solidFill>
                  <a:srgbClr val="00B0F0"/>
                </a:solidFill>
                <a:effectLst/>
                <a:latin typeface="Calibri"/>
                <a:ea typeface="Times New Roman" pitchFamily="18" charset="0"/>
                <a:cs typeface="Times New Roman" pitchFamily="18" charset="0"/>
                <a:sym typeface="Calibri"/>
              </a:rPr>
              <a:t> </a:t>
            </a:r>
            <a:r>
              <a:rPr kumimoji="0" lang="en-US" sz="1200" b="0" i="0" u="none" strike="noStrike" cap="none" normalizeH="0" dirty="0" err="1" smtClean="0">
                <a:ln>
                  <a:noFill/>
                </a:ln>
                <a:solidFill>
                  <a:srgbClr val="00B0F0"/>
                </a:solidFill>
                <a:effectLst/>
                <a:latin typeface="Calibri"/>
                <a:ea typeface="Times New Roman" pitchFamily="18" charset="0"/>
                <a:cs typeface="Times New Roman" pitchFamily="18" charset="0"/>
                <a:sym typeface="Calibri"/>
              </a:rPr>
              <a:t>dintre</a:t>
            </a:r>
            <a:r>
              <a:rPr kumimoji="0" lang="en-US" sz="1200" b="0" i="0" u="none" strike="noStrike" cap="none" normalizeH="0" dirty="0" smtClean="0">
                <a:ln>
                  <a:noFill/>
                </a:ln>
                <a:solidFill>
                  <a:srgbClr val="00B0F0"/>
                </a:solidFill>
                <a:effectLst/>
                <a:latin typeface="Calibri"/>
                <a:ea typeface="Times New Roman" pitchFamily="18" charset="0"/>
                <a:cs typeface="Times New Roman" pitchFamily="18" charset="0"/>
                <a:sym typeface="Calibri"/>
              </a:rPr>
              <a:t> </a:t>
            </a:r>
            <a:r>
              <a:rPr kumimoji="0" lang="ro-RO" sz="1200" b="0" i="0" u="none" strike="noStrike" cap="none" normalizeH="0" dirty="0" smtClean="0">
                <a:ln>
                  <a:noFill/>
                </a:ln>
                <a:solidFill>
                  <a:srgbClr val="00B0F0"/>
                </a:solidFill>
                <a:effectLst/>
                <a:latin typeface="Calibri"/>
                <a:ea typeface="Times New Roman" pitchFamily="18" charset="0"/>
                <a:cs typeface="Times New Roman" pitchFamily="18" charset="0"/>
                <a:sym typeface="Calibri"/>
              </a:rPr>
              <a:t>cele </a:t>
            </a:r>
            <a:r>
              <a:rPr kumimoji="0" lang="en-US" sz="1200" b="0" i="0" u="none" strike="noStrike" cap="none" normalizeH="0" dirty="0" err="1" smtClean="0">
                <a:ln>
                  <a:noFill/>
                </a:ln>
                <a:solidFill>
                  <a:srgbClr val="00B0F0"/>
                </a:solidFill>
                <a:effectLst/>
                <a:latin typeface="Calibri"/>
                <a:ea typeface="Times New Roman" pitchFamily="18" charset="0"/>
                <a:cs typeface="Times New Roman" pitchFamily="18" charset="0"/>
                <a:sym typeface="Calibri"/>
              </a:rPr>
              <a:t>șase</a:t>
            </a:r>
            <a:r>
              <a:rPr kumimoji="0" lang="en-US" sz="1200" b="0" i="0" u="none" strike="noStrike" cap="none" normalizeH="0" dirty="0" smtClean="0">
                <a:ln>
                  <a:noFill/>
                </a:ln>
                <a:solidFill>
                  <a:srgbClr val="00B0F0"/>
                </a:solidFill>
                <a:effectLst/>
                <a:latin typeface="Calibri"/>
                <a:ea typeface="Times New Roman" pitchFamily="18" charset="0"/>
                <a:cs typeface="Times New Roman" pitchFamily="18" charset="0"/>
                <a:sym typeface="Calibri"/>
              </a:rPr>
              <a:t> </a:t>
            </a:r>
            <a:r>
              <a:rPr kumimoji="0" lang="en-US" sz="1200" b="0" i="0" u="none" strike="noStrike" cap="none" normalizeH="0" dirty="0" err="1" smtClean="0">
                <a:ln>
                  <a:noFill/>
                </a:ln>
                <a:solidFill>
                  <a:srgbClr val="00B0F0"/>
                </a:solidFill>
                <a:effectLst/>
                <a:latin typeface="Calibri"/>
                <a:ea typeface="Times New Roman" pitchFamily="18" charset="0"/>
                <a:cs typeface="Times New Roman" pitchFamily="18" charset="0"/>
                <a:sym typeface="Calibri"/>
              </a:rPr>
              <a:t>caracteristici</a:t>
            </a:r>
            <a:r>
              <a:rPr kumimoji="0" lang="en-US" sz="1200" b="0" i="0" u="none" strike="noStrike" cap="none" normalizeH="0" dirty="0" smtClean="0">
                <a:ln>
                  <a:noFill/>
                </a:ln>
                <a:solidFill>
                  <a:srgbClr val="00B0F0"/>
                </a:solidFill>
                <a:effectLst/>
                <a:latin typeface="Calibri"/>
                <a:ea typeface="Times New Roman" pitchFamily="18" charset="0"/>
                <a:cs typeface="Times New Roman" pitchFamily="18" charset="0"/>
                <a:sym typeface="Calibri"/>
              </a:rPr>
              <a:t> ale </a:t>
            </a:r>
            <a:r>
              <a:rPr kumimoji="0" lang="ro-RO" sz="1200" b="0" i="0" u="none" strike="noStrike" cap="none" normalizeH="0" dirty="0" smtClean="0">
                <a:ln>
                  <a:noFill/>
                </a:ln>
                <a:solidFill>
                  <a:srgbClr val="00B0F0"/>
                </a:solidFill>
                <a:effectLst/>
                <a:latin typeface="Calibri"/>
                <a:ea typeface="Times New Roman" pitchFamily="18" charset="0"/>
                <a:cs typeface="Times New Roman" pitchFamily="18" charset="0"/>
                <a:sym typeface="Calibri"/>
              </a:rPr>
              <a:t>E</a:t>
            </a:r>
            <a:r>
              <a:rPr kumimoji="0" lang="en-US" sz="1200" b="0" i="0" u="none" strike="noStrike" cap="none" normalizeH="0" dirty="0" err="1" smtClean="0">
                <a:ln>
                  <a:noFill/>
                </a:ln>
                <a:solidFill>
                  <a:srgbClr val="00B0F0"/>
                </a:solidFill>
                <a:effectLst/>
                <a:latin typeface="Calibri"/>
                <a:ea typeface="Times New Roman" pitchFamily="18" charset="0"/>
                <a:cs typeface="Times New Roman" pitchFamily="18" charset="0"/>
                <a:sym typeface="Calibri"/>
              </a:rPr>
              <a:t>ducației</a:t>
            </a:r>
            <a:r>
              <a:rPr kumimoji="0" lang="en-US" sz="1200" b="0" i="0" u="none" strike="noStrike" cap="none" normalizeH="0" dirty="0" smtClean="0">
                <a:ln>
                  <a:noFill/>
                </a:ln>
                <a:solidFill>
                  <a:srgbClr val="00B0F0"/>
                </a:solidFill>
                <a:effectLst/>
                <a:latin typeface="Calibri"/>
                <a:ea typeface="Times New Roman" pitchFamily="18" charset="0"/>
                <a:cs typeface="Times New Roman" pitchFamily="18" charset="0"/>
                <a:sym typeface="Calibri"/>
              </a:rPr>
              <a:t> </a:t>
            </a:r>
            <a:r>
              <a:rPr lang="ro-RO" sz="1200" b="0" i="0" u="none" strike="noStrike" cap="none" dirty="0" smtClean="0">
                <a:solidFill>
                  <a:srgbClr val="00B0F0"/>
                </a:solidFill>
                <a:latin typeface="Calibri"/>
                <a:ea typeface="Times New Roman" pitchFamily="18" charset="0"/>
                <a:cs typeface="Times New Roman" pitchFamily="18" charset="0"/>
                <a:sym typeface="Calibri"/>
              </a:rPr>
              <a:t>I</a:t>
            </a:r>
            <a:r>
              <a:rPr kumimoji="0" lang="en-US" sz="1200" b="0" i="0" u="none" strike="noStrike" cap="none" normalizeH="0" dirty="0" err="1" smtClean="0">
                <a:ln>
                  <a:noFill/>
                </a:ln>
                <a:solidFill>
                  <a:srgbClr val="00B0F0"/>
                </a:solidFill>
                <a:effectLst/>
                <a:latin typeface="Calibri"/>
                <a:ea typeface="Times New Roman" pitchFamily="18" charset="0"/>
                <a:cs typeface="Times New Roman" pitchFamily="18" charset="0"/>
                <a:sym typeface="Calibri"/>
              </a:rPr>
              <a:t>ncluzive</a:t>
            </a:r>
            <a:endParaRPr kumimoji="0" lang="ro-RO" sz="1200" b="0" i="0" u="none" strike="noStrike" cap="none" normalizeH="0" dirty="0" smtClean="0">
              <a:ln>
                <a:noFill/>
              </a:ln>
              <a:solidFill>
                <a:srgbClr val="00B0F0"/>
              </a:solidFill>
              <a:effectLst/>
              <a:latin typeface="Calibri"/>
              <a:ea typeface="Times New Roman" pitchFamily="18" charset="0"/>
              <a:cs typeface="Times New Roman" pitchFamily="18" charset="0"/>
              <a:sym typeface="Calibri"/>
            </a:endParaRPr>
          </a:p>
          <a:p>
            <a:r>
              <a:rPr lang="en-US" baseline="0" dirty="0" err="1" smtClean="0"/>
              <a:t>Apoi</a:t>
            </a:r>
            <a:r>
              <a:rPr lang="en-US" baseline="0" dirty="0" smtClean="0"/>
              <a:t>, </a:t>
            </a:r>
            <a:r>
              <a:rPr lang="en-US" baseline="0" dirty="0" err="1" smtClean="0"/>
              <a:t>ei</a:t>
            </a:r>
            <a:r>
              <a:rPr lang="en-US" baseline="0" dirty="0" smtClean="0"/>
              <a:t> </a:t>
            </a:r>
            <a:r>
              <a:rPr lang="en-US" baseline="0" dirty="0" err="1" smtClean="0"/>
              <a:t>trebuie</a:t>
            </a:r>
            <a:r>
              <a:rPr lang="en-US" baseline="0" dirty="0" smtClean="0"/>
              <a:t> </a:t>
            </a:r>
            <a:r>
              <a:rPr lang="en-US" baseline="0" dirty="0" err="1" smtClean="0"/>
              <a:t>să</a:t>
            </a:r>
            <a:r>
              <a:rPr lang="en-US" baseline="0" dirty="0" smtClean="0"/>
              <a:t> se </a:t>
            </a:r>
            <a:r>
              <a:rPr lang="en-US" baseline="0" dirty="0" err="1" smtClean="0"/>
              <a:t>prezinte</a:t>
            </a:r>
            <a:r>
              <a:rPr lang="en-US" baseline="0" dirty="0" smtClean="0"/>
              <a:t> </a:t>
            </a:r>
            <a:r>
              <a:rPr lang="en-US" baseline="0" dirty="0" err="1" smtClean="0"/>
              <a:t>celorlalte</a:t>
            </a:r>
            <a:r>
              <a:rPr lang="en-US" baseline="0" dirty="0" smtClean="0"/>
              <a:t> </a:t>
            </a:r>
            <a:r>
              <a:rPr lang="en-US" baseline="0" dirty="0" err="1" smtClean="0"/>
              <a:t>grupuri</a:t>
            </a:r>
            <a:r>
              <a:rPr lang="en-US" baseline="0" dirty="0" smtClean="0"/>
              <a:t> </a:t>
            </a:r>
            <a:r>
              <a:rPr lang="ro-RO" baseline="0" dirty="0" smtClean="0"/>
              <a:t>posterul </a:t>
            </a:r>
            <a:r>
              <a:rPr lang="en-US" baseline="0" dirty="0" err="1" smtClean="0"/>
              <a:t>și</a:t>
            </a:r>
            <a:r>
              <a:rPr lang="en-US" baseline="0" dirty="0" smtClean="0"/>
              <a:t> </a:t>
            </a:r>
            <a:r>
              <a:rPr lang="en-US" baseline="0" dirty="0" err="1" smtClean="0"/>
              <a:t>să</a:t>
            </a:r>
            <a:r>
              <a:rPr lang="en-US" baseline="0" dirty="0" smtClean="0"/>
              <a:t> </a:t>
            </a:r>
            <a:r>
              <a:rPr lang="en-US" baseline="0" dirty="0" err="1" smtClean="0"/>
              <a:t>răspundă</a:t>
            </a:r>
            <a:r>
              <a:rPr lang="ro-RO" baseline="0" dirty="0" smtClean="0"/>
              <a:t> </a:t>
            </a:r>
            <a:r>
              <a:rPr lang="pt-BR" baseline="0" dirty="0" smtClean="0"/>
              <a:t>întrebăril</a:t>
            </a:r>
            <a:r>
              <a:rPr lang="ro-RO" baseline="0" dirty="0" smtClean="0"/>
              <a:t>or</a:t>
            </a:r>
            <a:r>
              <a:rPr lang="pt-BR" baseline="0" dirty="0" smtClean="0"/>
              <a:t> despre această caracteristică. Participanții pot utiliza fișa de lucru sau pot face cercetări pe internet. Încurajați discuțiile.</a:t>
            </a:r>
            <a:endParaRPr lang="en-US" baseline="0" dirty="0" smtClean="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smtClean="0">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27</a:t>
            </a:fld>
            <a:endParaRPr lang="es-E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153199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Char char="Ø"/>
              <a:tabLst/>
              <a:defRPr/>
            </a:pPr>
            <a:r>
              <a:rPr lang="it-IT" sz="1200" b="0" i="0" u="none" strike="noStrike" cap="none" dirty="0" smtClean="0">
                <a:solidFill>
                  <a:schemeClr val="dk1"/>
                </a:solidFill>
                <a:effectLst/>
                <a:latin typeface="Calibri"/>
                <a:ea typeface="Calibri"/>
                <a:cs typeface="Calibri"/>
                <a:sym typeface="Calibri"/>
              </a:rPr>
              <a:t>O societate </a:t>
            </a:r>
            <a:r>
              <a:rPr lang="ro-RO" sz="1200" b="0" i="0" u="none" strike="noStrike" cap="none" dirty="0" smtClean="0">
                <a:solidFill>
                  <a:schemeClr val="dk1"/>
                </a:solidFill>
                <a:effectLst/>
                <a:latin typeface="Calibri"/>
                <a:ea typeface="Calibri"/>
                <a:cs typeface="Calibri"/>
                <a:sym typeface="Calibri"/>
              </a:rPr>
              <a:t>incluzivă</a:t>
            </a:r>
            <a:r>
              <a:rPr lang="ro-RO" sz="1200" b="0" i="0" u="none" strike="noStrike" cap="none" baseline="0" dirty="0" smtClean="0">
                <a:solidFill>
                  <a:schemeClr val="dk1"/>
                </a:solidFill>
                <a:effectLst/>
                <a:latin typeface="Calibri"/>
                <a:ea typeface="Calibri"/>
                <a:cs typeface="Calibri"/>
                <a:sym typeface="Calibri"/>
              </a:rPr>
              <a:t> </a:t>
            </a:r>
            <a:r>
              <a:rPr lang="it-IT" sz="1200" b="0" i="0" u="none" strike="noStrike" cap="none" dirty="0" smtClean="0">
                <a:solidFill>
                  <a:schemeClr val="dk1"/>
                </a:solidFill>
                <a:effectLst/>
                <a:latin typeface="Calibri"/>
                <a:ea typeface="Calibri"/>
                <a:cs typeface="Calibri"/>
                <a:sym typeface="Calibri"/>
              </a:rPr>
              <a:t>trebuie construită printr-o abordare favorabilă incluziunii</a:t>
            </a:r>
            <a:r>
              <a:rPr lang="en-US" sz="1200" b="0" i="0" u="none" strike="noStrike" cap="none" dirty="0" smtClean="0">
                <a:solidFill>
                  <a:schemeClr val="dk1"/>
                </a:solidFill>
                <a:effectLst/>
                <a:latin typeface="Calibri"/>
                <a:ea typeface="Calibri"/>
                <a:cs typeface="Calibri"/>
                <a:sym typeface="Calibri"/>
              </a:rPr>
              <a:t>.</a:t>
            </a:r>
            <a:endParaRPr lang="ro-RO" sz="1200" b="0" i="0" u="none" strike="noStrike" cap="none" dirty="0" smtClean="0">
              <a:solidFill>
                <a:schemeClr val="dk1"/>
              </a:solidFill>
              <a:effectLst/>
              <a:latin typeface="Calibri"/>
              <a:ea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Char char="Ø"/>
              <a:tabLst/>
              <a:defRPr/>
            </a:pPr>
            <a:endParaRPr lang="en-US" sz="1200" b="0" i="0" u="none" strike="noStrike" cap="none" dirty="0" smtClean="0">
              <a:solidFill>
                <a:schemeClr val="dk1"/>
              </a:solidFill>
              <a:effectLst/>
              <a:latin typeface="Calibri"/>
              <a:ea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Char char="Ø"/>
              <a:tabLst/>
              <a:defRPr/>
            </a:pPr>
            <a:r>
              <a:rPr lang="en-US" sz="1200" b="0" i="0" u="none" strike="noStrike" cap="none" dirty="0" err="1" smtClean="0">
                <a:solidFill>
                  <a:schemeClr val="dk1"/>
                </a:solidFill>
                <a:effectLst/>
                <a:latin typeface="Calibri"/>
                <a:ea typeface="Calibri"/>
                <a:cs typeface="Calibri"/>
                <a:sym typeface="Calibri"/>
              </a:rPr>
              <a:t>Incluziunea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înseamnă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că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fiecare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copil</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indiferent</a:t>
            </a:r>
            <a:r>
              <a:rPr lang="en-US" sz="1200" b="0" i="0" u="none" strike="noStrike" cap="none" dirty="0" smtClean="0">
                <a:solidFill>
                  <a:schemeClr val="dk1"/>
                </a:solidFill>
                <a:effectLst/>
                <a:latin typeface="Calibri"/>
                <a:ea typeface="Calibri"/>
                <a:cs typeface="Calibri"/>
                <a:sym typeface="Calibri"/>
              </a:rPr>
              <a:t> de </a:t>
            </a:r>
            <a:r>
              <a:rPr lang="en-US" sz="1200" b="0" i="0" u="none" strike="noStrike" cap="none" dirty="0" err="1" smtClean="0">
                <a:solidFill>
                  <a:schemeClr val="dk1"/>
                </a:solidFill>
                <a:effectLst/>
                <a:latin typeface="Calibri"/>
                <a:ea typeface="Calibri"/>
                <a:cs typeface="Calibri"/>
                <a:sym typeface="Calibri"/>
              </a:rPr>
              <a:t>intensitatea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și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severitatea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dizabilităților</a:t>
            </a:r>
            <a:r>
              <a:rPr lang="en-US" sz="1200" b="0" i="0" u="none" strike="noStrike" cap="none" dirty="0" smtClean="0">
                <a:solidFill>
                  <a:schemeClr val="dk1"/>
                </a:solidFill>
                <a:effectLst/>
                <a:latin typeface="Calibri"/>
                <a:ea typeface="Calibri"/>
                <a:cs typeface="Calibri"/>
                <a:sym typeface="Calibri"/>
              </a:rPr>
              <a:t> sale, </a:t>
            </a:r>
            <a:r>
              <a:rPr lang="en-US" sz="1200" b="0" i="0" u="none" strike="noStrike" cap="none" dirty="0" err="1" smtClean="0">
                <a:solidFill>
                  <a:schemeClr val="dk1"/>
                </a:solidFill>
                <a:effectLst/>
                <a:latin typeface="Calibri"/>
                <a:ea typeface="Calibri"/>
                <a:cs typeface="Calibri"/>
                <a:sym typeface="Calibri"/>
              </a:rPr>
              <a:t>este</a:t>
            </a:r>
            <a:r>
              <a:rPr lang="en-US" sz="1200" b="0" i="0" u="none" strike="noStrike" cap="none" dirty="0" smtClean="0">
                <a:solidFill>
                  <a:schemeClr val="dk1"/>
                </a:solidFill>
                <a:effectLst/>
                <a:latin typeface="Calibri"/>
                <a:ea typeface="Calibri"/>
                <a:cs typeface="Calibri"/>
                <a:sym typeface="Calibri"/>
              </a:rPr>
              <a:t> un </a:t>
            </a:r>
            <a:r>
              <a:rPr lang="en-US" sz="1200" b="0" i="0" u="none" strike="noStrike" cap="none" dirty="0" err="1" smtClean="0">
                <a:solidFill>
                  <a:schemeClr val="dk1"/>
                </a:solidFill>
                <a:effectLst/>
                <a:latin typeface="Calibri"/>
                <a:ea typeface="Calibri"/>
                <a:cs typeface="Calibri"/>
                <a:sym typeface="Calibri"/>
              </a:rPr>
              <a:t>membru</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valoros</a:t>
            </a:r>
            <a:r>
              <a:rPr lang="en-US" sz="1200" b="0" i="0" u="none" strike="noStrike" cap="none" dirty="0" smtClean="0">
                <a:solidFill>
                  <a:schemeClr val="dk1"/>
                </a:solidFill>
                <a:effectLst/>
                <a:latin typeface="Calibri"/>
                <a:ea typeface="Calibri"/>
                <a:cs typeface="Calibri"/>
                <a:sym typeface="Calibri"/>
              </a:rPr>
              <a:t> al </a:t>
            </a:r>
            <a:r>
              <a:rPr lang="en-US" sz="1200" b="0" i="0" u="none" strike="noStrike" cap="none" dirty="0" err="1" smtClean="0">
                <a:solidFill>
                  <a:schemeClr val="dk1"/>
                </a:solidFill>
                <a:effectLst/>
                <a:latin typeface="Calibri"/>
                <a:ea typeface="Calibri"/>
                <a:cs typeface="Calibri"/>
                <a:sym typeface="Calibri"/>
              </a:rPr>
              <a:t>societății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și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este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capabil</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participe</a:t>
            </a:r>
            <a:r>
              <a:rPr lang="en-US" sz="1200" b="0" i="0" u="none" strike="noStrike" cap="none" dirty="0" smtClean="0">
                <a:solidFill>
                  <a:schemeClr val="dk1"/>
                </a:solidFill>
                <a:effectLst/>
                <a:latin typeface="Calibri"/>
                <a:ea typeface="Calibri"/>
                <a:cs typeface="Calibri"/>
                <a:sym typeface="Calibri"/>
              </a:rPr>
              <a:t> la </a:t>
            </a:r>
            <a:r>
              <a:rPr lang="en-US" sz="1200" b="0" i="0" u="none" strike="noStrike" cap="none" dirty="0" err="1" smtClean="0">
                <a:solidFill>
                  <a:schemeClr val="dk1"/>
                </a:solidFill>
                <a:effectLst/>
                <a:latin typeface="Calibri"/>
                <a:ea typeface="Calibri"/>
                <a:cs typeface="Calibri"/>
                <a:sym typeface="Calibri"/>
              </a:rPr>
              <a:t>acea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societate</a:t>
            </a:r>
            <a:r>
              <a:rPr lang="en-US" sz="1200" b="0" i="0" u="none" strike="noStrike" cap="none" dirty="0" smtClean="0">
                <a:solidFill>
                  <a:schemeClr val="dk1"/>
                </a:solidFill>
                <a:effectLst/>
                <a:latin typeface="Calibri"/>
                <a:ea typeface="Calibri"/>
                <a:cs typeface="Calibri"/>
                <a:sym typeface="Calibri"/>
              </a:rPr>
              <a:t>.</a:t>
            </a:r>
            <a:endParaRPr lang="ro-RO" sz="1200" b="0" i="0" u="none" strike="noStrike" cap="none" dirty="0" smtClean="0">
              <a:solidFill>
                <a:schemeClr val="dk1"/>
              </a:solidFill>
              <a:effectLst/>
              <a:latin typeface="Calibri"/>
              <a:ea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Char char="Ø"/>
              <a:tabLst/>
              <a:defRPr/>
            </a:pPr>
            <a:endParaRPr lang="en-US" sz="1200" b="0" i="0" u="none" strike="noStrike" cap="none" dirty="0" smtClean="0">
              <a:solidFill>
                <a:schemeClr val="dk1"/>
              </a:solidFill>
              <a:effectLst/>
              <a:latin typeface="Calibri"/>
              <a:ea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Char char="Ø"/>
              <a:tabLst/>
              <a:defRPr/>
            </a:pPr>
            <a:r>
              <a:rPr lang="en-US" sz="1200" b="0" i="0" u="none" strike="noStrike" cap="none" dirty="0" smtClean="0">
                <a:solidFill>
                  <a:schemeClr val="dk1"/>
                </a:solidFill>
                <a:effectLst/>
                <a:latin typeface="Calibri"/>
                <a:ea typeface="Calibri"/>
                <a:cs typeface="Calibri"/>
                <a:sym typeface="Calibri"/>
              </a:rPr>
              <a:t>Este important ca </a:t>
            </a:r>
            <a:r>
              <a:rPr lang="en-US" sz="1200" b="0" i="0" u="none" strike="noStrike" cap="none" dirty="0" err="1" smtClean="0">
                <a:solidFill>
                  <a:schemeClr val="dk1"/>
                </a:solidFill>
                <a:effectLst/>
                <a:latin typeface="Calibri"/>
                <a:ea typeface="Calibri"/>
                <a:cs typeface="Calibri"/>
                <a:sym typeface="Calibri"/>
              </a:rPr>
              <a:t>toți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actorii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educatori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părinți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și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lideri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ai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comunității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colaboreze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pentru</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crearea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unor</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școli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mai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bune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și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mai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favorabile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incluziunii</a:t>
            </a:r>
            <a:r>
              <a:rPr lang="en-US" sz="1200" b="0" i="0" u="none" strike="noStrike" cap="none" dirty="0" smtClean="0">
                <a:solidFill>
                  <a:schemeClr val="dk1"/>
                </a:solidFill>
                <a:effectLst/>
                <a:latin typeface="Calibri"/>
                <a:ea typeface="Calibri"/>
                <a:cs typeface="Calibri"/>
                <a:sym typeface="Calibri"/>
              </a:rPr>
              <a:t>.  Este important </a:t>
            </a:r>
            <a:r>
              <a:rPr lang="en-US" sz="1200" b="0" i="0" u="none" strike="noStrike" cap="none" dirty="0" err="1" smtClean="0">
                <a:solidFill>
                  <a:schemeClr val="dk1"/>
                </a:solidFill>
                <a:effectLst/>
                <a:latin typeface="Calibri"/>
                <a:ea typeface="Calibri"/>
                <a:cs typeface="Calibri"/>
                <a:sym typeface="Calibri"/>
              </a:rPr>
              <a:t>să</a:t>
            </a:r>
            <a:r>
              <a:rPr lang="en-US" sz="1200" b="0" i="0" u="none" strike="noStrike" cap="none" dirty="0" smtClean="0">
                <a:solidFill>
                  <a:schemeClr val="dk1"/>
                </a:solidFill>
                <a:effectLst/>
                <a:latin typeface="Calibri"/>
                <a:ea typeface="Calibri"/>
                <a:cs typeface="Calibri"/>
                <a:sym typeface="Calibri"/>
              </a:rPr>
              <a:t> se </a:t>
            </a:r>
            <a:r>
              <a:rPr lang="en-US" sz="1200" b="0" i="0" u="none" strike="noStrike" cap="none" dirty="0" err="1" smtClean="0">
                <a:solidFill>
                  <a:schemeClr val="dk1"/>
                </a:solidFill>
                <a:effectLst/>
                <a:latin typeface="Calibri"/>
                <a:ea typeface="Calibri"/>
                <a:cs typeface="Calibri"/>
                <a:sym typeface="Calibri"/>
              </a:rPr>
              <a:t>sensibilizeze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publicul</a:t>
            </a:r>
            <a:r>
              <a:rPr lang="en-US" sz="1200" b="0" i="0" u="none" strike="noStrike" cap="none" dirty="0" smtClean="0">
                <a:solidFill>
                  <a:schemeClr val="dk1"/>
                </a:solidFill>
                <a:effectLst/>
                <a:latin typeface="Calibri"/>
                <a:ea typeface="Calibri"/>
                <a:cs typeface="Calibri"/>
                <a:sym typeface="Calibri"/>
              </a:rPr>
              <a:t> cu </a:t>
            </a:r>
            <a:r>
              <a:rPr lang="en-US" sz="1200" b="0" i="0" u="none" strike="noStrike" cap="none" dirty="0" err="1" smtClean="0">
                <a:solidFill>
                  <a:schemeClr val="dk1"/>
                </a:solidFill>
                <a:effectLst/>
                <a:latin typeface="Calibri"/>
                <a:ea typeface="Calibri"/>
                <a:cs typeface="Calibri"/>
                <a:sym typeface="Calibri"/>
              </a:rPr>
              <a:t>privire</a:t>
            </a:r>
            <a:r>
              <a:rPr lang="en-US" sz="1200" b="0" i="0" u="none" strike="noStrike" cap="none" dirty="0" smtClean="0">
                <a:solidFill>
                  <a:schemeClr val="dk1"/>
                </a:solidFill>
                <a:effectLst/>
                <a:latin typeface="Calibri"/>
                <a:ea typeface="Calibri"/>
                <a:cs typeface="Calibri"/>
                <a:sym typeface="Calibri"/>
              </a:rPr>
              <a:t> la </a:t>
            </a:r>
            <a:r>
              <a:rPr lang="en-US" sz="1200" b="0" i="0" u="none" strike="noStrike" cap="none" dirty="0" err="1" smtClean="0">
                <a:solidFill>
                  <a:schemeClr val="dk1"/>
                </a:solidFill>
                <a:effectLst/>
                <a:latin typeface="Calibri"/>
                <a:ea typeface="Calibri"/>
                <a:cs typeface="Calibri"/>
                <a:sym typeface="Calibri"/>
              </a:rPr>
              <a:t>exemplele</a:t>
            </a:r>
            <a:r>
              <a:rPr lang="en-US" sz="1200" b="0" i="0" u="none" strike="noStrike" cap="none" dirty="0" smtClean="0">
                <a:solidFill>
                  <a:schemeClr val="dk1"/>
                </a:solidFill>
                <a:effectLst/>
                <a:latin typeface="Calibri"/>
                <a:ea typeface="Calibri"/>
                <a:cs typeface="Calibri"/>
                <a:sym typeface="Calibri"/>
              </a:rPr>
              <a:t> de </a:t>
            </a:r>
            <a:r>
              <a:rPr lang="en-US" sz="1200" b="0" i="0" u="none" strike="noStrike" cap="none" dirty="0" err="1" smtClean="0">
                <a:solidFill>
                  <a:schemeClr val="dk1"/>
                </a:solidFill>
                <a:effectLst/>
                <a:latin typeface="Calibri"/>
                <a:ea typeface="Calibri"/>
                <a:cs typeface="Calibri"/>
                <a:sym typeface="Calibri"/>
              </a:rPr>
              <a:t>copii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și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adulți</a:t>
            </a:r>
            <a:r>
              <a:rPr lang="en-US" sz="1200" b="0" i="0" u="none" strike="noStrike" cap="none" dirty="0" smtClean="0">
                <a:solidFill>
                  <a:schemeClr val="dk1"/>
                </a:solidFill>
                <a:effectLst/>
                <a:latin typeface="Calibri"/>
                <a:ea typeface="Calibri"/>
                <a:cs typeface="Calibri"/>
                <a:sym typeface="Calibri"/>
              </a:rPr>
              <a:t> cu </a:t>
            </a:r>
            <a:r>
              <a:rPr lang="en-US" sz="1200" b="0" i="0" u="none" strike="noStrike" cap="none" dirty="0" err="1" smtClean="0">
                <a:solidFill>
                  <a:schemeClr val="dk1"/>
                </a:solidFill>
                <a:effectLst/>
                <a:latin typeface="Calibri"/>
                <a:ea typeface="Calibri"/>
                <a:cs typeface="Calibri"/>
                <a:sym typeface="Calibri"/>
              </a:rPr>
              <a:t>dizabilități</a:t>
            </a:r>
            <a:r>
              <a:rPr lang="en-US" sz="1200" b="0" i="0" u="none" strike="noStrike" cap="none" dirty="0" smtClean="0">
                <a:solidFill>
                  <a:schemeClr val="dk1"/>
                </a:solidFill>
                <a:effectLst/>
                <a:latin typeface="Calibri"/>
                <a:ea typeface="Calibri"/>
                <a:cs typeface="Calibri"/>
                <a:sym typeface="Calibri"/>
              </a:rPr>
              <a:t> care </a:t>
            </a:r>
            <a:r>
              <a:rPr lang="en-US" sz="1200" b="0" i="0" u="none" strike="noStrike" cap="none" dirty="0" err="1" smtClean="0">
                <a:solidFill>
                  <a:schemeClr val="dk1"/>
                </a:solidFill>
                <a:effectLst/>
                <a:latin typeface="Calibri"/>
                <a:ea typeface="Calibri"/>
                <a:cs typeface="Calibri"/>
                <a:sym typeface="Calibri"/>
              </a:rPr>
              <a:t>reușesc</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urmeze</a:t>
            </a:r>
            <a:r>
              <a:rPr lang="en-US" sz="1200" b="0" i="0" u="none" strike="noStrike" cap="none" dirty="0" smtClean="0">
                <a:solidFill>
                  <a:schemeClr val="dk1"/>
                </a:solidFill>
                <a:effectLst/>
                <a:latin typeface="Calibri"/>
                <a:ea typeface="Calibri"/>
                <a:cs typeface="Calibri"/>
                <a:sym typeface="Calibri"/>
              </a:rPr>
              <a:t> o </a:t>
            </a:r>
            <a:r>
              <a:rPr lang="en-US" sz="1200" b="0" i="0" u="none" strike="noStrike" cap="none" dirty="0" err="1" smtClean="0">
                <a:solidFill>
                  <a:schemeClr val="dk1"/>
                </a:solidFill>
                <a:effectLst/>
                <a:latin typeface="Calibri"/>
                <a:ea typeface="Calibri"/>
                <a:cs typeface="Calibri"/>
                <a:sym typeface="Calibri"/>
              </a:rPr>
              <a:t>educație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favorabilă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incluziunii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și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în</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viața</a:t>
            </a:r>
            <a:r>
              <a:rPr lang="en-US" sz="1200" b="0" i="0" u="none" strike="noStrike" cap="none" dirty="0" smtClean="0">
                <a:solidFill>
                  <a:schemeClr val="dk1"/>
                </a:solidFill>
                <a:effectLst/>
                <a:latin typeface="Calibri"/>
                <a:ea typeface="Calibri"/>
                <a:cs typeface="Calibri"/>
                <a:sym typeface="Calibri"/>
              </a:rPr>
              <a:t> de </a:t>
            </a:r>
            <a:r>
              <a:rPr lang="en-US" sz="1200" b="0" i="0" u="none" strike="noStrike" cap="none" dirty="0" err="1" smtClean="0">
                <a:solidFill>
                  <a:schemeClr val="dk1"/>
                </a:solidFill>
                <a:effectLst/>
                <a:latin typeface="Calibri"/>
                <a:ea typeface="Calibri"/>
                <a:cs typeface="Calibri"/>
                <a:sym typeface="Calibri"/>
              </a:rPr>
              <a:t>dincolo</a:t>
            </a:r>
            <a:r>
              <a:rPr lang="en-US" sz="1200" b="0" i="0" u="none" strike="noStrike" cap="none" dirty="0" smtClean="0">
                <a:solidFill>
                  <a:schemeClr val="dk1"/>
                </a:solidFill>
                <a:effectLst/>
                <a:latin typeface="Calibri"/>
                <a:ea typeface="Calibri"/>
                <a:cs typeface="Calibri"/>
                <a:sym typeface="Calibri"/>
              </a:rPr>
              <a:t> de </a:t>
            </a:r>
            <a:r>
              <a:rPr lang="en-US" sz="1200" b="0" i="0" u="none" strike="noStrike" cap="none" dirty="0" err="1" smtClean="0">
                <a:solidFill>
                  <a:schemeClr val="dk1"/>
                </a:solidFill>
                <a:effectLst/>
                <a:latin typeface="Calibri"/>
                <a:ea typeface="Calibri"/>
                <a:cs typeface="Calibri"/>
                <a:sym typeface="Calibri"/>
              </a:rPr>
              <a:t>școală</a:t>
            </a:r>
            <a:r>
              <a:rPr lang="en-US" sz="1200" b="0" i="0" u="none" strike="noStrike" cap="none" baseline="0" dirty="0" smtClean="0">
                <a:solidFill>
                  <a:schemeClr val="dk1"/>
                </a:solidFill>
                <a:effectLst/>
                <a:latin typeface="Calibri"/>
                <a:ea typeface="Calibri"/>
                <a:cs typeface="Calibri"/>
                <a:sym typeface="Calibri"/>
              </a:rPr>
              <a:t>. </a:t>
            </a:r>
            <a:endParaRPr lang="ro-RO" sz="1200" b="0" i="0" u="none" strike="noStrike" cap="none" baseline="0" dirty="0" smtClean="0">
              <a:solidFill>
                <a:schemeClr val="dk1"/>
              </a:solidFill>
              <a:effectLst/>
              <a:latin typeface="Calibri"/>
              <a:ea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Char char="Ø"/>
              <a:tabLst/>
              <a:defRPr/>
            </a:pPr>
            <a:endParaRPr lang="en-US" sz="1200" b="0" i="0" u="none" strike="noStrike" cap="none" baseline="0" dirty="0" smtClean="0">
              <a:solidFill>
                <a:schemeClr val="dk1"/>
              </a:solidFill>
              <a:effectLst/>
              <a:latin typeface="Calibri"/>
              <a:ea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Char char="Ø"/>
              <a:tabLst/>
              <a:defRPr/>
            </a:pPr>
            <a:r>
              <a:rPr lang="en-US" sz="1200" b="0" i="0" u="none" strike="noStrike" cap="none" baseline="0" dirty="0" err="1" smtClean="0">
                <a:solidFill>
                  <a:schemeClr val="dk1"/>
                </a:solidFill>
                <a:effectLst/>
                <a:latin typeface="Calibri"/>
                <a:ea typeface="Calibri"/>
                <a:cs typeface="Calibri"/>
                <a:sym typeface="Calibri"/>
              </a:rPr>
              <a:t>Prin</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învățarea</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pe</a:t>
            </a:r>
            <a:r>
              <a:rPr lang="en-US" sz="1200" b="0" i="0" u="none" strike="noStrike" cap="none" baseline="0" dirty="0" smtClean="0">
                <a:solidFill>
                  <a:schemeClr val="dk1"/>
                </a:solidFill>
                <a:effectLst/>
                <a:latin typeface="Calibri"/>
                <a:ea typeface="Calibri"/>
                <a:cs typeface="Calibri"/>
                <a:sym typeface="Calibri"/>
              </a:rPr>
              <a:t> tot </a:t>
            </a:r>
            <a:r>
              <a:rPr lang="en-US" sz="1200" b="0" i="0" u="none" strike="noStrike" cap="none" baseline="0" dirty="0" err="1" smtClean="0">
                <a:solidFill>
                  <a:schemeClr val="dk1"/>
                </a:solidFill>
                <a:effectLst/>
                <a:latin typeface="Calibri"/>
                <a:ea typeface="Calibri"/>
                <a:cs typeface="Calibri"/>
                <a:sym typeface="Calibri"/>
              </a:rPr>
              <a:t>parcursul</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vieții</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elevii</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își</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vor</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dezvolta</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cunoștințele</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și</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competențele</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într</a:t>
            </a:r>
            <a:r>
              <a:rPr lang="en-US" sz="1200" b="0" i="0" u="none" strike="noStrike" cap="none" baseline="0" dirty="0" smtClean="0">
                <a:solidFill>
                  <a:schemeClr val="dk1"/>
                </a:solidFill>
                <a:effectLst/>
                <a:latin typeface="Calibri"/>
                <a:ea typeface="Calibri"/>
                <a:cs typeface="Calibri"/>
                <a:sym typeface="Calibri"/>
              </a:rPr>
              <a:t>-o </a:t>
            </a:r>
            <a:r>
              <a:rPr lang="en-US" sz="1200" b="0" i="0" u="none" strike="noStrike" cap="none" baseline="0" dirty="0" err="1" smtClean="0">
                <a:solidFill>
                  <a:schemeClr val="dk1"/>
                </a:solidFill>
                <a:effectLst/>
                <a:latin typeface="Calibri"/>
                <a:ea typeface="Calibri"/>
                <a:cs typeface="Calibri"/>
                <a:sym typeface="Calibri"/>
              </a:rPr>
              <a:t>perspectivă</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legată</a:t>
            </a:r>
            <a:r>
              <a:rPr lang="en-US" sz="1200" b="0" i="0" u="none" strike="noStrike" cap="none" baseline="0" dirty="0" smtClean="0">
                <a:solidFill>
                  <a:schemeClr val="dk1"/>
                </a:solidFill>
                <a:effectLst/>
                <a:latin typeface="Calibri"/>
                <a:ea typeface="Calibri"/>
                <a:cs typeface="Calibri"/>
                <a:sym typeface="Calibri"/>
              </a:rPr>
              <a:t> de </a:t>
            </a:r>
            <a:r>
              <a:rPr lang="en-US" sz="1200" b="0" i="0" u="none" strike="noStrike" cap="none" baseline="0" dirty="0" err="1" smtClean="0">
                <a:solidFill>
                  <a:schemeClr val="dk1"/>
                </a:solidFill>
                <a:effectLst/>
                <a:latin typeface="Calibri"/>
                <a:ea typeface="Calibri"/>
                <a:cs typeface="Calibri"/>
                <a:sym typeface="Calibri"/>
              </a:rPr>
              <a:t>abilitățile</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personale</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civice</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sociale</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și</a:t>
            </a:r>
            <a:r>
              <a:rPr lang="en-US" sz="1200" b="0" i="0" u="none" strike="noStrike" cap="none" baseline="0" dirty="0" smtClean="0">
                <a:solidFill>
                  <a:schemeClr val="dk1"/>
                </a:solidFill>
                <a:effectLst/>
                <a:latin typeface="Calibri"/>
                <a:ea typeface="Calibri"/>
                <a:cs typeface="Calibri"/>
                <a:sym typeface="Calibri"/>
              </a:rPr>
              <a:t>/</a:t>
            </a:r>
            <a:r>
              <a:rPr lang="en-US" sz="1200" b="0" i="0" u="none" strike="noStrike" cap="none" baseline="0" dirty="0" err="1" smtClean="0">
                <a:solidFill>
                  <a:schemeClr val="dk1"/>
                </a:solidFill>
                <a:effectLst/>
                <a:latin typeface="Calibri"/>
                <a:ea typeface="Calibri"/>
                <a:cs typeface="Calibri"/>
                <a:sym typeface="Calibri"/>
              </a:rPr>
              <a:t>sau</a:t>
            </a:r>
            <a:r>
              <a:rPr lang="en-US" sz="1200" b="0" i="0" u="none" strike="noStrike" cap="none" baseline="0" dirty="0" smtClean="0">
                <a:solidFill>
                  <a:schemeClr val="dk1"/>
                </a:solidFill>
                <a:effectLst/>
                <a:latin typeface="Calibri"/>
                <a:ea typeface="Calibri"/>
                <a:cs typeface="Calibri"/>
                <a:sym typeface="Calibri"/>
              </a:rPr>
              <a:t> de </a:t>
            </a:r>
            <a:r>
              <a:rPr lang="en-US" sz="1200" b="0" i="0" u="none" strike="noStrike" cap="none" baseline="0" dirty="0" err="1" smtClean="0">
                <a:solidFill>
                  <a:schemeClr val="dk1"/>
                </a:solidFill>
                <a:effectLst/>
                <a:latin typeface="Calibri"/>
                <a:ea typeface="Calibri"/>
                <a:cs typeface="Calibri"/>
                <a:sym typeface="Calibri"/>
              </a:rPr>
              <a:t>angajare</a:t>
            </a:r>
            <a:r>
              <a:rPr lang="ro-RO"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adecva</a:t>
            </a:r>
            <a:r>
              <a:rPr lang="ro-RO" sz="1200" b="0" i="0" u="none" strike="noStrike" cap="none" baseline="0" dirty="0" smtClean="0">
                <a:solidFill>
                  <a:schemeClr val="dk1"/>
                </a:solidFill>
                <a:effectLst/>
                <a:latin typeface="Calibri"/>
                <a:ea typeface="Calibri"/>
                <a:cs typeface="Calibri"/>
                <a:sym typeface="Calibri"/>
              </a:rPr>
              <a:t>te </a:t>
            </a:r>
            <a:r>
              <a:rPr lang="en-US" sz="1200" b="0" i="0" u="none" strike="noStrike" cap="none" baseline="0" dirty="0" err="1" smtClean="0">
                <a:solidFill>
                  <a:schemeClr val="dk1"/>
                </a:solidFill>
                <a:effectLst/>
                <a:latin typeface="Calibri"/>
                <a:ea typeface="Calibri"/>
                <a:cs typeface="Calibri"/>
                <a:sym typeface="Calibri"/>
              </a:rPr>
              <a:t>cerințelor</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vârstei</a:t>
            </a:r>
            <a:r>
              <a:rPr lang="en-US" sz="1200" b="0" i="0" u="none" strike="noStrike" cap="none" dirty="0" smtClean="0">
                <a:solidFill>
                  <a:schemeClr val="dk1"/>
                </a:solidFill>
                <a:effectLst/>
                <a:latin typeface="Calibri"/>
                <a:ea typeface="Calibri"/>
                <a:cs typeface="Calibri"/>
                <a:sym typeface="Calibri"/>
              </a:rPr>
              <a:t>.</a:t>
            </a:r>
          </a:p>
          <a:p>
            <a:pPr marL="0" lvl="0" indent="0" algn="l" rtl="0">
              <a:lnSpc>
                <a:spcPct val="100000"/>
              </a:lnSpc>
              <a:spcBef>
                <a:spcPts val="0"/>
              </a:spcBef>
              <a:spcAft>
                <a:spcPts val="0"/>
              </a:spcAft>
              <a:buSzPts val="1400"/>
              <a:buNone/>
            </a:pPr>
            <a:endParaRPr dirty="0"/>
          </a:p>
        </p:txBody>
      </p:sp>
      <p:sp>
        <p:nvSpPr>
          <p:cNvPr id="41" name="Google Shape;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177895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0c4d38af33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0c4d38af33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err="1" smtClean="0"/>
              <a:t>Notă</a:t>
            </a:r>
            <a:r>
              <a:rPr lang="en-US" dirty="0" smtClean="0"/>
              <a:t>: Este </a:t>
            </a:r>
            <a:r>
              <a:rPr lang="en-US" dirty="0" err="1" smtClean="0"/>
              <a:t>posibil</a:t>
            </a:r>
            <a:r>
              <a:rPr lang="en-US" dirty="0" smtClean="0"/>
              <a:t> ca </a:t>
            </a:r>
            <a:r>
              <a:rPr lang="en-US" dirty="0" err="1" smtClean="0"/>
              <a:t>unele</a:t>
            </a:r>
            <a:r>
              <a:rPr lang="en-US" dirty="0" smtClean="0"/>
              <a:t> </a:t>
            </a:r>
            <a:r>
              <a:rPr lang="en-US" dirty="0" err="1" smtClean="0"/>
              <a:t>dintre</a:t>
            </a:r>
            <a:r>
              <a:rPr lang="en-US" dirty="0" smtClean="0"/>
              <a:t> </a:t>
            </a:r>
            <a:r>
              <a:rPr lang="en-US" dirty="0" err="1" smtClean="0"/>
              <a:t>cele</a:t>
            </a:r>
            <a:r>
              <a:rPr lang="en-US" dirty="0" smtClean="0"/>
              <a:t> de </a:t>
            </a:r>
            <a:r>
              <a:rPr lang="en-US" dirty="0" err="1" smtClean="0"/>
              <a:t>mai</a:t>
            </a:r>
            <a:r>
              <a:rPr lang="en-US" dirty="0" smtClean="0"/>
              <a:t> </a:t>
            </a:r>
            <a:r>
              <a:rPr lang="en-US" dirty="0" err="1" smtClean="0"/>
              <a:t>sus</a:t>
            </a:r>
            <a:r>
              <a:rPr lang="en-US" dirty="0" smtClean="0"/>
              <a:t> </a:t>
            </a:r>
            <a:r>
              <a:rPr lang="en-US" dirty="0" err="1" smtClean="0"/>
              <a:t>să</a:t>
            </a:r>
            <a:r>
              <a:rPr lang="en-US" dirty="0" smtClean="0"/>
              <a:t> fi </a:t>
            </a:r>
            <a:r>
              <a:rPr lang="en-US" dirty="0" err="1" smtClean="0"/>
              <a:t>fost</a:t>
            </a:r>
            <a:r>
              <a:rPr lang="en-US" dirty="0" smtClean="0"/>
              <a:t> </a:t>
            </a:r>
            <a:r>
              <a:rPr lang="en-US" dirty="0" err="1" smtClean="0"/>
              <a:t>deja</a:t>
            </a:r>
            <a:r>
              <a:rPr lang="en-US" dirty="0" smtClean="0"/>
              <a:t> </a:t>
            </a:r>
            <a:r>
              <a:rPr lang="en-US" dirty="0" err="1" smtClean="0"/>
              <a:t>discutate</a:t>
            </a:r>
            <a:r>
              <a:rPr lang="en-US" dirty="0" smtClean="0"/>
              <a:t>. </a:t>
            </a:r>
            <a:r>
              <a:rPr lang="en-US" dirty="0" err="1" smtClean="0"/>
              <a:t>Încurajați</a:t>
            </a:r>
            <a:r>
              <a:rPr lang="en-US" dirty="0" smtClean="0"/>
              <a:t> </a:t>
            </a:r>
            <a:r>
              <a:rPr lang="en-US" dirty="0" err="1" smtClean="0"/>
              <a:t>întrebările</a:t>
            </a:r>
            <a:r>
              <a:rPr lang="en-US" dirty="0" smtClean="0"/>
              <a:t> </a:t>
            </a:r>
            <a:r>
              <a:rPr lang="en-US" dirty="0" err="1" smtClean="0"/>
              <a:t>adresate</a:t>
            </a:r>
            <a:r>
              <a:rPr lang="en-US" dirty="0" smtClean="0"/>
              <a:t> de </a:t>
            </a:r>
            <a:r>
              <a:rPr lang="en-US" dirty="0" err="1" smtClean="0"/>
              <a:t>participanți</a:t>
            </a:r>
            <a:r>
              <a:rPr lang="en-US" dirty="0" smtClean="0"/>
              <a:t> la </a:t>
            </a:r>
            <a:r>
              <a:rPr lang="en-US" dirty="0" err="1" smtClean="0"/>
              <a:t>sfârșitul</a:t>
            </a:r>
            <a:r>
              <a:rPr lang="en-US" dirty="0" smtClean="0"/>
              <a:t> </a:t>
            </a:r>
            <a:r>
              <a:rPr lang="en-US" dirty="0" err="1" smtClean="0"/>
              <a:t>cursului</a:t>
            </a:r>
            <a:r>
              <a:rPr lang="en-US" dirty="0" smtClean="0"/>
              <a:t>.  </a:t>
            </a:r>
            <a:r>
              <a:rPr lang="en-US" dirty="0" err="1" smtClean="0"/>
              <a:t>Integrarea</a:t>
            </a:r>
            <a:r>
              <a:rPr lang="en-US" dirty="0" smtClean="0"/>
              <a:t> </a:t>
            </a:r>
            <a:r>
              <a:rPr lang="en-US" dirty="0" err="1" smtClean="0"/>
              <a:t>principiilor</a:t>
            </a:r>
            <a:r>
              <a:rPr lang="en-US" dirty="0" smtClean="0"/>
              <a:t> </a:t>
            </a:r>
            <a:r>
              <a:rPr lang="en-US" dirty="0" err="1" smtClean="0"/>
              <a:t>cheie</a:t>
            </a:r>
            <a:r>
              <a:rPr lang="en-US" dirty="0" smtClean="0"/>
              <a:t> ale </a:t>
            </a:r>
            <a:r>
              <a:rPr lang="en-US" dirty="0" err="1" smtClean="0"/>
              <a:t>educației</a:t>
            </a:r>
            <a:r>
              <a:rPr lang="en-US" dirty="0" smtClean="0"/>
              <a:t> </a:t>
            </a:r>
            <a:r>
              <a:rPr lang="en-US" dirty="0" err="1" smtClean="0"/>
              <a:t>incluzive</a:t>
            </a:r>
            <a:r>
              <a:rPr lang="en-US" dirty="0" smtClean="0"/>
              <a:t> </a:t>
            </a:r>
            <a:r>
              <a:rPr lang="en-US" dirty="0" err="1" smtClean="0"/>
              <a:t>în</a:t>
            </a:r>
            <a:r>
              <a:rPr lang="en-US" dirty="0" smtClean="0"/>
              <a:t> </a:t>
            </a:r>
            <a:r>
              <a:rPr lang="en-US" dirty="0" err="1" smtClean="0"/>
              <a:t>toate</a:t>
            </a:r>
            <a:r>
              <a:rPr lang="en-US" dirty="0" smtClean="0"/>
              <a:t> </a:t>
            </a:r>
            <a:r>
              <a:rPr lang="en-US" dirty="0" err="1" smtClean="0"/>
              <a:t>programele</a:t>
            </a:r>
            <a:r>
              <a:rPr lang="en-US" dirty="0" smtClean="0"/>
              <a:t>. </a:t>
            </a:r>
            <a:endParaRPr lang="ro-RO" dirty="0" smtClean="0"/>
          </a:p>
          <a:p>
            <a:pPr marL="0" lvl="0" indent="0" algn="l" rtl="0">
              <a:spcBef>
                <a:spcPts val="0"/>
              </a:spcBef>
              <a:spcAft>
                <a:spcPts val="0"/>
              </a:spcAft>
              <a:buNone/>
            </a:pPr>
            <a:endParaRPr lang="ro-RO" dirty="0" smtClean="0"/>
          </a:p>
          <a:p>
            <a:pPr marL="0" lvl="0" indent="0" algn="l" rtl="0">
              <a:spcBef>
                <a:spcPts val="0"/>
              </a:spcBef>
              <a:spcAft>
                <a:spcPts val="0"/>
              </a:spcAft>
              <a:buNone/>
            </a:pPr>
            <a:r>
              <a:rPr lang="en-US" dirty="0" err="1" smtClean="0"/>
              <a:t>Următoarele</a:t>
            </a:r>
            <a:r>
              <a:rPr lang="en-US" dirty="0" smtClean="0"/>
              <a:t> </a:t>
            </a:r>
            <a:r>
              <a:rPr lang="en-US" dirty="0" err="1" smtClean="0"/>
              <a:t>principii</a:t>
            </a:r>
            <a:r>
              <a:rPr lang="en-US" dirty="0" smtClean="0"/>
              <a:t> </a:t>
            </a:r>
            <a:r>
              <a:rPr lang="en-US" dirty="0" err="1" smtClean="0"/>
              <a:t>directoare</a:t>
            </a:r>
            <a:r>
              <a:rPr lang="en-US" dirty="0" smtClean="0"/>
              <a:t> – </a:t>
            </a:r>
            <a:r>
              <a:rPr lang="en-US" b="1" dirty="0" err="1" smtClean="0"/>
              <a:t>echitatea</a:t>
            </a:r>
            <a:r>
              <a:rPr lang="en-US" b="1" dirty="0" smtClean="0"/>
              <a:t>, </a:t>
            </a:r>
            <a:r>
              <a:rPr lang="en-US" b="1" dirty="0" err="1" smtClean="0"/>
              <a:t>siguranța</a:t>
            </a:r>
            <a:r>
              <a:rPr lang="en-US" b="1" dirty="0" smtClean="0"/>
              <a:t>, </a:t>
            </a:r>
            <a:r>
              <a:rPr lang="en-US" b="1" dirty="0" err="1" smtClean="0"/>
              <a:t>conducerea</a:t>
            </a:r>
            <a:r>
              <a:rPr lang="en-US" b="1" dirty="0" smtClean="0"/>
              <a:t> </a:t>
            </a:r>
            <a:r>
              <a:rPr lang="en-US" b="1" dirty="0" err="1" smtClean="0"/>
              <a:t>și</a:t>
            </a:r>
            <a:r>
              <a:rPr lang="en-US" b="1" dirty="0" smtClean="0"/>
              <a:t> </a:t>
            </a:r>
            <a:r>
              <a:rPr lang="en-US" b="1" dirty="0" err="1" smtClean="0"/>
              <a:t>emanciparea</a:t>
            </a:r>
            <a:r>
              <a:rPr lang="en-US" b="1" dirty="0" smtClean="0"/>
              <a:t> </a:t>
            </a:r>
            <a:r>
              <a:rPr lang="en-US" b="1" dirty="0" err="1" smtClean="0"/>
              <a:t>și</a:t>
            </a:r>
            <a:r>
              <a:rPr lang="en-US" b="1" dirty="0" smtClean="0"/>
              <a:t> nu </a:t>
            </a:r>
            <a:r>
              <a:rPr lang="en-US" b="1" dirty="0" err="1" smtClean="0"/>
              <a:t>fac</a:t>
            </a:r>
            <a:r>
              <a:rPr lang="en-US" b="1" dirty="0" smtClean="0"/>
              <a:t> </a:t>
            </a:r>
            <a:r>
              <a:rPr lang="en-US" b="1" dirty="0" err="1" smtClean="0"/>
              <a:t>rău</a:t>
            </a:r>
            <a:r>
              <a:rPr lang="en-US" b="1" dirty="0" smtClean="0"/>
              <a:t> </a:t>
            </a:r>
            <a:r>
              <a:rPr lang="en-US" dirty="0" smtClean="0"/>
              <a:t>– </a:t>
            </a:r>
            <a:r>
              <a:rPr lang="en-US" dirty="0" err="1" smtClean="0"/>
              <a:t>ar</a:t>
            </a:r>
            <a:r>
              <a:rPr lang="en-US" dirty="0" smtClean="0"/>
              <a:t> </a:t>
            </a:r>
            <a:r>
              <a:rPr lang="en-US" dirty="0" err="1" smtClean="0"/>
              <a:t>trebui</a:t>
            </a:r>
            <a:r>
              <a:rPr lang="en-US" dirty="0" smtClean="0"/>
              <a:t> </a:t>
            </a:r>
            <a:r>
              <a:rPr lang="en-US" dirty="0" err="1" smtClean="0"/>
              <a:t>să</a:t>
            </a:r>
            <a:r>
              <a:rPr lang="en-US" dirty="0" smtClean="0"/>
              <a:t> se </a:t>
            </a:r>
            <a:r>
              <a:rPr lang="en-US" dirty="0" err="1" smtClean="0"/>
              <a:t>reflecte</a:t>
            </a:r>
            <a:r>
              <a:rPr lang="en-US" dirty="0" smtClean="0"/>
              <a:t> </a:t>
            </a:r>
            <a:r>
              <a:rPr lang="en-US" dirty="0" err="1" smtClean="0"/>
              <a:t>în</a:t>
            </a:r>
            <a:r>
              <a:rPr lang="en-US" dirty="0" smtClean="0"/>
              <a:t> </a:t>
            </a:r>
            <a:r>
              <a:rPr lang="en-US" dirty="0" err="1" smtClean="0"/>
              <a:t>toate</a:t>
            </a:r>
            <a:r>
              <a:rPr lang="en-US" dirty="0" smtClean="0"/>
              <a:t> </a:t>
            </a:r>
            <a:r>
              <a:rPr lang="en-US" dirty="0" err="1" smtClean="0"/>
              <a:t>eforturile</a:t>
            </a:r>
            <a:r>
              <a:rPr lang="en-US" dirty="0" smtClean="0"/>
              <a:t> de </a:t>
            </a:r>
            <a:r>
              <a:rPr lang="en-US" dirty="0" err="1" smtClean="0"/>
              <a:t>abordare</a:t>
            </a:r>
            <a:r>
              <a:rPr lang="en-US" dirty="0" smtClean="0"/>
              <a:t> a </a:t>
            </a:r>
            <a:r>
              <a:rPr lang="en-US" dirty="0" err="1" smtClean="0"/>
              <a:t>educației</a:t>
            </a:r>
            <a:r>
              <a:rPr lang="en-US" dirty="0" smtClean="0"/>
              <a:t> </a:t>
            </a:r>
            <a:r>
              <a:rPr lang="en-US" dirty="0" err="1" smtClean="0"/>
              <a:t>incluzive</a:t>
            </a:r>
            <a:r>
              <a:rPr lang="en-US" dirty="0" smtClean="0"/>
              <a:t>.   </a:t>
            </a:r>
            <a:endParaRPr lang="ro-RO" dirty="0" smtClean="0"/>
          </a:p>
          <a:p>
            <a:pPr marL="0" lvl="0" indent="0" algn="l" rtl="0">
              <a:spcBef>
                <a:spcPts val="0"/>
              </a:spcBef>
              <a:spcAft>
                <a:spcPts val="0"/>
              </a:spcAft>
              <a:buNone/>
            </a:pPr>
            <a:endParaRPr lang="ro-RO" dirty="0" smtClean="0"/>
          </a:p>
          <a:p>
            <a:pPr marL="0" lvl="0" indent="0" algn="l" rtl="0">
              <a:spcBef>
                <a:spcPts val="0"/>
              </a:spcBef>
              <a:spcAft>
                <a:spcPts val="0"/>
              </a:spcAft>
              <a:buNone/>
            </a:pPr>
            <a:r>
              <a:rPr lang="en-US" dirty="0" err="1" smtClean="0"/>
              <a:t>Notele</a:t>
            </a:r>
            <a:r>
              <a:rPr lang="en-US" dirty="0" smtClean="0"/>
              <a:t> </a:t>
            </a:r>
            <a:r>
              <a:rPr lang="en-US" dirty="0" err="1" smtClean="0"/>
              <a:t>prezentatorului</a:t>
            </a:r>
            <a:r>
              <a:rPr lang="en-US" dirty="0" smtClean="0"/>
              <a:t>: </a:t>
            </a:r>
            <a:r>
              <a:rPr lang="en-US" dirty="0" err="1" smtClean="0"/>
              <a:t>Arătați</a:t>
            </a:r>
            <a:r>
              <a:rPr lang="en-US" dirty="0" smtClean="0"/>
              <a:t> </a:t>
            </a:r>
            <a:r>
              <a:rPr lang="en-US" dirty="0" err="1" smtClean="0"/>
              <a:t>participanților</a:t>
            </a:r>
            <a:r>
              <a:rPr lang="en-US" dirty="0" smtClean="0"/>
              <a:t> </a:t>
            </a:r>
            <a:r>
              <a:rPr lang="en-US" dirty="0" err="1" smtClean="0"/>
              <a:t>întrebările</a:t>
            </a:r>
            <a:r>
              <a:rPr lang="en-US" dirty="0" smtClean="0"/>
              <a:t> </a:t>
            </a:r>
            <a:r>
              <a:rPr lang="en-US" dirty="0" err="1" smtClean="0"/>
              <a:t>și</a:t>
            </a:r>
            <a:r>
              <a:rPr lang="en-US" dirty="0" smtClean="0"/>
              <a:t> </a:t>
            </a:r>
            <a:r>
              <a:rPr lang="en-US" dirty="0" err="1" smtClean="0"/>
              <a:t>încurajați-i</a:t>
            </a:r>
            <a:r>
              <a:rPr lang="en-US" dirty="0" smtClean="0"/>
              <a:t> </a:t>
            </a:r>
            <a:r>
              <a:rPr lang="en-US" dirty="0" err="1" smtClean="0"/>
              <a:t>să</a:t>
            </a:r>
            <a:r>
              <a:rPr lang="en-US" dirty="0" smtClean="0"/>
              <a:t> </a:t>
            </a:r>
            <a:r>
              <a:rPr lang="en-US" dirty="0" err="1" smtClean="0"/>
              <a:t>aleagă</a:t>
            </a:r>
            <a:r>
              <a:rPr lang="en-US" dirty="0" smtClean="0"/>
              <a:t> </a:t>
            </a:r>
            <a:r>
              <a:rPr lang="en-US" dirty="0" err="1" smtClean="0"/>
              <a:t>și</a:t>
            </a:r>
            <a:r>
              <a:rPr lang="en-US" dirty="0" smtClean="0"/>
              <a:t> </a:t>
            </a:r>
            <a:r>
              <a:rPr lang="en-US" dirty="0" err="1" smtClean="0"/>
              <a:t>să</a:t>
            </a:r>
            <a:r>
              <a:rPr lang="en-US" dirty="0" smtClean="0"/>
              <a:t> </a:t>
            </a:r>
            <a:r>
              <a:rPr lang="en-US" dirty="0" err="1" smtClean="0"/>
              <a:t>reflecteze</a:t>
            </a:r>
            <a:r>
              <a:rPr lang="en-US" dirty="0" smtClean="0"/>
              <a:t> </a:t>
            </a:r>
            <a:r>
              <a:rPr lang="en-US" dirty="0" err="1" smtClean="0"/>
              <a:t>asupra</a:t>
            </a:r>
            <a:r>
              <a:rPr lang="en-US" dirty="0" smtClean="0"/>
              <a:t> </a:t>
            </a:r>
            <a:r>
              <a:rPr lang="ro-RO" dirty="0" smtClean="0"/>
              <a:t>acestora </a:t>
            </a:r>
            <a:r>
              <a:rPr lang="en-US" dirty="0" err="1" smtClean="0"/>
              <a:t>acasă</a:t>
            </a:r>
            <a:r>
              <a:rPr lang="en-US" dirty="0" smtClean="0"/>
              <a:t>.</a:t>
            </a:r>
            <a:endParaRPr dirty="0"/>
          </a:p>
        </p:txBody>
      </p:sp>
      <p:sp>
        <p:nvSpPr>
          <p:cNvPr id="63" name="Google Shape;63;g10c4d38af33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pPr marL="0" lvl="0" indent="0" algn="r" rtl="0">
                <a:spcBef>
                  <a:spcPts val="0"/>
                </a:spcBef>
                <a:spcAft>
                  <a:spcPts val="0"/>
                </a:spcAft>
                <a:buClr>
                  <a:srgbClr val="000000"/>
                </a:buClr>
                <a:buSzPts val="1200"/>
                <a:buFont typeface="Arial"/>
                <a:buNone/>
              </a:pPr>
              <a:t>29</a:t>
            </a:fld>
            <a:endParaRPr/>
          </a:p>
        </p:txBody>
      </p:sp>
    </p:spTree>
    <p:extLst>
      <p:ext uri="{BB962C8B-B14F-4D97-AF65-F5344CB8AC3E}">
        <p14:creationId xmlns:p14="http://schemas.microsoft.com/office/powerpoint/2010/main" val="3565347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3</a:t>
            </a:fld>
            <a:endParaRPr/>
          </a:p>
        </p:txBody>
      </p:sp>
    </p:spTree>
    <p:extLst>
      <p:ext uri="{BB962C8B-B14F-4D97-AF65-F5344CB8AC3E}">
        <p14:creationId xmlns:p14="http://schemas.microsoft.com/office/powerpoint/2010/main" val="10112997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0c4d38af33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0c4d38af33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err="1" smtClean="0"/>
              <a:t>Notă</a:t>
            </a:r>
            <a:r>
              <a:rPr lang="en-US" dirty="0" smtClean="0"/>
              <a:t>: Este </a:t>
            </a:r>
            <a:r>
              <a:rPr lang="en-US" dirty="0" err="1" smtClean="0"/>
              <a:t>posibil</a:t>
            </a:r>
            <a:r>
              <a:rPr lang="en-US" dirty="0" smtClean="0"/>
              <a:t> ca </a:t>
            </a:r>
            <a:r>
              <a:rPr lang="en-US" dirty="0" err="1" smtClean="0"/>
              <a:t>unele</a:t>
            </a:r>
            <a:r>
              <a:rPr lang="en-US" dirty="0" smtClean="0"/>
              <a:t> </a:t>
            </a:r>
            <a:r>
              <a:rPr lang="en-US" dirty="0" err="1" smtClean="0"/>
              <a:t>dintre</a:t>
            </a:r>
            <a:r>
              <a:rPr lang="en-US" dirty="0" smtClean="0"/>
              <a:t> </a:t>
            </a:r>
            <a:r>
              <a:rPr lang="en-US" dirty="0" err="1" smtClean="0"/>
              <a:t>cele</a:t>
            </a:r>
            <a:r>
              <a:rPr lang="en-US" dirty="0" smtClean="0"/>
              <a:t> de </a:t>
            </a:r>
            <a:r>
              <a:rPr lang="en-US" dirty="0" err="1" smtClean="0"/>
              <a:t>mai</a:t>
            </a:r>
            <a:r>
              <a:rPr lang="en-US" dirty="0" smtClean="0"/>
              <a:t> </a:t>
            </a:r>
            <a:r>
              <a:rPr lang="en-US" dirty="0" err="1" smtClean="0"/>
              <a:t>sus</a:t>
            </a:r>
            <a:r>
              <a:rPr lang="en-US" dirty="0" smtClean="0"/>
              <a:t> </a:t>
            </a:r>
            <a:r>
              <a:rPr lang="en-US" dirty="0" err="1" smtClean="0"/>
              <a:t>să</a:t>
            </a:r>
            <a:r>
              <a:rPr lang="en-US" dirty="0" smtClean="0"/>
              <a:t> fi </a:t>
            </a:r>
            <a:r>
              <a:rPr lang="en-US" dirty="0" err="1" smtClean="0"/>
              <a:t>fost</a:t>
            </a:r>
            <a:r>
              <a:rPr lang="en-US" dirty="0" smtClean="0"/>
              <a:t> </a:t>
            </a:r>
            <a:r>
              <a:rPr lang="en-US" dirty="0" err="1" smtClean="0"/>
              <a:t>deja</a:t>
            </a:r>
            <a:r>
              <a:rPr lang="en-US" dirty="0" smtClean="0"/>
              <a:t> </a:t>
            </a:r>
            <a:r>
              <a:rPr lang="en-US" dirty="0" err="1" smtClean="0"/>
              <a:t>discutate</a:t>
            </a:r>
            <a:r>
              <a:rPr lang="en-US" dirty="0" smtClean="0"/>
              <a:t>. </a:t>
            </a:r>
            <a:r>
              <a:rPr lang="en-US" dirty="0" err="1" smtClean="0"/>
              <a:t>Încurajați</a:t>
            </a:r>
            <a:r>
              <a:rPr lang="en-US" dirty="0" smtClean="0"/>
              <a:t> </a:t>
            </a:r>
            <a:r>
              <a:rPr lang="en-US" dirty="0" err="1" smtClean="0"/>
              <a:t>întrebările</a:t>
            </a:r>
            <a:r>
              <a:rPr lang="en-US" dirty="0" smtClean="0"/>
              <a:t> </a:t>
            </a:r>
            <a:r>
              <a:rPr lang="en-US" dirty="0" err="1" smtClean="0"/>
              <a:t>adresate</a:t>
            </a:r>
            <a:r>
              <a:rPr lang="en-US" dirty="0" smtClean="0"/>
              <a:t> de </a:t>
            </a:r>
            <a:r>
              <a:rPr lang="en-US" dirty="0" err="1" smtClean="0"/>
              <a:t>participanți</a:t>
            </a:r>
            <a:r>
              <a:rPr lang="en-US" dirty="0" smtClean="0"/>
              <a:t> la </a:t>
            </a:r>
            <a:r>
              <a:rPr lang="en-US" dirty="0" err="1" smtClean="0"/>
              <a:t>sfârșitul</a:t>
            </a:r>
            <a:r>
              <a:rPr lang="en-US" dirty="0" smtClean="0"/>
              <a:t> </a:t>
            </a:r>
            <a:r>
              <a:rPr lang="en-US" dirty="0" err="1" smtClean="0"/>
              <a:t>cursului</a:t>
            </a:r>
            <a:r>
              <a:rPr lang="en-US" dirty="0" smtClean="0"/>
              <a:t>.  </a:t>
            </a:r>
            <a:r>
              <a:rPr lang="en-US" dirty="0" err="1" smtClean="0"/>
              <a:t>Integrarea</a:t>
            </a:r>
            <a:r>
              <a:rPr lang="en-US" dirty="0" smtClean="0"/>
              <a:t> </a:t>
            </a:r>
            <a:r>
              <a:rPr lang="en-US" dirty="0" err="1" smtClean="0"/>
              <a:t>principiilor</a:t>
            </a:r>
            <a:r>
              <a:rPr lang="en-US" dirty="0" smtClean="0"/>
              <a:t> </a:t>
            </a:r>
            <a:r>
              <a:rPr lang="en-US" dirty="0" err="1" smtClean="0"/>
              <a:t>cheie</a:t>
            </a:r>
            <a:r>
              <a:rPr lang="en-US" dirty="0" smtClean="0"/>
              <a:t> ale </a:t>
            </a:r>
            <a:r>
              <a:rPr lang="en-US" dirty="0" err="1" smtClean="0"/>
              <a:t>educației</a:t>
            </a:r>
            <a:r>
              <a:rPr lang="en-US" dirty="0" smtClean="0"/>
              <a:t> </a:t>
            </a:r>
            <a:r>
              <a:rPr lang="en-US" dirty="0" err="1" smtClean="0"/>
              <a:t>incluzive</a:t>
            </a:r>
            <a:r>
              <a:rPr lang="en-US" dirty="0" smtClean="0"/>
              <a:t> </a:t>
            </a:r>
            <a:r>
              <a:rPr lang="en-US" dirty="0" err="1" smtClean="0"/>
              <a:t>în</a:t>
            </a:r>
            <a:r>
              <a:rPr lang="en-US" dirty="0" smtClean="0"/>
              <a:t> </a:t>
            </a:r>
            <a:r>
              <a:rPr lang="en-US" dirty="0" err="1" smtClean="0"/>
              <a:t>toate</a:t>
            </a:r>
            <a:r>
              <a:rPr lang="en-US" dirty="0" smtClean="0"/>
              <a:t> </a:t>
            </a:r>
            <a:r>
              <a:rPr lang="en-US" dirty="0" err="1" smtClean="0"/>
              <a:t>programele</a:t>
            </a:r>
            <a:r>
              <a:rPr lang="en-US" dirty="0" smtClean="0"/>
              <a:t>. </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err="1" smtClean="0"/>
              <a:t>Următoarele</a:t>
            </a:r>
            <a:r>
              <a:rPr lang="en-US" dirty="0" smtClean="0"/>
              <a:t> </a:t>
            </a:r>
            <a:r>
              <a:rPr lang="en-US" dirty="0" err="1" smtClean="0"/>
              <a:t>principii</a:t>
            </a:r>
            <a:r>
              <a:rPr lang="en-US" dirty="0" smtClean="0"/>
              <a:t> </a:t>
            </a:r>
            <a:r>
              <a:rPr lang="en-US" dirty="0" err="1" smtClean="0"/>
              <a:t>directoare</a:t>
            </a:r>
            <a:r>
              <a:rPr lang="en-US" dirty="0" smtClean="0"/>
              <a:t> – </a:t>
            </a:r>
            <a:r>
              <a:rPr lang="en-US" b="1" dirty="0" err="1" smtClean="0"/>
              <a:t>echitatea</a:t>
            </a:r>
            <a:r>
              <a:rPr lang="en-US" b="1" dirty="0" smtClean="0"/>
              <a:t>, </a:t>
            </a:r>
            <a:r>
              <a:rPr lang="en-US" b="1" dirty="0" err="1" smtClean="0"/>
              <a:t>siguranța</a:t>
            </a:r>
            <a:r>
              <a:rPr lang="en-US" b="1" dirty="0" smtClean="0"/>
              <a:t>, </a:t>
            </a:r>
            <a:r>
              <a:rPr lang="en-US" b="1" dirty="0" err="1" smtClean="0"/>
              <a:t>conducerea</a:t>
            </a:r>
            <a:r>
              <a:rPr lang="en-US" b="1" dirty="0" smtClean="0"/>
              <a:t> </a:t>
            </a:r>
            <a:r>
              <a:rPr lang="en-US" b="1" dirty="0" err="1" smtClean="0"/>
              <a:t>și</a:t>
            </a:r>
            <a:r>
              <a:rPr lang="en-US" b="1" dirty="0" smtClean="0"/>
              <a:t> </a:t>
            </a:r>
            <a:r>
              <a:rPr lang="en-US" b="1" dirty="0" err="1" smtClean="0"/>
              <a:t>emanciparea</a:t>
            </a:r>
            <a:r>
              <a:rPr lang="en-US" b="1" dirty="0" smtClean="0"/>
              <a:t> </a:t>
            </a:r>
            <a:r>
              <a:rPr lang="en-US" b="1" dirty="0" err="1" smtClean="0"/>
              <a:t>și</a:t>
            </a:r>
            <a:r>
              <a:rPr lang="en-US" b="1" dirty="0" smtClean="0"/>
              <a:t> nu </a:t>
            </a:r>
            <a:r>
              <a:rPr lang="en-US" b="1" dirty="0" err="1" smtClean="0"/>
              <a:t>fac</a:t>
            </a:r>
            <a:r>
              <a:rPr lang="en-US" b="1" dirty="0" smtClean="0"/>
              <a:t> </a:t>
            </a:r>
            <a:r>
              <a:rPr lang="en-US" b="1" dirty="0" err="1" smtClean="0"/>
              <a:t>rău</a:t>
            </a:r>
            <a:r>
              <a:rPr lang="en-US" b="1" dirty="0" smtClean="0"/>
              <a:t> </a:t>
            </a:r>
            <a:r>
              <a:rPr lang="en-US" dirty="0" smtClean="0"/>
              <a:t>– </a:t>
            </a:r>
            <a:r>
              <a:rPr lang="en-US" dirty="0" err="1" smtClean="0"/>
              <a:t>ar</a:t>
            </a:r>
            <a:r>
              <a:rPr lang="en-US" dirty="0" smtClean="0"/>
              <a:t> </a:t>
            </a:r>
            <a:r>
              <a:rPr lang="en-US" dirty="0" err="1" smtClean="0"/>
              <a:t>trebui</a:t>
            </a:r>
            <a:r>
              <a:rPr lang="en-US" dirty="0" smtClean="0"/>
              <a:t> </a:t>
            </a:r>
            <a:r>
              <a:rPr lang="en-US" dirty="0" err="1" smtClean="0"/>
              <a:t>să</a:t>
            </a:r>
            <a:r>
              <a:rPr lang="en-US" dirty="0" smtClean="0"/>
              <a:t> se </a:t>
            </a:r>
            <a:r>
              <a:rPr lang="en-US" dirty="0" err="1" smtClean="0"/>
              <a:t>reflecte</a:t>
            </a:r>
            <a:r>
              <a:rPr lang="en-US" dirty="0" smtClean="0"/>
              <a:t> </a:t>
            </a:r>
            <a:r>
              <a:rPr lang="en-US" dirty="0" err="1" smtClean="0"/>
              <a:t>în</a:t>
            </a:r>
            <a:r>
              <a:rPr lang="en-US" dirty="0" smtClean="0"/>
              <a:t> </a:t>
            </a:r>
            <a:r>
              <a:rPr lang="en-US" dirty="0" err="1" smtClean="0"/>
              <a:t>toate</a:t>
            </a:r>
            <a:r>
              <a:rPr lang="en-US" dirty="0" smtClean="0"/>
              <a:t> </a:t>
            </a:r>
            <a:r>
              <a:rPr lang="en-US" dirty="0" err="1" smtClean="0"/>
              <a:t>eforturile</a:t>
            </a:r>
            <a:r>
              <a:rPr lang="en-US" dirty="0" smtClean="0"/>
              <a:t> de </a:t>
            </a:r>
            <a:r>
              <a:rPr lang="en-US" dirty="0" err="1" smtClean="0"/>
              <a:t>abordare</a:t>
            </a:r>
            <a:r>
              <a:rPr lang="en-US" dirty="0" smtClean="0"/>
              <a:t> a </a:t>
            </a:r>
            <a:r>
              <a:rPr lang="en-US" dirty="0" err="1" smtClean="0"/>
              <a:t>educației</a:t>
            </a:r>
            <a:r>
              <a:rPr lang="en-US" dirty="0" smtClean="0"/>
              <a:t> </a:t>
            </a:r>
            <a:r>
              <a:rPr lang="en-US" dirty="0" err="1" smtClean="0"/>
              <a:t>incluzive</a:t>
            </a:r>
            <a:r>
              <a:rPr lang="en-US" dirty="0" smtClean="0"/>
              <a:t>.   </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err="1" smtClean="0"/>
              <a:t>Notele</a:t>
            </a:r>
            <a:r>
              <a:rPr lang="en-US" dirty="0" smtClean="0"/>
              <a:t> </a:t>
            </a:r>
            <a:r>
              <a:rPr lang="en-US" dirty="0" err="1" smtClean="0"/>
              <a:t>prezentatorului</a:t>
            </a:r>
            <a:r>
              <a:rPr lang="en-US" dirty="0" smtClean="0"/>
              <a:t>: </a:t>
            </a:r>
            <a:r>
              <a:rPr lang="en-US" dirty="0" err="1" smtClean="0"/>
              <a:t>Arătați</a:t>
            </a:r>
            <a:r>
              <a:rPr lang="en-US" dirty="0" smtClean="0"/>
              <a:t> </a:t>
            </a:r>
            <a:r>
              <a:rPr lang="en-US" dirty="0" err="1" smtClean="0"/>
              <a:t>participanților</a:t>
            </a:r>
            <a:r>
              <a:rPr lang="en-US" dirty="0" smtClean="0"/>
              <a:t> </a:t>
            </a:r>
            <a:r>
              <a:rPr lang="en-US" dirty="0" err="1" smtClean="0"/>
              <a:t>întrebările</a:t>
            </a:r>
            <a:r>
              <a:rPr lang="en-US" dirty="0" smtClean="0"/>
              <a:t> </a:t>
            </a:r>
            <a:r>
              <a:rPr lang="en-US" dirty="0" err="1" smtClean="0"/>
              <a:t>și</a:t>
            </a:r>
            <a:r>
              <a:rPr lang="en-US" dirty="0" smtClean="0"/>
              <a:t> </a:t>
            </a:r>
            <a:r>
              <a:rPr lang="en-US" dirty="0" err="1" smtClean="0"/>
              <a:t>încurajați-i</a:t>
            </a:r>
            <a:r>
              <a:rPr lang="en-US" dirty="0" smtClean="0"/>
              <a:t> </a:t>
            </a:r>
            <a:r>
              <a:rPr lang="en-US" dirty="0" err="1" smtClean="0"/>
              <a:t>să</a:t>
            </a:r>
            <a:r>
              <a:rPr lang="en-US" dirty="0" smtClean="0"/>
              <a:t> </a:t>
            </a:r>
            <a:r>
              <a:rPr lang="en-US" dirty="0" err="1" smtClean="0"/>
              <a:t>aleagă</a:t>
            </a:r>
            <a:r>
              <a:rPr lang="en-US" dirty="0" smtClean="0"/>
              <a:t> </a:t>
            </a:r>
            <a:r>
              <a:rPr lang="en-US" dirty="0" err="1" smtClean="0"/>
              <a:t>și</a:t>
            </a:r>
            <a:r>
              <a:rPr lang="en-US" dirty="0" smtClean="0"/>
              <a:t> </a:t>
            </a:r>
            <a:r>
              <a:rPr lang="en-US" dirty="0" err="1" smtClean="0"/>
              <a:t>să</a:t>
            </a:r>
            <a:r>
              <a:rPr lang="en-US" dirty="0" smtClean="0"/>
              <a:t> </a:t>
            </a:r>
            <a:r>
              <a:rPr lang="en-US" dirty="0" err="1" smtClean="0"/>
              <a:t>reflecteze</a:t>
            </a:r>
            <a:r>
              <a:rPr lang="en-US" dirty="0" smtClean="0"/>
              <a:t> </a:t>
            </a:r>
            <a:r>
              <a:rPr lang="en-US" dirty="0" err="1" smtClean="0"/>
              <a:t>asupra</a:t>
            </a:r>
            <a:r>
              <a:rPr lang="en-US" dirty="0" smtClean="0"/>
              <a:t> </a:t>
            </a:r>
            <a:r>
              <a:rPr lang="en-US" dirty="0" err="1" smtClean="0"/>
              <a:t>acestora</a:t>
            </a:r>
            <a:r>
              <a:rPr lang="en-US" dirty="0" smtClean="0"/>
              <a:t> </a:t>
            </a:r>
            <a:r>
              <a:rPr lang="en-US" dirty="0" err="1" smtClean="0"/>
              <a:t>acasă</a:t>
            </a:r>
            <a:r>
              <a:rPr lang="en-US" dirty="0" smtClean="0"/>
              <a:t>.</a:t>
            </a:r>
            <a:endParaRPr lang="en-US" dirty="0"/>
          </a:p>
        </p:txBody>
      </p:sp>
      <p:sp>
        <p:nvSpPr>
          <p:cNvPr id="63" name="Google Shape;63;g10c4d38af33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pPr marL="0" lvl="0" indent="0" algn="r" rtl="0">
                <a:spcBef>
                  <a:spcPts val="0"/>
                </a:spcBef>
                <a:spcAft>
                  <a:spcPts val="0"/>
                </a:spcAft>
                <a:buClr>
                  <a:srgbClr val="000000"/>
                </a:buClr>
                <a:buSzPts val="1200"/>
                <a:buFont typeface="Arial"/>
                <a:buNone/>
              </a:pPr>
              <a:t>30</a:t>
            </a:fld>
            <a:endParaRPr/>
          </a:p>
        </p:txBody>
      </p:sp>
    </p:spTree>
    <p:extLst>
      <p:ext uri="{BB962C8B-B14F-4D97-AF65-F5344CB8AC3E}">
        <p14:creationId xmlns:p14="http://schemas.microsoft.com/office/powerpoint/2010/main" val="41005197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0c4d38af33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0c4d38af33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err="1" smtClean="0"/>
              <a:t>Notă</a:t>
            </a:r>
            <a:r>
              <a:rPr lang="en-US" dirty="0" smtClean="0"/>
              <a:t>: Este </a:t>
            </a:r>
            <a:r>
              <a:rPr lang="en-US" dirty="0" err="1" smtClean="0"/>
              <a:t>posibil</a:t>
            </a:r>
            <a:r>
              <a:rPr lang="en-US" dirty="0" smtClean="0"/>
              <a:t> ca </a:t>
            </a:r>
            <a:r>
              <a:rPr lang="en-US" dirty="0" err="1" smtClean="0"/>
              <a:t>unele</a:t>
            </a:r>
            <a:r>
              <a:rPr lang="en-US" dirty="0" smtClean="0"/>
              <a:t> </a:t>
            </a:r>
            <a:r>
              <a:rPr lang="en-US" dirty="0" err="1" smtClean="0"/>
              <a:t>dintre</a:t>
            </a:r>
            <a:r>
              <a:rPr lang="en-US" dirty="0" smtClean="0"/>
              <a:t> </a:t>
            </a:r>
            <a:r>
              <a:rPr lang="en-US" dirty="0" err="1" smtClean="0"/>
              <a:t>cele</a:t>
            </a:r>
            <a:r>
              <a:rPr lang="en-US" dirty="0" smtClean="0"/>
              <a:t> de </a:t>
            </a:r>
            <a:r>
              <a:rPr lang="en-US" dirty="0" err="1" smtClean="0"/>
              <a:t>mai</a:t>
            </a:r>
            <a:r>
              <a:rPr lang="en-US" dirty="0" smtClean="0"/>
              <a:t> </a:t>
            </a:r>
            <a:r>
              <a:rPr lang="en-US" dirty="0" err="1" smtClean="0"/>
              <a:t>sus</a:t>
            </a:r>
            <a:r>
              <a:rPr lang="en-US" dirty="0" smtClean="0"/>
              <a:t> </a:t>
            </a:r>
            <a:r>
              <a:rPr lang="en-US" dirty="0" err="1" smtClean="0"/>
              <a:t>să</a:t>
            </a:r>
            <a:r>
              <a:rPr lang="en-US" dirty="0" smtClean="0"/>
              <a:t> fi </a:t>
            </a:r>
            <a:r>
              <a:rPr lang="en-US" dirty="0" err="1" smtClean="0"/>
              <a:t>fost</a:t>
            </a:r>
            <a:r>
              <a:rPr lang="en-US" dirty="0" smtClean="0"/>
              <a:t> </a:t>
            </a:r>
            <a:r>
              <a:rPr lang="en-US" dirty="0" err="1" smtClean="0"/>
              <a:t>deja</a:t>
            </a:r>
            <a:r>
              <a:rPr lang="en-US" dirty="0" smtClean="0"/>
              <a:t> </a:t>
            </a:r>
            <a:r>
              <a:rPr lang="en-US" dirty="0" err="1" smtClean="0"/>
              <a:t>discutate</a:t>
            </a:r>
            <a:r>
              <a:rPr lang="en-US" dirty="0" smtClean="0"/>
              <a:t>. </a:t>
            </a:r>
            <a:r>
              <a:rPr lang="en-US" dirty="0" err="1" smtClean="0"/>
              <a:t>Încurajați</a:t>
            </a:r>
            <a:r>
              <a:rPr lang="en-US" dirty="0" smtClean="0"/>
              <a:t> </a:t>
            </a:r>
            <a:r>
              <a:rPr lang="en-US" dirty="0" err="1" smtClean="0"/>
              <a:t>întrebările</a:t>
            </a:r>
            <a:r>
              <a:rPr lang="en-US" dirty="0" smtClean="0"/>
              <a:t> </a:t>
            </a:r>
            <a:r>
              <a:rPr lang="en-US" dirty="0" err="1" smtClean="0"/>
              <a:t>adresate</a:t>
            </a:r>
            <a:r>
              <a:rPr lang="en-US" dirty="0" smtClean="0"/>
              <a:t> de </a:t>
            </a:r>
            <a:r>
              <a:rPr lang="en-US" dirty="0" err="1" smtClean="0"/>
              <a:t>participanți</a:t>
            </a:r>
            <a:r>
              <a:rPr lang="en-US" dirty="0" smtClean="0"/>
              <a:t> la </a:t>
            </a:r>
            <a:r>
              <a:rPr lang="en-US" dirty="0" err="1" smtClean="0"/>
              <a:t>sfârșitul</a:t>
            </a:r>
            <a:r>
              <a:rPr lang="en-US" dirty="0" smtClean="0"/>
              <a:t> </a:t>
            </a:r>
            <a:r>
              <a:rPr lang="en-US" dirty="0" err="1" smtClean="0"/>
              <a:t>cursului</a:t>
            </a:r>
            <a:r>
              <a:rPr lang="en-US" dirty="0" smtClean="0"/>
              <a:t>.  </a:t>
            </a:r>
            <a:r>
              <a:rPr lang="en-US" dirty="0" err="1" smtClean="0"/>
              <a:t>Integrarea</a:t>
            </a:r>
            <a:r>
              <a:rPr lang="en-US" dirty="0" smtClean="0"/>
              <a:t> </a:t>
            </a:r>
            <a:r>
              <a:rPr lang="en-US" dirty="0" err="1" smtClean="0"/>
              <a:t>principiilor</a:t>
            </a:r>
            <a:r>
              <a:rPr lang="en-US" dirty="0" smtClean="0"/>
              <a:t> </a:t>
            </a:r>
            <a:r>
              <a:rPr lang="en-US" dirty="0" err="1" smtClean="0"/>
              <a:t>cheie</a:t>
            </a:r>
            <a:r>
              <a:rPr lang="en-US" dirty="0" smtClean="0"/>
              <a:t> ale </a:t>
            </a:r>
            <a:r>
              <a:rPr lang="en-US" dirty="0" err="1" smtClean="0"/>
              <a:t>educației</a:t>
            </a:r>
            <a:r>
              <a:rPr lang="en-US" dirty="0" smtClean="0"/>
              <a:t> </a:t>
            </a:r>
            <a:r>
              <a:rPr lang="en-US" dirty="0" err="1" smtClean="0"/>
              <a:t>incluzive</a:t>
            </a:r>
            <a:r>
              <a:rPr lang="en-US" dirty="0" smtClean="0"/>
              <a:t> </a:t>
            </a:r>
            <a:r>
              <a:rPr lang="en-US" dirty="0" err="1" smtClean="0"/>
              <a:t>în</a:t>
            </a:r>
            <a:r>
              <a:rPr lang="en-US" dirty="0" smtClean="0"/>
              <a:t> </a:t>
            </a:r>
            <a:r>
              <a:rPr lang="en-US" dirty="0" err="1" smtClean="0"/>
              <a:t>toate</a:t>
            </a:r>
            <a:r>
              <a:rPr lang="en-US" dirty="0" smtClean="0"/>
              <a:t> </a:t>
            </a:r>
            <a:r>
              <a:rPr lang="en-US" dirty="0" err="1" smtClean="0"/>
              <a:t>programele</a:t>
            </a:r>
            <a:r>
              <a:rPr lang="en-US" dirty="0" smtClean="0"/>
              <a:t>. </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err="1" smtClean="0"/>
              <a:t>Următoarele</a:t>
            </a:r>
            <a:r>
              <a:rPr lang="en-US" dirty="0" smtClean="0"/>
              <a:t> </a:t>
            </a:r>
            <a:r>
              <a:rPr lang="en-US" dirty="0" err="1" smtClean="0"/>
              <a:t>principii</a:t>
            </a:r>
            <a:r>
              <a:rPr lang="en-US" dirty="0" smtClean="0"/>
              <a:t> </a:t>
            </a:r>
            <a:r>
              <a:rPr lang="en-US" dirty="0" err="1" smtClean="0"/>
              <a:t>directoare</a:t>
            </a:r>
            <a:r>
              <a:rPr lang="en-US" dirty="0" smtClean="0"/>
              <a:t> – </a:t>
            </a:r>
            <a:r>
              <a:rPr lang="en-US" b="1" dirty="0" err="1" smtClean="0"/>
              <a:t>echitatea</a:t>
            </a:r>
            <a:r>
              <a:rPr lang="en-US" b="1" dirty="0" smtClean="0"/>
              <a:t>, </a:t>
            </a:r>
            <a:r>
              <a:rPr lang="en-US" b="1" dirty="0" err="1" smtClean="0"/>
              <a:t>siguranța</a:t>
            </a:r>
            <a:r>
              <a:rPr lang="en-US" b="1" dirty="0" smtClean="0"/>
              <a:t>, </a:t>
            </a:r>
            <a:r>
              <a:rPr lang="en-US" b="1" dirty="0" err="1" smtClean="0"/>
              <a:t>conducerea</a:t>
            </a:r>
            <a:r>
              <a:rPr lang="en-US" b="1" dirty="0" smtClean="0"/>
              <a:t> </a:t>
            </a:r>
            <a:r>
              <a:rPr lang="en-US" b="1" dirty="0" err="1" smtClean="0"/>
              <a:t>și</a:t>
            </a:r>
            <a:r>
              <a:rPr lang="en-US" b="1" dirty="0" smtClean="0"/>
              <a:t> </a:t>
            </a:r>
            <a:r>
              <a:rPr lang="en-US" b="1" dirty="0" err="1" smtClean="0"/>
              <a:t>emanciparea</a:t>
            </a:r>
            <a:r>
              <a:rPr lang="en-US" b="1" dirty="0" smtClean="0"/>
              <a:t> </a:t>
            </a:r>
            <a:r>
              <a:rPr lang="en-US" b="1" dirty="0" err="1" smtClean="0"/>
              <a:t>și</a:t>
            </a:r>
            <a:r>
              <a:rPr lang="en-US" b="1" dirty="0" smtClean="0"/>
              <a:t> nu </a:t>
            </a:r>
            <a:r>
              <a:rPr lang="en-US" b="1" dirty="0" err="1" smtClean="0"/>
              <a:t>fac</a:t>
            </a:r>
            <a:r>
              <a:rPr lang="en-US" b="1" dirty="0" smtClean="0"/>
              <a:t> </a:t>
            </a:r>
            <a:r>
              <a:rPr lang="en-US" b="1" dirty="0" err="1" smtClean="0"/>
              <a:t>rău</a:t>
            </a:r>
            <a:r>
              <a:rPr lang="en-US" b="1" dirty="0" smtClean="0"/>
              <a:t> </a:t>
            </a:r>
            <a:r>
              <a:rPr lang="en-US" dirty="0" smtClean="0"/>
              <a:t>– </a:t>
            </a:r>
            <a:r>
              <a:rPr lang="en-US" dirty="0" err="1" smtClean="0"/>
              <a:t>ar</a:t>
            </a:r>
            <a:r>
              <a:rPr lang="en-US" dirty="0" smtClean="0"/>
              <a:t> </a:t>
            </a:r>
            <a:r>
              <a:rPr lang="en-US" dirty="0" err="1" smtClean="0"/>
              <a:t>trebui</a:t>
            </a:r>
            <a:r>
              <a:rPr lang="en-US" dirty="0" smtClean="0"/>
              <a:t> </a:t>
            </a:r>
            <a:r>
              <a:rPr lang="en-US" dirty="0" err="1" smtClean="0"/>
              <a:t>să</a:t>
            </a:r>
            <a:r>
              <a:rPr lang="en-US" dirty="0" smtClean="0"/>
              <a:t> se </a:t>
            </a:r>
            <a:r>
              <a:rPr lang="en-US" dirty="0" err="1" smtClean="0"/>
              <a:t>reflecte</a:t>
            </a:r>
            <a:r>
              <a:rPr lang="en-US" dirty="0" smtClean="0"/>
              <a:t> </a:t>
            </a:r>
            <a:r>
              <a:rPr lang="en-US" dirty="0" err="1" smtClean="0"/>
              <a:t>în</a:t>
            </a:r>
            <a:r>
              <a:rPr lang="en-US" dirty="0" smtClean="0"/>
              <a:t> </a:t>
            </a:r>
            <a:r>
              <a:rPr lang="en-US" dirty="0" err="1" smtClean="0"/>
              <a:t>toate</a:t>
            </a:r>
            <a:r>
              <a:rPr lang="en-US" dirty="0" smtClean="0"/>
              <a:t> </a:t>
            </a:r>
            <a:r>
              <a:rPr lang="en-US" dirty="0" err="1" smtClean="0"/>
              <a:t>eforturile</a:t>
            </a:r>
            <a:r>
              <a:rPr lang="en-US" dirty="0" smtClean="0"/>
              <a:t> de </a:t>
            </a:r>
            <a:r>
              <a:rPr lang="en-US" dirty="0" err="1" smtClean="0"/>
              <a:t>abordare</a:t>
            </a:r>
            <a:r>
              <a:rPr lang="en-US" dirty="0" smtClean="0"/>
              <a:t> a </a:t>
            </a:r>
            <a:r>
              <a:rPr lang="en-US" dirty="0" err="1" smtClean="0"/>
              <a:t>educației</a:t>
            </a:r>
            <a:r>
              <a:rPr lang="en-US" dirty="0" smtClean="0"/>
              <a:t> </a:t>
            </a:r>
            <a:r>
              <a:rPr lang="en-US" dirty="0" err="1" smtClean="0"/>
              <a:t>incluzive</a:t>
            </a:r>
            <a:r>
              <a:rPr lang="en-US" dirty="0" smtClean="0"/>
              <a:t>.   </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err="1" smtClean="0"/>
              <a:t>Notele</a:t>
            </a:r>
            <a:r>
              <a:rPr lang="en-US" dirty="0" smtClean="0"/>
              <a:t> </a:t>
            </a:r>
            <a:r>
              <a:rPr lang="en-US" dirty="0" err="1" smtClean="0"/>
              <a:t>prezentatorului</a:t>
            </a:r>
            <a:r>
              <a:rPr lang="en-US" dirty="0" smtClean="0"/>
              <a:t>: </a:t>
            </a:r>
            <a:r>
              <a:rPr lang="en-US" dirty="0" err="1" smtClean="0"/>
              <a:t>Arătați</a:t>
            </a:r>
            <a:r>
              <a:rPr lang="en-US" dirty="0" smtClean="0"/>
              <a:t> </a:t>
            </a:r>
            <a:r>
              <a:rPr lang="en-US" dirty="0" err="1" smtClean="0"/>
              <a:t>participanților</a:t>
            </a:r>
            <a:r>
              <a:rPr lang="en-US" dirty="0" smtClean="0"/>
              <a:t> </a:t>
            </a:r>
            <a:r>
              <a:rPr lang="en-US" dirty="0" err="1" smtClean="0"/>
              <a:t>întrebările</a:t>
            </a:r>
            <a:r>
              <a:rPr lang="en-US" dirty="0" smtClean="0"/>
              <a:t> </a:t>
            </a:r>
            <a:r>
              <a:rPr lang="en-US" dirty="0" err="1" smtClean="0"/>
              <a:t>și</a:t>
            </a:r>
            <a:r>
              <a:rPr lang="en-US" dirty="0" smtClean="0"/>
              <a:t> </a:t>
            </a:r>
            <a:r>
              <a:rPr lang="en-US" dirty="0" err="1" smtClean="0"/>
              <a:t>încurajați-i</a:t>
            </a:r>
            <a:r>
              <a:rPr lang="en-US" dirty="0" smtClean="0"/>
              <a:t> </a:t>
            </a:r>
            <a:r>
              <a:rPr lang="en-US" dirty="0" err="1" smtClean="0"/>
              <a:t>să</a:t>
            </a:r>
            <a:r>
              <a:rPr lang="en-US" dirty="0" smtClean="0"/>
              <a:t> </a:t>
            </a:r>
            <a:r>
              <a:rPr lang="en-US" dirty="0" err="1" smtClean="0"/>
              <a:t>aleagă</a:t>
            </a:r>
            <a:r>
              <a:rPr lang="en-US" dirty="0" smtClean="0"/>
              <a:t> </a:t>
            </a:r>
            <a:r>
              <a:rPr lang="en-US" dirty="0" err="1" smtClean="0"/>
              <a:t>și</a:t>
            </a:r>
            <a:r>
              <a:rPr lang="en-US" dirty="0" smtClean="0"/>
              <a:t> </a:t>
            </a:r>
            <a:r>
              <a:rPr lang="en-US" dirty="0" err="1" smtClean="0"/>
              <a:t>să</a:t>
            </a:r>
            <a:r>
              <a:rPr lang="en-US" dirty="0" smtClean="0"/>
              <a:t> </a:t>
            </a:r>
            <a:r>
              <a:rPr lang="en-US" dirty="0" err="1" smtClean="0"/>
              <a:t>reflecteze</a:t>
            </a:r>
            <a:r>
              <a:rPr lang="en-US" dirty="0" smtClean="0"/>
              <a:t> </a:t>
            </a:r>
            <a:r>
              <a:rPr lang="en-US" dirty="0" err="1" smtClean="0"/>
              <a:t>asupra</a:t>
            </a:r>
            <a:r>
              <a:rPr lang="en-US" dirty="0" smtClean="0"/>
              <a:t> </a:t>
            </a:r>
            <a:r>
              <a:rPr lang="en-US" dirty="0" err="1" smtClean="0"/>
              <a:t>acestora</a:t>
            </a:r>
            <a:r>
              <a:rPr lang="en-US" dirty="0" smtClean="0"/>
              <a:t> </a:t>
            </a:r>
            <a:r>
              <a:rPr lang="en-US" dirty="0" err="1" smtClean="0"/>
              <a:t>acasă</a:t>
            </a:r>
            <a:r>
              <a:rPr lang="en-US" dirty="0" smtClean="0"/>
              <a:t>.</a:t>
            </a:r>
            <a:endParaRPr lang="en-US" dirty="0"/>
          </a:p>
        </p:txBody>
      </p:sp>
      <p:sp>
        <p:nvSpPr>
          <p:cNvPr id="63" name="Google Shape;63;g10c4d38af33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pPr marL="0" lvl="0" indent="0" algn="r" rtl="0">
                <a:spcBef>
                  <a:spcPts val="0"/>
                </a:spcBef>
                <a:spcAft>
                  <a:spcPts val="0"/>
                </a:spcAft>
                <a:buClr>
                  <a:srgbClr val="000000"/>
                </a:buClr>
                <a:buSzPts val="1200"/>
                <a:buFont typeface="Arial"/>
                <a:buNone/>
              </a:pPr>
              <a:t>31</a:t>
            </a:fld>
            <a:endParaRPr/>
          </a:p>
        </p:txBody>
      </p:sp>
    </p:spTree>
    <p:extLst>
      <p:ext uri="{BB962C8B-B14F-4D97-AF65-F5344CB8AC3E}">
        <p14:creationId xmlns:p14="http://schemas.microsoft.com/office/powerpoint/2010/main" val="32246244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4" name="Google Shape;5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17484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mtClean="0"/>
              <a:t>Este dificil de prezis </a:t>
            </a:r>
            <a:r>
              <a:rPr lang="ro-RO" smtClean="0"/>
              <a:t>în</a:t>
            </a:r>
            <a:r>
              <a:rPr lang="ro-RO" baseline="0" smtClean="0"/>
              <a:t> </a:t>
            </a:r>
            <a:r>
              <a:rPr lang="en-US" smtClean="0"/>
              <a:t>ce fel de locuri de muncă vor lucra în viitor elevii care acum sunt in clasa întâi. Cu toate acestea, este deja clar că vor trebui să-și folosească gândirea critică, să evalueze în mod obiectiv informațiile primite, să genereze idei originale, să fie capabili să lucreze în echipă, să învețe constant, precum și să se schimbe și să se analizeze.</a:t>
            </a:r>
          </a:p>
          <a:p>
            <a:pPr marL="0" lvl="0" indent="0" algn="l" rtl="0">
              <a:lnSpc>
                <a:spcPct val="100000"/>
              </a:lnSpc>
              <a:spcBef>
                <a:spcPts val="0"/>
              </a:spcBef>
              <a:spcAft>
                <a:spcPts val="0"/>
              </a:spcAft>
              <a:buSzPts val="1400"/>
              <a:buNone/>
            </a:pPr>
            <a:endParaRPr/>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4</a:t>
            </a:fld>
            <a:endParaRPr/>
          </a:p>
        </p:txBody>
      </p:sp>
    </p:spTree>
    <p:extLst>
      <p:ext uri="{BB962C8B-B14F-4D97-AF65-F5344CB8AC3E}">
        <p14:creationId xmlns:p14="http://schemas.microsoft.com/office/powerpoint/2010/main" val="1269974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1" name="Google Shape;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88771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o-RO" b="1" i="1" dirty="0" smtClean="0"/>
              <a:t>Încurajați</a:t>
            </a:r>
            <a:r>
              <a:rPr lang="ro-RO" b="1" i="1" baseline="0" dirty="0" smtClean="0"/>
              <a:t> participanții să răspundă la cele două întrebări și apoi să compare ideile lor cu informațiile de pe următoarele două slide-uri. </a:t>
            </a:r>
            <a:endParaRPr b="1" i="1" dirty="0"/>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6</a:t>
            </a:fld>
            <a:endParaRPr/>
          </a:p>
        </p:txBody>
      </p:sp>
    </p:spTree>
    <p:extLst>
      <p:ext uri="{BB962C8B-B14F-4D97-AF65-F5344CB8AC3E}">
        <p14:creationId xmlns:p14="http://schemas.microsoft.com/office/powerpoint/2010/main" val="2346949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it-IT" sz="1200" dirty="0" smtClean="0">
                <a:solidFill>
                  <a:schemeClr val="dk1"/>
                </a:solidFill>
                <a:latin typeface="Helvetica Neue"/>
                <a:ea typeface="Helvetica Neue"/>
                <a:cs typeface="Helvetica Neue"/>
                <a:sym typeface="Helvetica Neue"/>
              </a:rPr>
              <a:t>Definiție conform recomandării Consiliului European – </a:t>
            </a:r>
            <a:r>
              <a:rPr lang="it-IT" sz="1200" smtClean="0">
                <a:solidFill>
                  <a:schemeClr val="dk1"/>
                </a:solidFill>
                <a:latin typeface="Helvetica Neue"/>
                <a:ea typeface="Helvetica Neue"/>
                <a:cs typeface="Helvetica Neue"/>
                <a:sym typeface="Helvetica Neue"/>
              </a:rPr>
              <a:t>2018.</a:t>
            </a:r>
            <a:endParaRPr lang="ro-RO" sz="1200" smtClean="0">
              <a:solidFill>
                <a:schemeClr val="dk1"/>
              </a:solidFill>
              <a:latin typeface="Helvetica Neue"/>
              <a:ea typeface="Helvetica Neue"/>
              <a:cs typeface="Helvetica Neue"/>
              <a:sym typeface="Helvetica Neue"/>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ro-RO" sz="1200" smtClean="0">
              <a:solidFill>
                <a:schemeClr val="dk1"/>
              </a:solidFill>
              <a:latin typeface="Helvetica Neue"/>
              <a:ea typeface="Helvetica Neue"/>
              <a:cs typeface="Helvetica Neue"/>
              <a:sym typeface="Helvetica Neue"/>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o-RO" sz="1200" smtClean="0">
                <a:solidFill>
                  <a:schemeClr val="dk1"/>
                </a:solidFill>
                <a:latin typeface="Helvetica Neue"/>
                <a:ea typeface="Helvetica Neue"/>
                <a:cs typeface="Helvetica Neue"/>
                <a:sym typeface="Helvetica Neue"/>
              </a:rPr>
              <a:t>Într-o societate bazată pe cunoaştere, competenţele-cheie sub formă de </a:t>
            </a:r>
            <a:r>
              <a:rPr lang="ro-RO" sz="1200" b="1" smtClean="0">
                <a:solidFill>
                  <a:schemeClr val="dk1"/>
                </a:solidFill>
                <a:latin typeface="Helvetica Neue"/>
                <a:ea typeface="Helvetica Neue"/>
                <a:cs typeface="Helvetica Neue"/>
                <a:sym typeface="Helvetica Neue"/>
              </a:rPr>
              <a:t>cunoştinţe</a:t>
            </a:r>
            <a:r>
              <a:rPr lang="ro-RO" sz="1200" smtClean="0">
                <a:solidFill>
                  <a:schemeClr val="dk1"/>
                </a:solidFill>
                <a:latin typeface="Helvetica Neue"/>
                <a:ea typeface="Helvetica Neue"/>
                <a:cs typeface="Helvetica Neue"/>
                <a:sym typeface="Helvetica Neue"/>
              </a:rPr>
              <a:t>, </a:t>
            </a:r>
            <a:r>
              <a:rPr lang="ro-RO" sz="1200" b="1" smtClean="0">
                <a:solidFill>
                  <a:schemeClr val="dk1"/>
                </a:solidFill>
                <a:latin typeface="Helvetica Neue"/>
                <a:ea typeface="Helvetica Neue"/>
                <a:cs typeface="Helvetica Neue"/>
                <a:sym typeface="Helvetica Neue"/>
              </a:rPr>
              <a:t>abilităţi</a:t>
            </a:r>
            <a:r>
              <a:rPr lang="ro-RO" sz="1200" smtClean="0">
                <a:solidFill>
                  <a:schemeClr val="dk1"/>
                </a:solidFill>
                <a:latin typeface="Helvetica Neue"/>
                <a:ea typeface="Helvetica Neue"/>
                <a:cs typeface="Helvetica Neue"/>
                <a:sym typeface="Helvetica Neue"/>
              </a:rPr>
              <a:t> şi </a:t>
            </a:r>
            <a:r>
              <a:rPr lang="ro-RO" sz="1200" b="1" smtClean="0">
                <a:solidFill>
                  <a:schemeClr val="dk1"/>
                </a:solidFill>
                <a:latin typeface="Helvetica Neue"/>
                <a:ea typeface="Helvetica Neue"/>
                <a:cs typeface="Helvetica Neue"/>
                <a:sym typeface="Helvetica Neue"/>
              </a:rPr>
              <a:t>atitudini </a:t>
            </a:r>
            <a:r>
              <a:rPr lang="ro-RO" sz="1200" smtClean="0">
                <a:solidFill>
                  <a:schemeClr val="dk1"/>
                </a:solidFill>
                <a:latin typeface="Helvetica Neue"/>
                <a:ea typeface="Helvetica Neue"/>
                <a:cs typeface="Helvetica Neue"/>
                <a:sym typeface="Helvetica Neue"/>
              </a:rPr>
              <a:t>adecvate fiecărui context au un rol fundamental în cazul fiecărui individ.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smtClean="0"/>
          </a:p>
          <a:p>
            <a:pPr marL="0" lvl="0" indent="0" algn="l" rtl="0">
              <a:lnSpc>
                <a:spcPct val="100000"/>
              </a:lnSpc>
              <a:spcBef>
                <a:spcPts val="0"/>
              </a:spcBef>
              <a:spcAft>
                <a:spcPts val="0"/>
              </a:spcAft>
              <a:buSzPts val="1400"/>
              <a:buNone/>
            </a:pPr>
            <a:r>
              <a:rPr lang="en-US" dirty="0" err="1" smtClean="0"/>
              <a:t>Competențele-cheie</a:t>
            </a:r>
            <a:r>
              <a:rPr lang="en-US" dirty="0" smtClean="0"/>
              <a:t> </a:t>
            </a:r>
            <a:r>
              <a:rPr lang="en-US" dirty="0" err="1" smtClean="0"/>
              <a:t>sunt</a:t>
            </a:r>
            <a:r>
              <a:rPr lang="en-US" dirty="0" smtClean="0"/>
              <a:t> </a:t>
            </a:r>
            <a:r>
              <a:rPr lang="en-US" dirty="0" err="1" smtClean="0"/>
              <a:t>dezvoltate</a:t>
            </a:r>
            <a:r>
              <a:rPr lang="en-US" dirty="0" smtClean="0"/>
              <a:t> </a:t>
            </a:r>
            <a:r>
              <a:rPr lang="en-US" dirty="0" err="1" smtClean="0"/>
              <a:t>având</a:t>
            </a:r>
            <a:r>
              <a:rPr lang="en-US" dirty="0" smtClean="0"/>
              <a:t> </a:t>
            </a:r>
            <a:r>
              <a:rPr lang="en-US" dirty="0" err="1" smtClean="0"/>
              <a:t>în</a:t>
            </a:r>
            <a:r>
              <a:rPr lang="en-US" dirty="0" smtClean="0"/>
              <a:t> </a:t>
            </a:r>
            <a:r>
              <a:rPr lang="en-US" dirty="0" err="1" smtClean="0"/>
              <a:t>vedere</a:t>
            </a:r>
            <a:r>
              <a:rPr lang="en-US" dirty="0" smtClean="0"/>
              <a:t> o </a:t>
            </a:r>
            <a:r>
              <a:rPr lang="en-US" dirty="0" err="1" smtClean="0"/>
              <a:t>perspectivă</a:t>
            </a:r>
            <a:r>
              <a:rPr lang="en-US" dirty="0" smtClean="0"/>
              <a:t> de </a:t>
            </a:r>
            <a:r>
              <a:rPr lang="en-US" dirty="0" err="1" smtClean="0"/>
              <a:t>învățare</a:t>
            </a:r>
            <a:r>
              <a:rPr lang="en-US" dirty="0" smtClean="0"/>
              <a:t> </a:t>
            </a:r>
            <a:r>
              <a:rPr lang="en-US" dirty="0" err="1" smtClean="0"/>
              <a:t>pe</a:t>
            </a:r>
            <a:r>
              <a:rPr lang="en-US" dirty="0" smtClean="0"/>
              <a:t> tot </a:t>
            </a:r>
            <a:r>
              <a:rPr lang="en-US" dirty="0" err="1" smtClean="0"/>
              <a:t>parcursul</a:t>
            </a:r>
            <a:r>
              <a:rPr lang="en-US" dirty="0" smtClean="0"/>
              <a:t> </a:t>
            </a:r>
            <a:r>
              <a:rPr lang="en-US" dirty="0" err="1" smtClean="0"/>
              <a:t>vieții</a:t>
            </a:r>
            <a:r>
              <a:rPr lang="en-US" dirty="0" smtClean="0"/>
              <a:t>, de la </a:t>
            </a:r>
            <a:r>
              <a:rPr lang="en-US" dirty="0" err="1" smtClean="0"/>
              <a:t>copilăria</a:t>
            </a:r>
            <a:r>
              <a:rPr lang="en-US" dirty="0" smtClean="0"/>
              <a:t> </a:t>
            </a:r>
            <a:r>
              <a:rPr lang="en-US" dirty="0" err="1" smtClean="0"/>
              <a:t>timpurie</a:t>
            </a:r>
            <a:r>
              <a:rPr lang="en-US" dirty="0" smtClean="0"/>
              <a:t> la </a:t>
            </a:r>
            <a:r>
              <a:rPr lang="en-US" dirty="0" err="1" smtClean="0"/>
              <a:t>învățarea</a:t>
            </a:r>
            <a:r>
              <a:rPr lang="en-US" dirty="0" smtClean="0"/>
              <a:t> </a:t>
            </a:r>
            <a:r>
              <a:rPr lang="en-US" dirty="0" err="1" smtClean="0"/>
              <a:t>pe</a:t>
            </a:r>
            <a:r>
              <a:rPr lang="en-US" dirty="0" smtClean="0"/>
              <a:t> tot </a:t>
            </a:r>
            <a:r>
              <a:rPr lang="en-US" dirty="0" err="1" smtClean="0"/>
              <a:t>parcursul</a:t>
            </a:r>
            <a:r>
              <a:rPr lang="en-US" dirty="0" smtClean="0"/>
              <a:t> </a:t>
            </a:r>
            <a:r>
              <a:rPr lang="en-US" dirty="0" err="1" smtClean="0"/>
              <a:t>vieții</a:t>
            </a:r>
            <a:r>
              <a:rPr lang="en-US" dirty="0" smtClean="0"/>
              <a:t>, </a:t>
            </a:r>
            <a:r>
              <a:rPr lang="en-US" dirty="0" err="1" smtClean="0"/>
              <a:t>prin</a:t>
            </a:r>
            <a:r>
              <a:rPr lang="en-US" dirty="0" smtClean="0"/>
              <a:t> </a:t>
            </a:r>
            <a:r>
              <a:rPr lang="en-US" dirty="0" err="1" smtClean="0"/>
              <a:t>învățare</a:t>
            </a:r>
            <a:r>
              <a:rPr lang="en-US" dirty="0" smtClean="0"/>
              <a:t> </a:t>
            </a:r>
            <a:r>
              <a:rPr lang="en-US" dirty="0" err="1" smtClean="0"/>
              <a:t>formală</a:t>
            </a:r>
            <a:r>
              <a:rPr lang="en-US" dirty="0" smtClean="0"/>
              <a:t>, </a:t>
            </a:r>
            <a:r>
              <a:rPr lang="en-US" dirty="0" err="1" smtClean="0"/>
              <a:t>informală</a:t>
            </a:r>
            <a:r>
              <a:rPr lang="en-US" dirty="0" smtClean="0"/>
              <a:t> </a:t>
            </a:r>
            <a:r>
              <a:rPr lang="en-US" dirty="0" err="1" smtClean="0"/>
              <a:t>și</a:t>
            </a:r>
            <a:r>
              <a:rPr lang="en-US" dirty="0" smtClean="0"/>
              <a:t> </a:t>
            </a:r>
            <a:r>
              <a:rPr lang="en-US" dirty="0" err="1" smtClean="0"/>
              <a:t>autodirijată</a:t>
            </a:r>
            <a:r>
              <a:rPr lang="en-US" dirty="0" smtClean="0"/>
              <a:t> </a:t>
            </a:r>
            <a:r>
              <a:rPr lang="en-US" dirty="0" err="1" smtClean="0"/>
              <a:t>în</a:t>
            </a:r>
            <a:r>
              <a:rPr lang="en-US" dirty="0" smtClean="0"/>
              <a:t> </a:t>
            </a:r>
            <a:r>
              <a:rPr lang="en-US" dirty="0" err="1" smtClean="0"/>
              <a:t>toate</a:t>
            </a:r>
            <a:r>
              <a:rPr lang="en-US" dirty="0" smtClean="0"/>
              <a:t> </a:t>
            </a:r>
            <a:r>
              <a:rPr lang="en-US" dirty="0" err="1" smtClean="0"/>
              <a:t>contextele</a:t>
            </a:r>
            <a:r>
              <a:rPr lang="en-US" dirty="0" smtClean="0"/>
              <a:t>, </a:t>
            </a:r>
            <a:r>
              <a:rPr lang="en-US" dirty="0" err="1" smtClean="0"/>
              <a:t>inclusiv</a:t>
            </a:r>
            <a:r>
              <a:rPr lang="en-US" dirty="0" smtClean="0"/>
              <a:t> </a:t>
            </a:r>
            <a:r>
              <a:rPr lang="en-US" dirty="0" err="1" smtClean="0"/>
              <a:t>în</a:t>
            </a:r>
            <a:r>
              <a:rPr lang="en-US" dirty="0" smtClean="0"/>
              <a:t> </a:t>
            </a:r>
            <a:r>
              <a:rPr lang="en-US" dirty="0" err="1" smtClean="0"/>
              <a:t>familie</a:t>
            </a:r>
            <a:r>
              <a:rPr lang="en-US" dirty="0" smtClean="0"/>
              <a:t>, </a:t>
            </a:r>
            <a:r>
              <a:rPr lang="en-US" dirty="0" err="1" smtClean="0"/>
              <a:t>școală</a:t>
            </a:r>
            <a:r>
              <a:rPr lang="en-US" dirty="0" smtClean="0"/>
              <a:t>, </a:t>
            </a:r>
            <a:r>
              <a:rPr lang="en-US" dirty="0" err="1" smtClean="0"/>
              <a:t>loc</a:t>
            </a:r>
            <a:r>
              <a:rPr lang="en-US" dirty="0" smtClean="0"/>
              <a:t> de </a:t>
            </a:r>
            <a:r>
              <a:rPr lang="en-US" dirty="0" err="1" smtClean="0"/>
              <a:t>muncă</a:t>
            </a:r>
            <a:r>
              <a:rPr lang="en-US" smtClean="0"/>
              <a:t>, </a:t>
            </a:r>
            <a:r>
              <a:rPr lang="ro-RO" smtClean="0"/>
              <a:t>în</a:t>
            </a:r>
            <a:r>
              <a:rPr lang="ro-RO" baseline="0" smtClean="0"/>
              <a:t> comunitate</a:t>
            </a:r>
            <a:r>
              <a:rPr lang="en-US" sz="1200" b="0" i="0" u="none" strike="noStrike" cap="none" smtClean="0">
                <a:solidFill>
                  <a:schemeClr val="dk1"/>
                </a:solidFill>
                <a:effectLst/>
                <a:latin typeface="Calibri"/>
                <a:ea typeface="Calibri"/>
                <a:cs typeface="Calibri"/>
                <a:sym typeface="Calibri"/>
              </a:rPr>
              <a:t>. </a:t>
            </a:r>
            <a:endParaRPr dirty="0"/>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7</a:t>
            </a:fld>
            <a:endParaRPr/>
          </a:p>
        </p:txBody>
      </p:sp>
    </p:spTree>
    <p:extLst>
      <p:ext uri="{BB962C8B-B14F-4D97-AF65-F5344CB8AC3E}">
        <p14:creationId xmlns:p14="http://schemas.microsoft.com/office/powerpoint/2010/main" val="804780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8</a:t>
            </a:fld>
            <a:endParaRPr/>
          </a:p>
        </p:txBody>
      </p:sp>
    </p:spTree>
    <p:extLst>
      <p:ext uri="{BB962C8B-B14F-4D97-AF65-F5344CB8AC3E}">
        <p14:creationId xmlns:p14="http://schemas.microsoft.com/office/powerpoint/2010/main" val="902822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o-RO" dirty="0" smtClean="0"/>
              <a:t>Împărțiți participanții în grupuri și rugați-i să creeze o hartă cu privire la locul și modul,</a:t>
            </a:r>
            <a:r>
              <a:rPr lang="ro-RO" baseline="0" dirty="0" smtClean="0"/>
              <a:t> ceea ce </a:t>
            </a:r>
            <a:r>
              <a:rPr lang="ro-RO" dirty="0" smtClean="0"/>
              <a:t>îi poate ajuta pe cursanți să obțină aceste competențe. După discuțiile</a:t>
            </a:r>
            <a:r>
              <a:rPr lang="ro-RO" baseline="0" dirty="0" smtClean="0"/>
              <a:t> de grup</a:t>
            </a:r>
            <a:r>
              <a:rPr lang="ro-RO" dirty="0" smtClean="0"/>
              <a:t>, rugați-i să compare constatările lor cu informațiile din slide-ul următor</a:t>
            </a:r>
            <a:r>
              <a:rPr lang="ro-RO" baseline="0" dirty="0" smtClean="0"/>
              <a:t>.</a:t>
            </a:r>
            <a:endParaRPr lang="ro-RO" dirty="0"/>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9</a:t>
            </a:fld>
            <a:endParaRPr/>
          </a:p>
        </p:txBody>
      </p:sp>
    </p:spTree>
    <p:extLst>
      <p:ext uri="{BB962C8B-B14F-4D97-AF65-F5344CB8AC3E}">
        <p14:creationId xmlns:p14="http://schemas.microsoft.com/office/powerpoint/2010/main" val="4230220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13"/>
        <p:cNvGrpSpPr/>
        <p:nvPr/>
      </p:nvGrpSpPr>
      <p:grpSpPr>
        <a:xfrm>
          <a:off x="0" y="0"/>
          <a:ext cx="0" cy="0"/>
          <a:chOff x="0" y="0"/>
          <a:chExt cx="0" cy="0"/>
        </a:xfrm>
      </p:grpSpPr>
      <p:sp>
        <p:nvSpPr>
          <p:cNvPr id="14" name="Google Shape;14;p28"/>
          <p:cNvSpPr txBox="1">
            <a:spLocks noGrp="1"/>
          </p:cNvSpPr>
          <p:nvPr>
            <p:ph type="body" idx="1"/>
          </p:nvPr>
        </p:nvSpPr>
        <p:spPr>
          <a:xfrm>
            <a:off x="2933484" y="468416"/>
            <a:ext cx="8686946" cy="839787"/>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chemeClr val="dk1"/>
              </a:buClr>
              <a:buSzPts val="5400"/>
              <a:buFont typeface="Arial"/>
              <a:buNone/>
              <a:defRPr sz="5400" b="1"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8"/>
          <p:cNvSpPr/>
          <p:nvPr/>
        </p:nvSpPr>
        <p:spPr>
          <a:xfrm>
            <a:off x="0" y="6708711"/>
            <a:ext cx="12192000" cy="149290"/>
          </a:xfrm>
          <a:prstGeom prst="rect">
            <a:avLst/>
          </a:prstGeom>
          <a:solidFill>
            <a:srgbClr val="EA91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 name="Google Shape;16;p28" descr="Imagen que contiene botella, firmar, azul, naranja&#10;&#10;Descripción generada automáticamente"/>
          <p:cNvPicPr preferRelativeResize="0"/>
          <p:nvPr/>
        </p:nvPicPr>
        <p:blipFill rotWithShape="1">
          <a:blip r:embed="rId2">
            <a:alphaModFix/>
          </a:blip>
          <a:srcRect/>
          <a:stretch/>
        </p:blipFill>
        <p:spPr>
          <a:xfrm>
            <a:off x="8977745" y="5974203"/>
            <a:ext cx="3214255" cy="734508"/>
          </a:xfrm>
          <a:prstGeom prst="rect">
            <a:avLst/>
          </a:prstGeom>
          <a:noFill/>
          <a:ln>
            <a:noFill/>
          </a:ln>
        </p:spPr>
      </p:pic>
      <p:pic>
        <p:nvPicPr>
          <p:cNvPr id="17" name="Google Shape;17;p28" descr="Imagen que contiene Logotipo&#10;&#10;Descripción generada automáticamente"/>
          <p:cNvPicPr preferRelativeResize="0"/>
          <p:nvPr/>
        </p:nvPicPr>
        <p:blipFill rotWithShape="1">
          <a:blip r:embed="rId3">
            <a:alphaModFix/>
          </a:blip>
          <a:srcRect/>
          <a:stretch/>
        </p:blipFill>
        <p:spPr>
          <a:xfrm>
            <a:off x="571570" y="318144"/>
            <a:ext cx="2361914" cy="91541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3D5A179F-DC66-483A-8B09-CEDD9CCBCA00}"/>
              </a:ext>
            </a:extLst>
          </p:cNvPr>
          <p:cNvSpPr/>
          <p:nvPr userDrawn="1"/>
        </p:nvSpPr>
        <p:spPr>
          <a:xfrm>
            <a:off x="0" y="800100"/>
            <a:ext cx="12192001" cy="1639888"/>
          </a:xfrm>
          <a:prstGeom prst="rect">
            <a:avLst/>
          </a:prstGeom>
          <a:solidFill>
            <a:srgbClr val="F2F1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600" dirty="0"/>
          </a:p>
        </p:txBody>
      </p:sp>
      <p:sp>
        <p:nvSpPr>
          <p:cNvPr id="17" name="Text Placeholder 8">
            <a:extLst>
              <a:ext uri="{FF2B5EF4-FFF2-40B4-BE49-F238E27FC236}">
                <a16:creationId xmlns:a16="http://schemas.microsoft.com/office/drawing/2014/main" xmlns="" id="{A0C7575D-A4B1-45EA-9D40-614E60E0F7B5}"/>
              </a:ext>
            </a:extLst>
          </p:cNvPr>
          <p:cNvSpPr>
            <a:spLocks noGrp="1"/>
          </p:cNvSpPr>
          <p:nvPr>
            <p:ph type="body" sz="quarter" idx="18" hasCustomPrompt="1"/>
          </p:nvPr>
        </p:nvSpPr>
        <p:spPr>
          <a:xfrm>
            <a:off x="327025" y="996950"/>
            <a:ext cx="3400425" cy="36000"/>
          </a:xfrm>
          <a:prstGeom prst="rect">
            <a:avLst/>
          </a:prstGeom>
          <a:solidFill>
            <a:schemeClr val="accent2"/>
          </a:solidFill>
        </p:spPr>
        <p:txBody>
          <a:bodyPr/>
          <a:lstStyle>
            <a:lvl1pPr>
              <a:defRPr/>
            </a:lvl1pPr>
          </a:lstStyle>
          <a:p>
            <a:pPr lvl="0"/>
            <a:r>
              <a:rPr lang="en-US" dirty="0"/>
              <a:t>    </a:t>
            </a:r>
            <a:endParaRPr lang="en-GB" dirty="0"/>
          </a:p>
        </p:txBody>
      </p:sp>
      <p:sp>
        <p:nvSpPr>
          <p:cNvPr id="21" name="Text Placeholder 20">
            <a:extLst>
              <a:ext uri="{FF2B5EF4-FFF2-40B4-BE49-F238E27FC236}">
                <a16:creationId xmlns:a16="http://schemas.microsoft.com/office/drawing/2014/main" xmlns="" id="{F085ED93-889F-43C0-9426-3AF41B56E68D}"/>
              </a:ext>
            </a:extLst>
          </p:cNvPr>
          <p:cNvSpPr>
            <a:spLocks noGrp="1"/>
          </p:cNvSpPr>
          <p:nvPr>
            <p:ph type="body" sz="quarter" idx="19"/>
          </p:nvPr>
        </p:nvSpPr>
        <p:spPr>
          <a:xfrm>
            <a:off x="215899" y="2675731"/>
            <a:ext cx="11737975" cy="3953669"/>
          </a:xfrm>
          <a:prstGeom prst="rect">
            <a:avLst/>
          </a:prstGeom>
        </p:spPr>
        <p:txBody>
          <a:bodyPr numCol="1" spcCol="360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4">
            <a:extLst>
              <a:ext uri="{FF2B5EF4-FFF2-40B4-BE49-F238E27FC236}">
                <a16:creationId xmlns:a16="http://schemas.microsoft.com/office/drawing/2014/main" xmlns="" id="{7D7E97B4-4105-4F45-B006-AA663DFA8D0C}"/>
              </a:ext>
            </a:extLst>
          </p:cNvPr>
          <p:cNvSpPr>
            <a:spLocks noGrp="1"/>
          </p:cNvSpPr>
          <p:nvPr>
            <p:ph type="title" hasCustomPrompt="1"/>
          </p:nvPr>
        </p:nvSpPr>
        <p:spPr>
          <a:xfrm>
            <a:off x="216218" y="1089501"/>
            <a:ext cx="7803830" cy="486887"/>
          </a:xfrm>
          <a:prstGeom prst="rect">
            <a:avLst/>
          </a:prstGeom>
        </p:spPr>
        <p:txBody>
          <a:bodyPr/>
          <a:lstStyle>
            <a:lvl1pPr>
              <a:defRPr/>
            </a:lvl1pPr>
          </a:lstStyle>
          <a:p>
            <a:r>
              <a:rPr lang="en-US" dirty="0"/>
              <a:t>Click to here to insert title</a:t>
            </a:r>
            <a:endParaRPr lang="en-GB" dirty="0"/>
          </a:p>
        </p:txBody>
      </p:sp>
      <p:sp>
        <p:nvSpPr>
          <p:cNvPr id="12" name="Sub Title Placeholder">
            <a:extLst>
              <a:ext uri="{FF2B5EF4-FFF2-40B4-BE49-F238E27FC236}">
                <a16:creationId xmlns:a16="http://schemas.microsoft.com/office/drawing/2014/main" xmlns="" id="{EB74D199-447D-4E7A-801F-6146CE92B79F}"/>
              </a:ext>
            </a:extLst>
          </p:cNvPr>
          <p:cNvSpPr>
            <a:spLocks noGrp="1"/>
          </p:cNvSpPr>
          <p:nvPr>
            <p:ph type="subTitle" sz="quarter" idx="17" hasCustomPrompt="1"/>
          </p:nvPr>
        </p:nvSpPr>
        <p:spPr>
          <a:xfrm>
            <a:off x="216218" y="1590293"/>
            <a:ext cx="7803830" cy="692468"/>
          </a:xfrm>
          <a:prstGeom prst="rect">
            <a:avLst/>
          </a:prstGeom>
        </p:spPr>
        <p:txBody>
          <a:bodyPr vert="horz" lIns="91440" tIns="45720" rIns="91440" bIns="45720" rtlCol="0" anchor="t">
            <a:noAutofit/>
          </a:bodyPr>
          <a:lstStyle>
            <a:lvl1pPr>
              <a:defRPr lang="en-GB" sz="2400" b="0">
                <a:latin typeface="+mj-lt"/>
                <a:ea typeface="+mj-ea"/>
                <a:cs typeface="+mj-cs"/>
              </a:defRPr>
            </a:lvl1pPr>
          </a:lstStyle>
          <a:p>
            <a:pPr lvl="0"/>
            <a:r>
              <a:rPr lang="en-US" dirty="0"/>
              <a:t>Click to enter subtitle</a:t>
            </a:r>
            <a:endParaRPr lang="en-GB" dirty="0"/>
          </a:p>
        </p:txBody>
      </p:sp>
      <p:sp>
        <p:nvSpPr>
          <p:cNvPr id="10" name="Date Placeholder 9">
            <a:extLst>
              <a:ext uri="{FF2B5EF4-FFF2-40B4-BE49-F238E27FC236}">
                <a16:creationId xmlns:a16="http://schemas.microsoft.com/office/drawing/2014/main" xmlns="" id="{0375B68E-FEF2-4073-ACCB-9CC8A6F0A473}"/>
              </a:ext>
            </a:extLst>
          </p:cNvPr>
          <p:cNvSpPr>
            <a:spLocks noGrp="1"/>
          </p:cNvSpPr>
          <p:nvPr>
            <p:ph type="dt" sz="half" idx="55"/>
          </p:nvPr>
        </p:nvSpPr>
        <p:spPr>
          <a:xfrm>
            <a:off x="9210675" y="6484937"/>
            <a:ext cx="2743200" cy="365125"/>
          </a:xfrm>
          <a:prstGeom prst="rect">
            <a:avLst/>
          </a:prstGeom>
        </p:spPr>
        <p:txBody>
          <a:bodyPr/>
          <a:lstStyle/>
          <a:p>
            <a:endParaRPr lang="en-GB" dirty="0"/>
          </a:p>
        </p:txBody>
      </p:sp>
      <p:sp>
        <p:nvSpPr>
          <p:cNvPr id="14" name="Footer Placeholder 13">
            <a:extLst>
              <a:ext uri="{FF2B5EF4-FFF2-40B4-BE49-F238E27FC236}">
                <a16:creationId xmlns:a16="http://schemas.microsoft.com/office/drawing/2014/main" xmlns="" id="{73975B18-F118-43FD-B83E-922670266771}"/>
              </a:ext>
            </a:extLst>
          </p:cNvPr>
          <p:cNvSpPr>
            <a:spLocks noGrp="1"/>
          </p:cNvSpPr>
          <p:nvPr>
            <p:ph type="ftr" sz="quarter" idx="56"/>
          </p:nvPr>
        </p:nvSpPr>
        <p:spPr>
          <a:xfrm>
            <a:off x="214312" y="6484937"/>
            <a:ext cx="6167437" cy="365125"/>
          </a:xfrm>
          <a:prstGeom prst="rect">
            <a:avLst/>
          </a:prstGeom>
        </p:spPr>
        <p:txBody>
          <a:bodyPr/>
          <a:lstStyle/>
          <a:p>
            <a:endParaRPr lang="en-GB" dirty="0"/>
          </a:p>
        </p:txBody>
      </p:sp>
      <p:grpSp>
        <p:nvGrpSpPr>
          <p:cNvPr id="2" name="Group 19">
            <a:extLst>
              <a:ext uri="{FF2B5EF4-FFF2-40B4-BE49-F238E27FC236}">
                <a16:creationId xmlns:a16="http://schemas.microsoft.com/office/drawing/2014/main" xmlns="" id="{FA968C53-F641-42FD-9092-B284197CC136}"/>
              </a:ext>
            </a:extLst>
          </p:cNvPr>
          <p:cNvGrpSpPr/>
          <p:nvPr userDrawn="1"/>
        </p:nvGrpSpPr>
        <p:grpSpPr>
          <a:xfrm>
            <a:off x="-3572972" y="-3176"/>
            <a:ext cx="3507558" cy="3279775"/>
            <a:chOff x="838199" y="1150069"/>
            <a:chExt cx="3507558" cy="3279775"/>
          </a:xfrm>
        </p:grpSpPr>
        <p:sp>
          <p:nvSpPr>
            <p:cNvPr id="22" name="Rectangle 21">
              <a:extLst>
                <a:ext uri="{FF2B5EF4-FFF2-40B4-BE49-F238E27FC236}">
                  <a16:creationId xmlns:a16="http://schemas.microsoft.com/office/drawing/2014/main" xmlns="" id="{A3AD4543-C38A-4893-8C72-E0C820E70696}"/>
                </a:ext>
              </a:extLst>
            </p:cNvPr>
            <p:cNvSpPr/>
            <p:nvPr/>
          </p:nvSpPr>
          <p:spPr>
            <a:xfrm>
              <a:off x="838200" y="1150069"/>
              <a:ext cx="3507557" cy="3279775"/>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23" name="TextBox 22">
              <a:extLst>
                <a:ext uri="{FF2B5EF4-FFF2-40B4-BE49-F238E27FC236}">
                  <a16:creationId xmlns:a16="http://schemas.microsoft.com/office/drawing/2014/main" xmlns="" id="{5DA6A17D-A53D-428E-A973-6F7177B92CC5}"/>
                </a:ext>
              </a:extLst>
            </p:cNvPr>
            <p:cNvSpPr txBox="1"/>
            <p:nvPr/>
          </p:nvSpPr>
          <p:spPr>
            <a:xfrm>
              <a:off x="838200" y="1206435"/>
              <a:ext cx="3507557" cy="646331"/>
            </a:xfrm>
            <a:prstGeom prst="rect">
              <a:avLst/>
            </a:prstGeom>
            <a:noFill/>
          </p:spPr>
          <p:txBody>
            <a:bodyPr wrap="square" rtlCol="0">
              <a:spAutoFit/>
            </a:bodyPr>
            <a:lstStyle/>
            <a:p>
              <a:pPr algn="ctr"/>
              <a:r>
                <a:rPr lang="en-GB" b="1" dirty="0">
                  <a:solidFill>
                    <a:srgbClr val="333333"/>
                  </a:solidFill>
                </a:rPr>
                <a:t>How to edit the size and colour of a line</a:t>
              </a:r>
            </a:p>
          </p:txBody>
        </p:sp>
        <p:sp>
          <p:nvSpPr>
            <p:cNvPr id="24" name="Rectangle 23">
              <a:extLst>
                <a:ext uri="{FF2B5EF4-FFF2-40B4-BE49-F238E27FC236}">
                  <a16:creationId xmlns:a16="http://schemas.microsoft.com/office/drawing/2014/main" xmlns="" id="{2B607310-8CF3-41F0-B636-A0CA17CF2414}"/>
                </a:ext>
              </a:extLst>
            </p:cNvPr>
            <p:cNvSpPr/>
            <p:nvPr/>
          </p:nvSpPr>
          <p:spPr>
            <a:xfrm>
              <a:off x="838200" y="18911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25" name="TextBox 24">
              <a:extLst>
                <a:ext uri="{FF2B5EF4-FFF2-40B4-BE49-F238E27FC236}">
                  <a16:creationId xmlns:a16="http://schemas.microsoft.com/office/drawing/2014/main" xmlns="" id="{0A0751D1-BA74-468B-A3EA-9908E0A2FED3}"/>
                </a:ext>
              </a:extLst>
            </p:cNvPr>
            <p:cNvSpPr txBox="1"/>
            <p:nvPr/>
          </p:nvSpPr>
          <p:spPr>
            <a:xfrm>
              <a:off x="838200" y="2011513"/>
              <a:ext cx="3410736" cy="523220"/>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line and click the </a:t>
              </a:r>
              <a:r>
                <a:rPr lang="en-GB" sz="1400" b="1" dirty="0">
                  <a:solidFill>
                    <a:srgbClr val="333333"/>
                  </a:solidFill>
                </a:rPr>
                <a:t>Format tab </a:t>
              </a:r>
              <a:r>
                <a:rPr lang="en-GB" sz="1400" dirty="0">
                  <a:solidFill>
                    <a:srgbClr val="333333"/>
                  </a:solidFill>
                </a:rPr>
                <a:t>in the ribbon.</a:t>
              </a:r>
            </a:p>
          </p:txBody>
        </p:sp>
        <p:sp>
          <p:nvSpPr>
            <p:cNvPr id="34" name="TextBox 33">
              <a:extLst>
                <a:ext uri="{FF2B5EF4-FFF2-40B4-BE49-F238E27FC236}">
                  <a16:creationId xmlns:a16="http://schemas.microsoft.com/office/drawing/2014/main" xmlns="" id="{F29273D1-33E6-49A1-91D6-C60477AB24DD}"/>
                </a:ext>
              </a:extLst>
            </p:cNvPr>
            <p:cNvSpPr txBox="1"/>
            <p:nvPr/>
          </p:nvSpPr>
          <p:spPr>
            <a:xfrm>
              <a:off x="838199" y="2540968"/>
              <a:ext cx="3507557" cy="307777"/>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Go to the </a:t>
              </a:r>
              <a:r>
                <a:rPr lang="en-GB" sz="1400" b="1" dirty="0">
                  <a:solidFill>
                    <a:srgbClr val="333333"/>
                  </a:solidFill>
                </a:rPr>
                <a:t>Size</a:t>
              </a:r>
              <a:r>
                <a:rPr lang="en-GB" sz="1400" dirty="0">
                  <a:solidFill>
                    <a:srgbClr val="333333"/>
                  </a:solidFill>
                </a:rPr>
                <a:t> section in the ribbon.</a:t>
              </a:r>
            </a:p>
          </p:txBody>
        </p:sp>
        <p:sp>
          <p:nvSpPr>
            <p:cNvPr id="35" name="TextBox 34">
              <a:extLst>
                <a:ext uri="{FF2B5EF4-FFF2-40B4-BE49-F238E27FC236}">
                  <a16:creationId xmlns:a16="http://schemas.microsoft.com/office/drawing/2014/main" xmlns="" id="{6094E862-D11D-472B-95F3-ADE059A12541}"/>
                </a:ext>
              </a:extLst>
            </p:cNvPr>
            <p:cNvSpPr txBox="1"/>
            <p:nvPr/>
          </p:nvSpPr>
          <p:spPr>
            <a:xfrm>
              <a:off x="838199" y="2894539"/>
              <a:ext cx="3507557" cy="523220"/>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Use the width </a:t>
              </a:r>
              <a:r>
                <a:rPr lang="en-GB" sz="1400" b="1" dirty="0">
                  <a:solidFill>
                    <a:srgbClr val="333333"/>
                  </a:solidFill>
                </a:rPr>
                <a:t>Arrow Buttons </a:t>
              </a:r>
              <a:r>
                <a:rPr lang="en-GB" sz="1400" dirty="0">
                  <a:solidFill>
                    <a:srgbClr val="333333"/>
                  </a:solidFill>
                </a:rPr>
                <a:t>to increase or decrease the size of your line.</a:t>
              </a:r>
            </a:p>
          </p:txBody>
        </p:sp>
        <p:sp>
          <p:nvSpPr>
            <p:cNvPr id="36" name="TextBox 35">
              <a:extLst>
                <a:ext uri="{FF2B5EF4-FFF2-40B4-BE49-F238E27FC236}">
                  <a16:creationId xmlns:a16="http://schemas.microsoft.com/office/drawing/2014/main" xmlns="" id="{CC74BFD3-983A-45F7-8CCE-67A6B7015AD8}"/>
                </a:ext>
              </a:extLst>
            </p:cNvPr>
            <p:cNvSpPr txBox="1"/>
            <p:nvPr/>
          </p:nvSpPr>
          <p:spPr>
            <a:xfrm>
              <a:off x="838199" y="3434125"/>
              <a:ext cx="3507557" cy="307777"/>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Align the line with the size of your text.</a:t>
              </a:r>
            </a:p>
          </p:txBody>
        </p:sp>
        <p:sp>
          <p:nvSpPr>
            <p:cNvPr id="37" name="TextBox 36">
              <a:extLst>
                <a:ext uri="{FF2B5EF4-FFF2-40B4-BE49-F238E27FC236}">
                  <a16:creationId xmlns:a16="http://schemas.microsoft.com/office/drawing/2014/main" xmlns="" id="{D3EC292D-C549-4C28-A7A9-D2C145DC2C4B}"/>
                </a:ext>
              </a:extLst>
            </p:cNvPr>
            <p:cNvSpPr txBox="1"/>
            <p:nvPr userDrawn="1"/>
          </p:nvSpPr>
          <p:spPr>
            <a:xfrm>
              <a:off x="838199" y="3803456"/>
              <a:ext cx="3507557"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Click on the line to select it for a </a:t>
              </a:r>
              <a:r>
                <a:rPr lang="en-GB" sz="1400" b="1" dirty="0">
                  <a:solidFill>
                    <a:srgbClr val="333333"/>
                  </a:solidFill>
                </a:rPr>
                <a:t>colour change. </a:t>
              </a:r>
              <a:r>
                <a:rPr lang="en-GB" sz="1400" b="0" dirty="0">
                  <a:solidFill>
                    <a:srgbClr val="333333"/>
                  </a:solidFill>
                </a:rPr>
                <a:t>Use the </a:t>
              </a:r>
              <a:r>
                <a:rPr lang="en-GB" sz="1400" b="1" dirty="0">
                  <a:solidFill>
                    <a:srgbClr val="333333"/>
                  </a:solidFill>
                </a:rPr>
                <a:t>Shape Fill </a:t>
              </a:r>
              <a:r>
                <a:rPr lang="en-GB" sz="1400" b="0" dirty="0">
                  <a:solidFill>
                    <a:srgbClr val="333333"/>
                  </a:solidFill>
                </a:rPr>
                <a:t>button.</a:t>
              </a:r>
              <a:endParaRPr lang="en-GB" sz="1400" b="1" dirty="0">
                <a:solidFill>
                  <a:srgbClr val="333333"/>
                </a:solidFill>
              </a:endParaRPr>
            </a:p>
          </p:txBody>
        </p:sp>
      </p:grpSp>
    </p:spTree>
    <p:extLst>
      <p:ext uri="{BB962C8B-B14F-4D97-AF65-F5344CB8AC3E}">
        <p14:creationId xmlns:p14="http://schemas.microsoft.com/office/powerpoint/2010/main" val="1192575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72A0EF5-F8A7-4696-952E-3FD972C8E30B}" type="datetimeFigureOut">
              <a:rPr lang="en-US" smtClean="0"/>
              <a:pPr/>
              <a:t>11-Mar-22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8D656FE-9D23-47F4-B489-3DD1935BFC74}" type="slidenum">
              <a:rPr lang="en-US" smtClean="0"/>
              <a:pPr/>
              <a:t>‹#›</a:t>
            </a:fld>
            <a:endParaRPr lang="en-US"/>
          </a:p>
        </p:txBody>
      </p:sp>
    </p:spTree>
    <p:extLst>
      <p:ext uri="{BB962C8B-B14F-4D97-AF65-F5344CB8AC3E}">
        <p14:creationId xmlns:p14="http://schemas.microsoft.com/office/powerpoint/2010/main" val="1717815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3"/>
        <p:cNvGrpSpPr/>
        <p:nvPr/>
      </p:nvGrpSpPr>
      <p:grpSpPr>
        <a:xfrm>
          <a:off x="0" y="0"/>
          <a:ext cx="0" cy="0"/>
          <a:chOff x="0" y="0"/>
          <a:chExt cx="0" cy="0"/>
        </a:xfrm>
      </p:grpSpPr>
      <p:sp>
        <p:nvSpPr>
          <p:cNvPr id="24" name="Google Shape;24;p27"/>
          <p:cNvSpPr txBox="1"/>
          <p:nvPr/>
        </p:nvSpPr>
        <p:spPr>
          <a:xfrm>
            <a:off x="1028700" y="435307"/>
            <a:ext cx="10248901" cy="1007391"/>
          </a:xfrm>
          <a:prstGeom prst="rect">
            <a:avLst/>
          </a:prstGeom>
          <a:noFill/>
          <a:ln>
            <a:noFill/>
          </a:ln>
        </p:spPr>
        <p:txBody>
          <a:bodyPr spcFirstLastPara="1" wrap="square" lIns="91425" tIns="45700" rIns="91425" bIns="45700" anchor="t" anchorCtr="0">
            <a:normAutofit/>
          </a:bodyPr>
          <a:lstStyle/>
          <a:p>
            <a:pPr marL="0" marR="0" lvl="0" indent="0" algn="r" rtl="0">
              <a:lnSpc>
                <a:spcPct val="90000"/>
              </a:lnSpc>
              <a:spcBef>
                <a:spcPts val="0"/>
              </a:spcBef>
              <a:spcAft>
                <a:spcPts val="0"/>
              </a:spcAft>
              <a:buClr>
                <a:srgbClr val="00AEEF"/>
              </a:buClr>
              <a:buSzPts val="6600"/>
              <a:buFont typeface="Arial"/>
              <a:buNone/>
            </a:pPr>
            <a:endParaRPr sz="6600" b="1" i="0" u="none" strike="noStrike" cap="none">
              <a:solidFill>
                <a:srgbClr val="00AEEF"/>
              </a:solidFill>
              <a:latin typeface="Helvetica Neue"/>
              <a:ea typeface="Helvetica Neue"/>
              <a:cs typeface="Helvetica Neue"/>
              <a:sym typeface="Helvetica Neue"/>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25"/>
        <p:cNvGrpSpPr/>
        <p:nvPr/>
      </p:nvGrpSpPr>
      <p:grpSpPr>
        <a:xfrm>
          <a:off x="0" y="0"/>
          <a:ext cx="0" cy="0"/>
          <a:chOff x="0" y="0"/>
          <a:chExt cx="0" cy="0"/>
        </a:xfrm>
      </p:grpSpPr>
      <p:sp>
        <p:nvSpPr>
          <p:cNvPr id="26" name="Google Shape;26;p29"/>
          <p:cNvSpPr txBox="1">
            <a:spLocks noGrp="1"/>
          </p:cNvSpPr>
          <p:nvPr>
            <p:ph type="body" idx="1"/>
          </p:nvPr>
        </p:nvSpPr>
        <p:spPr>
          <a:xfrm>
            <a:off x="2933484" y="468416"/>
            <a:ext cx="8686946" cy="839787"/>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chemeClr val="dk1"/>
              </a:buClr>
              <a:buSzPts val="5400"/>
              <a:buFont typeface="Arial"/>
              <a:buNone/>
              <a:defRPr sz="5400" b="1"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p29"/>
          <p:cNvSpPr/>
          <p:nvPr/>
        </p:nvSpPr>
        <p:spPr>
          <a:xfrm>
            <a:off x="0" y="6708711"/>
            <a:ext cx="12192000" cy="149290"/>
          </a:xfrm>
          <a:prstGeom prst="rect">
            <a:avLst/>
          </a:prstGeom>
          <a:solidFill>
            <a:srgbClr val="EA91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 name="Google Shape;28;p29" descr="Imagen que contiene botella, firmar, azul, naranja&#10;&#10;Descripción generada automáticamente"/>
          <p:cNvPicPr preferRelativeResize="0"/>
          <p:nvPr/>
        </p:nvPicPr>
        <p:blipFill rotWithShape="1">
          <a:blip r:embed="rId2">
            <a:alphaModFix/>
          </a:blip>
          <a:srcRect/>
          <a:stretch/>
        </p:blipFill>
        <p:spPr>
          <a:xfrm>
            <a:off x="8977745" y="5974203"/>
            <a:ext cx="3214255" cy="734508"/>
          </a:xfrm>
          <a:prstGeom prst="rect">
            <a:avLst/>
          </a:prstGeom>
          <a:noFill/>
          <a:ln>
            <a:noFill/>
          </a:ln>
        </p:spPr>
      </p:pic>
      <p:pic>
        <p:nvPicPr>
          <p:cNvPr id="29" name="Google Shape;29;p29" descr="Imagen que contiene Logotipo&#10;&#10;Descripción generada automáticamente"/>
          <p:cNvPicPr preferRelativeResize="0"/>
          <p:nvPr/>
        </p:nvPicPr>
        <p:blipFill rotWithShape="1">
          <a:blip r:embed="rId3">
            <a:alphaModFix/>
          </a:blip>
          <a:srcRect/>
          <a:stretch/>
        </p:blipFill>
        <p:spPr>
          <a:xfrm>
            <a:off x="571570" y="318144"/>
            <a:ext cx="2361914" cy="91541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4" descr="Un grupo de personas en un salón de clases&#10;&#10;Descripción generada automáticamente con confianza media"/>
          <p:cNvPicPr preferRelativeResize="0"/>
          <p:nvPr/>
        </p:nvPicPr>
        <p:blipFill rotWithShape="1">
          <a:blip r:embed="rId6">
            <a:alphaModFix amt="25000"/>
          </a:blip>
          <a:srcRect t="17177"/>
          <a:stretch/>
        </p:blipFill>
        <p:spPr>
          <a:xfrm>
            <a:off x="0" y="0"/>
            <a:ext cx="12444153" cy="6858000"/>
          </a:xfrm>
          <a:prstGeom prst="rect">
            <a:avLst/>
          </a:prstGeom>
          <a:noFill/>
          <a:ln>
            <a:noFill/>
          </a:ln>
        </p:spPr>
      </p:pic>
      <p:sp>
        <p:nvSpPr>
          <p:cNvPr id="11" name="Google Shape;11;p24"/>
          <p:cNvSpPr/>
          <p:nvPr/>
        </p:nvSpPr>
        <p:spPr>
          <a:xfrm>
            <a:off x="10770625" y="4270076"/>
            <a:ext cx="1759789" cy="508958"/>
          </a:xfrm>
          <a:prstGeom prst="ellipse">
            <a:avLst/>
          </a:prstGeom>
          <a:solidFill>
            <a:srgbClr val="F5F5F5">
              <a:alpha val="8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A9139"/>
        </a:solidFill>
        <a:effectLst/>
      </p:bgPr>
    </p:bg>
    <p:spTree>
      <p:nvGrpSpPr>
        <p:cNvPr id="1" name="Shape 18"/>
        <p:cNvGrpSpPr/>
        <p:nvPr/>
      </p:nvGrpSpPr>
      <p:grpSpPr>
        <a:xfrm>
          <a:off x="0" y="0"/>
          <a:ext cx="0" cy="0"/>
          <a:chOff x="0" y="0"/>
          <a:chExt cx="0" cy="0"/>
        </a:xfrm>
      </p:grpSpPr>
      <p:pic>
        <p:nvPicPr>
          <p:cNvPr id="19" name="Google Shape;19;p26" descr="Un grupo de personas en un salón de clases&#10;&#10;Descripción generada automáticamente con confianza media"/>
          <p:cNvPicPr preferRelativeResize="0"/>
          <p:nvPr/>
        </p:nvPicPr>
        <p:blipFill rotWithShape="1">
          <a:blip r:embed="rId4">
            <a:alphaModFix amt="25000"/>
          </a:blip>
          <a:srcRect t="17177" r="2024"/>
          <a:stretch/>
        </p:blipFill>
        <p:spPr>
          <a:xfrm>
            <a:off x="1" y="0"/>
            <a:ext cx="12192000" cy="6858000"/>
          </a:xfrm>
          <a:prstGeom prst="rect">
            <a:avLst/>
          </a:prstGeom>
          <a:noFill/>
          <a:ln>
            <a:noFill/>
          </a:ln>
        </p:spPr>
      </p:pic>
      <p:pic>
        <p:nvPicPr>
          <p:cNvPr id="20" name="Google Shape;20;p26" descr="Imagen que contiene botella, firmar, azul, naranja&#10;&#10;Descripción generada automáticamente"/>
          <p:cNvPicPr preferRelativeResize="0"/>
          <p:nvPr/>
        </p:nvPicPr>
        <p:blipFill rotWithShape="1">
          <a:blip r:embed="rId5">
            <a:alphaModFix/>
          </a:blip>
          <a:srcRect/>
          <a:stretch/>
        </p:blipFill>
        <p:spPr>
          <a:xfrm>
            <a:off x="8116846" y="423168"/>
            <a:ext cx="3728085" cy="851926"/>
          </a:xfrm>
          <a:prstGeom prst="rect">
            <a:avLst/>
          </a:prstGeom>
          <a:noFill/>
          <a:ln>
            <a:noFill/>
          </a:ln>
        </p:spPr>
      </p:pic>
      <p:pic>
        <p:nvPicPr>
          <p:cNvPr id="21" name="Google Shape;21;p26" descr="Imagen que contiene Logotipo&#10;&#10;Descripción generada automáticamente"/>
          <p:cNvPicPr preferRelativeResize="0"/>
          <p:nvPr/>
        </p:nvPicPr>
        <p:blipFill rotWithShape="1">
          <a:blip r:embed="rId6">
            <a:alphaModFix/>
          </a:blip>
          <a:srcRect/>
          <a:stretch/>
        </p:blipFill>
        <p:spPr>
          <a:xfrm>
            <a:off x="571570" y="318144"/>
            <a:ext cx="2361914" cy="915414"/>
          </a:xfrm>
          <a:prstGeom prst="rect">
            <a:avLst/>
          </a:prstGeom>
          <a:noFill/>
          <a:ln>
            <a:noFill/>
          </a:ln>
        </p:spPr>
      </p:pic>
      <p:sp>
        <p:nvSpPr>
          <p:cNvPr id="22" name="Google Shape;22;p26"/>
          <p:cNvSpPr/>
          <p:nvPr/>
        </p:nvSpPr>
        <p:spPr>
          <a:xfrm>
            <a:off x="10885638" y="4305482"/>
            <a:ext cx="1759789" cy="508958"/>
          </a:xfrm>
          <a:prstGeom prst="ellipse">
            <a:avLst/>
          </a:prstGeom>
          <a:solidFill>
            <a:srgbClr val="E7A5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akUss3uj0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VWgX0pdpMV8" TargetMode="External"/><Relationship Id="rId7" Type="http://schemas.microsoft.com/office/2007/relationships/hdphoto" Target="../media/hdphoto1.wdp"/><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www.youtube.com/watch?v=UIQv6tsypHM" TargetMode="External"/><Relationship Id="rId4" Type="http://schemas.openxmlformats.org/officeDocument/2006/relationships/hyperlink" Target="https://www.youtube.com/watch?v=m3dDnzyV0c4"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Google Shape;34;p1"/>
          <p:cNvSpPr/>
          <p:nvPr/>
        </p:nvSpPr>
        <p:spPr>
          <a:xfrm>
            <a:off x="1441580" y="3388331"/>
            <a:ext cx="9138528"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s-ES" sz="2800" b="1" i="0" u="none" strike="noStrike" cap="none">
                <a:solidFill>
                  <a:srgbClr val="EA9139"/>
                </a:solidFill>
                <a:latin typeface="Helvetica Neue"/>
                <a:ea typeface="Helvetica Neue"/>
                <a:cs typeface="Helvetica Neue"/>
                <a:sym typeface="Helvetica Neue"/>
              </a:rPr>
              <a:t>Inclusive CREAtivity through Educational Artmaking</a:t>
            </a:r>
            <a:endParaRPr sz="2800" b="1" i="0" u="none" strike="noStrike" cap="none">
              <a:solidFill>
                <a:srgbClr val="EA9139"/>
              </a:solidFill>
              <a:latin typeface="Helvetica Neue"/>
              <a:ea typeface="Helvetica Neue"/>
              <a:cs typeface="Helvetica Neue"/>
              <a:sym typeface="Helvetica Neue"/>
            </a:endParaRPr>
          </a:p>
        </p:txBody>
      </p:sp>
      <p:sp>
        <p:nvSpPr>
          <p:cNvPr id="35" name="Google Shape;35;p1"/>
          <p:cNvSpPr/>
          <p:nvPr/>
        </p:nvSpPr>
        <p:spPr>
          <a:xfrm>
            <a:off x="3822004" y="4002318"/>
            <a:ext cx="4547993" cy="505831"/>
          </a:xfrm>
          <a:prstGeom prst="rect">
            <a:avLst/>
          </a:prstGeom>
          <a:noFill/>
          <a:ln>
            <a:noFill/>
          </a:ln>
        </p:spPr>
        <p:txBody>
          <a:bodyPr spcFirstLastPara="1" wrap="square" lIns="91425" tIns="45700" rIns="91425" bIns="45700" anchor="t" anchorCtr="0">
            <a:noAutofit/>
          </a:bodyPr>
          <a:lstStyle/>
          <a:p>
            <a:pPr lvl="0" algn="ctr">
              <a:lnSpc>
                <a:spcPct val="90000"/>
              </a:lnSpc>
              <a:buClr>
                <a:schemeClr val="dk1"/>
              </a:buClr>
              <a:buSzPts val="2000"/>
            </a:pPr>
            <a:r>
              <a:rPr lang="ro-RO" sz="2000" b="1" dirty="0" smtClean="0">
                <a:solidFill>
                  <a:schemeClr val="dk1"/>
                </a:solidFill>
                <a:latin typeface="Helvetica Neue"/>
                <a:ea typeface="Helvetica Neue"/>
                <a:cs typeface="Helvetica Neue"/>
                <a:sym typeface="Helvetica Neue"/>
              </a:rPr>
              <a:t>TRAINING </a:t>
            </a:r>
            <a:r>
              <a:rPr lang="es-ES" sz="2000" b="1" dirty="0" smtClean="0">
                <a:solidFill>
                  <a:schemeClr val="dk1"/>
                </a:solidFill>
                <a:latin typeface="Helvetica Neue"/>
                <a:ea typeface="Helvetica Neue"/>
                <a:cs typeface="Helvetica Neue"/>
                <a:sym typeface="Helvetica Neue"/>
              </a:rPr>
              <a:t>CURRICULUM</a:t>
            </a:r>
            <a:endParaRPr lang="es-ES" sz="2000" b="1" dirty="0">
              <a:solidFill>
                <a:schemeClr val="dk1"/>
              </a:solidFill>
              <a:latin typeface="Helvetica Neue"/>
              <a:ea typeface="Helvetica Neue"/>
              <a:cs typeface="Helvetica Neue"/>
              <a:sym typeface="Helvetica Neue"/>
            </a:endParaRPr>
          </a:p>
        </p:txBody>
      </p:sp>
      <p:sp>
        <p:nvSpPr>
          <p:cNvPr id="36" name="Google Shape;36;p1"/>
          <p:cNvSpPr txBox="1"/>
          <p:nvPr/>
        </p:nvSpPr>
        <p:spPr>
          <a:xfrm>
            <a:off x="6279959" y="5937933"/>
            <a:ext cx="5616575" cy="650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s-ES" sz="1100" b="0" i="0" u="none" strike="noStrike" cap="none">
                <a:solidFill>
                  <a:schemeClr val="dk1"/>
                </a:solidFill>
                <a:latin typeface="Arial"/>
                <a:ea typeface="Arial"/>
                <a:cs typeface="Arial"/>
                <a:sym typeface="Arial"/>
              </a:rPr>
              <a:t>This project has been funded with the support from the European Union.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s-ES" sz="1100" b="0" i="0" u="none" strike="noStrike" cap="none">
                <a:solidFill>
                  <a:schemeClr val="dk1"/>
                </a:solidFill>
                <a:latin typeface="Arial"/>
                <a:ea typeface="Arial"/>
                <a:cs typeface="Arial"/>
                <a:sym typeface="Arial"/>
              </a:rPr>
              <a:t>This material reflects the views only of the author, and the Commission cannot be held responsible for any use which may be made of the information contained therein.</a:t>
            </a:r>
            <a:endParaRPr sz="1100" b="0" i="0" u="none" strike="noStrike" cap="none">
              <a:solidFill>
                <a:schemeClr val="dk1"/>
              </a:solidFill>
              <a:latin typeface="Times New Roman"/>
              <a:ea typeface="Times New Roman"/>
              <a:cs typeface="Times New Roman"/>
              <a:sym typeface="Times New Roman"/>
            </a:endParaRPr>
          </a:p>
        </p:txBody>
      </p:sp>
      <p:pic>
        <p:nvPicPr>
          <p:cNvPr id="37" name="Google Shape;37;p1" descr="Imagen que contiene firmar, botella, azul, parada&#10;&#10;Descripción generada automáticamente"/>
          <p:cNvPicPr preferRelativeResize="0"/>
          <p:nvPr/>
        </p:nvPicPr>
        <p:blipFill rotWithShape="1">
          <a:blip r:embed="rId3">
            <a:alphaModFix/>
          </a:blip>
          <a:srcRect/>
          <a:stretch/>
        </p:blipFill>
        <p:spPr>
          <a:xfrm>
            <a:off x="396135" y="5548717"/>
            <a:ext cx="4754706" cy="1040091"/>
          </a:xfrm>
          <a:prstGeom prst="rect">
            <a:avLst/>
          </a:prstGeom>
          <a:noFill/>
          <a:ln>
            <a:noFill/>
          </a:ln>
        </p:spPr>
      </p:pic>
      <p:pic>
        <p:nvPicPr>
          <p:cNvPr id="38" name="Google Shape;38;p1" descr="Imagen que contiene Logotipo&#10;&#10;Descripción generada automáticamente"/>
          <p:cNvPicPr preferRelativeResize="0"/>
          <p:nvPr/>
        </p:nvPicPr>
        <p:blipFill rotWithShape="1">
          <a:blip r:embed="rId4">
            <a:alphaModFix/>
          </a:blip>
          <a:srcRect/>
          <a:stretch/>
        </p:blipFill>
        <p:spPr>
          <a:xfrm>
            <a:off x="4068792" y="1920753"/>
            <a:ext cx="3884103" cy="1505373"/>
          </a:xfrm>
          <a:prstGeom prst="rect">
            <a:avLst/>
          </a:prstGeom>
          <a:noFill/>
          <a:ln>
            <a:noFill/>
          </a:ln>
        </p:spPr>
      </p:pic>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8" name="Google Shape;58;g10c4d38af33_0_5"/>
          <p:cNvSpPr txBox="1"/>
          <p:nvPr/>
        </p:nvSpPr>
        <p:spPr>
          <a:xfrm>
            <a:off x="978936" y="1968514"/>
            <a:ext cx="4219500" cy="6129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3600"/>
              <a:buFont typeface="Arial"/>
              <a:buNone/>
            </a:pPr>
            <a:endParaRPr sz="3600" b="1" i="0" u="none" strike="noStrike" cap="none">
              <a:solidFill>
                <a:schemeClr val="dk1"/>
              </a:solidFill>
              <a:latin typeface="Helvetica Neue"/>
              <a:ea typeface="Helvetica Neue"/>
              <a:cs typeface="Helvetica Neue"/>
              <a:sym typeface="Helvetica Neue"/>
            </a:endParaRPr>
          </a:p>
        </p:txBody>
      </p:sp>
      <p:sp>
        <p:nvSpPr>
          <p:cNvPr id="3" name="Rectangle 2"/>
          <p:cNvSpPr/>
          <p:nvPr/>
        </p:nvSpPr>
        <p:spPr>
          <a:xfrm>
            <a:off x="439940" y="1590129"/>
            <a:ext cx="3758375" cy="2800767"/>
          </a:xfrm>
          <a:prstGeom prst="rect">
            <a:avLst/>
          </a:prstGeom>
        </p:spPr>
        <p:txBody>
          <a:bodyPr wrap="square">
            <a:spAutoFit/>
          </a:bodyPr>
          <a:lstStyle/>
          <a:p>
            <a:pPr algn="just"/>
            <a:r>
              <a:rPr lang="en-US" sz="1600" i="1" dirty="0" err="1" smtClean="0"/>
              <a:t>Exemplu</a:t>
            </a:r>
            <a:r>
              <a:rPr lang="en-US" sz="1600" i="1" dirty="0" smtClean="0"/>
              <a:t> de </a:t>
            </a:r>
            <a:r>
              <a:rPr lang="en-US" sz="1600" i="1" dirty="0" err="1" smtClean="0"/>
              <a:t>hartă</a:t>
            </a:r>
            <a:r>
              <a:rPr lang="en-US" sz="1600" i="1" dirty="0" smtClean="0"/>
              <a:t> </a:t>
            </a:r>
            <a:r>
              <a:rPr lang="ro-RO" sz="1600" i="1" dirty="0" smtClean="0"/>
              <a:t>mentală </a:t>
            </a:r>
            <a:r>
              <a:rPr lang="en-US" sz="1600" i="1" dirty="0" err="1" smtClean="0"/>
              <a:t>despre</a:t>
            </a:r>
            <a:r>
              <a:rPr lang="en-US" sz="1600" i="1" dirty="0" smtClean="0"/>
              <a:t> cum/</a:t>
            </a:r>
            <a:r>
              <a:rPr lang="en-US" sz="1600" i="1" dirty="0" err="1" smtClean="0"/>
              <a:t>unde</a:t>
            </a:r>
            <a:r>
              <a:rPr lang="en-US" sz="1600" i="1" dirty="0" smtClean="0"/>
              <a:t> s</a:t>
            </a:r>
            <a:r>
              <a:rPr lang="ro-RO" sz="1600" i="1" dirty="0" smtClean="0"/>
              <a:t>e pot</a:t>
            </a:r>
            <a:r>
              <a:rPr lang="en-US" sz="1600" i="1" dirty="0" smtClean="0"/>
              <a:t> </a:t>
            </a:r>
            <a:r>
              <a:rPr lang="en-US" sz="1600" i="1" dirty="0" err="1" smtClean="0"/>
              <a:t>dobândiți</a:t>
            </a:r>
            <a:r>
              <a:rPr lang="en-US" sz="1600" i="1" dirty="0" smtClean="0"/>
              <a:t> </a:t>
            </a:r>
            <a:r>
              <a:rPr lang="en-US" sz="1600" i="1" dirty="0" err="1" smtClean="0"/>
              <a:t>aceste</a:t>
            </a:r>
            <a:r>
              <a:rPr lang="en-US" sz="1600" i="1" dirty="0" smtClean="0"/>
              <a:t> </a:t>
            </a:r>
            <a:r>
              <a:rPr lang="en-US" sz="1600" i="1" dirty="0" err="1" smtClean="0"/>
              <a:t>abilități</a:t>
            </a:r>
            <a:r>
              <a:rPr lang="en-US" sz="1600" i="1" dirty="0" smtClean="0"/>
              <a:t>.</a:t>
            </a:r>
          </a:p>
          <a:p>
            <a:pPr algn="just"/>
            <a:endParaRPr lang="en-US" sz="1600" dirty="0" smtClean="0"/>
          </a:p>
          <a:p>
            <a:pPr algn="just"/>
            <a:r>
              <a:rPr lang="en-US" sz="1600" dirty="0" err="1" smtClean="0"/>
              <a:t>Cât</a:t>
            </a:r>
            <a:r>
              <a:rPr lang="en-US" sz="1600" dirty="0" smtClean="0"/>
              <a:t> de similar</a:t>
            </a:r>
            <a:r>
              <a:rPr lang="ro-RO" sz="1600" dirty="0" smtClean="0"/>
              <a:t>ă</a:t>
            </a:r>
            <a:r>
              <a:rPr lang="en-US" sz="1600" dirty="0" smtClean="0"/>
              <a:t> </a:t>
            </a:r>
            <a:r>
              <a:rPr lang="en-US" sz="1600" dirty="0" err="1" smtClean="0"/>
              <a:t>este</a:t>
            </a:r>
            <a:r>
              <a:rPr lang="en-US" sz="1600" dirty="0" smtClean="0"/>
              <a:t> cu </a:t>
            </a:r>
            <a:r>
              <a:rPr lang="en-US" sz="1600" dirty="0" err="1" smtClean="0"/>
              <a:t>harta</a:t>
            </a:r>
            <a:r>
              <a:rPr lang="en-US" sz="1600" dirty="0" smtClean="0"/>
              <a:t> </a:t>
            </a:r>
            <a:r>
              <a:rPr lang="en-US" sz="1600" dirty="0" err="1" smtClean="0"/>
              <a:t>dvs</a:t>
            </a:r>
            <a:r>
              <a:rPr lang="en-US" sz="1600" dirty="0" smtClean="0"/>
              <a:t>.?</a:t>
            </a:r>
          </a:p>
          <a:p>
            <a:pPr algn="just"/>
            <a:endParaRPr lang="en-US" sz="1600" dirty="0" smtClean="0"/>
          </a:p>
          <a:p>
            <a:pPr algn="just"/>
            <a:r>
              <a:rPr lang="en-US" sz="1600" dirty="0" err="1" smtClean="0">
                <a:solidFill>
                  <a:srgbClr val="00B0F0"/>
                </a:solidFill>
              </a:rPr>
              <a:t>Împărtășiți</a:t>
            </a:r>
            <a:r>
              <a:rPr lang="en-US" sz="1600" dirty="0" smtClean="0">
                <a:solidFill>
                  <a:srgbClr val="00B0F0"/>
                </a:solidFill>
              </a:rPr>
              <a:t> </a:t>
            </a:r>
            <a:r>
              <a:rPr lang="en-US" sz="1600" dirty="0" err="1" smtClean="0">
                <a:solidFill>
                  <a:srgbClr val="00B0F0"/>
                </a:solidFill>
              </a:rPr>
              <a:t>experiențe</a:t>
            </a:r>
            <a:r>
              <a:rPr lang="en-US" sz="1600" dirty="0" smtClean="0">
                <a:solidFill>
                  <a:srgbClr val="00B0F0"/>
                </a:solidFill>
              </a:rPr>
              <a:t> </a:t>
            </a:r>
            <a:r>
              <a:rPr lang="en-US" sz="1600" dirty="0" err="1" smtClean="0">
                <a:solidFill>
                  <a:srgbClr val="00B0F0"/>
                </a:solidFill>
              </a:rPr>
              <a:t>despre</a:t>
            </a:r>
            <a:r>
              <a:rPr lang="en-US" sz="1600" dirty="0" smtClean="0">
                <a:solidFill>
                  <a:srgbClr val="00B0F0"/>
                </a:solidFill>
              </a:rPr>
              <a:t> </a:t>
            </a:r>
            <a:r>
              <a:rPr lang="en-US" sz="1600" dirty="0" err="1" smtClean="0">
                <a:solidFill>
                  <a:srgbClr val="00B0F0"/>
                </a:solidFill>
              </a:rPr>
              <a:t>modul</a:t>
            </a:r>
            <a:r>
              <a:rPr lang="en-US" sz="1600" dirty="0" smtClean="0">
                <a:solidFill>
                  <a:srgbClr val="00B0F0"/>
                </a:solidFill>
              </a:rPr>
              <a:t> </a:t>
            </a:r>
            <a:r>
              <a:rPr lang="en-US" sz="1600" dirty="0" err="1" smtClean="0">
                <a:solidFill>
                  <a:srgbClr val="00B0F0"/>
                </a:solidFill>
              </a:rPr>
              <a:t>în</a:t>
            </a:r>
            <a:r>
              <a:rPr lang="en-US" sz="1600" dirty="0" smtClean="0">
                <a:solidFill>
                  <a:srgbClr val="00B0F0"/>
                </a:solidFill>
              </a:rPr>
              <a:t> care </a:t>
            </a:r>
            <a:r>
              <a:rPr lang="en-US" sz="1600" dirty="0" err="1" smtClean="0">
                <a:solidFill>
                  <a:srgbClr val="00B0F0"/>
                </a:solidFill>
              </a:rPr>
              <a:t>îi</a:t>
            </a:r>
            <a:r>
              <a:rPr lang="en-US" sz="1600" dirty="0" smtClean="0">
                <a:solidFill>
                  <a:srgbClr val="00B0F0"/>
                </a:solidFill>
              </a:rPr>
              <a:t> </a:t>
            </a:r>
            <a:r>
              <a:rPr lang="en-US" sz="1600" dirty="0" err="1" smtClean="0">
                <a:solidFill>
                  <a:srgbClr val="00B0F0"/>
                </a:solidFill>
              </a:rPr>
              <a:t>ajutați</a:t>
            </a:r>
            <a:r>
              <a:rPr lang="en-US" sz="1600" dirty="0" smtClean="0">
                <a:solidFill>
                  <a:srgbClr val="00B0F0"/>
                </a:solidFill>
              </a:rPr>
              <a:t> </a:t>
            </a:r>
            <a:r>
              <a:rPr lang="en-US" sz="1600" dirty="0" err="1" smtClean="0">
                <a:solidFill>
                  <a:srgbClr val="00B0F0"/>
                </a:solidFill>
              </a:rPr>
              <a:t>pe</a:t>
            </a:r>
            <a:r>
              <a:rPr lang="en-US" sz="1600" dirty="0" smtClean="0">
                <a:solidFill>
                  <a:srgbClr val="00B0F0"/>
                </a:solidFill>
              </a:rPr>
              <a:t> </a:t>
            </a:r>
            <a:r>
              <a:rPr lang="ro-RO" sz="1600" dirty="0" smtClean="0">
                <a:solidFill>
                  <a:srgbClr val="00B0F0"/>
                </a:solidFill>
              </a:rPr>
              <a:t>elevi</a:t>
            </a:r>
            <a:r>
              <a:rPr lang="en-US" sz="1600" dirty="0" smtClean="0">
                <a:solidFill>
                  <a:srgbClr val="00B0F0"/>
                </a:solidFill>
              </a:rPr>
              <a:t> </a:t>
            </a:r>
            <a:r>
              <a:rPr lang="en-US" sz="1600" dirty="0" err="1" smtClean="0">
                <a:solidFill>
                  <a:srgbClr val="00B0F0"/>
                </a:solidFill>
              </a:rPr>
              <a:t>să-și</a:t>
            </a:r>
            <a:r>
              <a:rPr lang="en-US" sz="1600" dirty="0" smtClean="0">
                <a:solidFill>
                  <a:srgbClr val="00B0F0"/>
                </a:solidFill>
              </a:rPr>
              <a:t> </a:t>
            </a:r>
            <a:r>
              <a:rPr lang="en-US" sz="1600" dirty="0" err="1" smtClean="0">
                <a:solidFill>
                  <a:srgbClr val="00B0F0"/>
                </a:solidFill>
              </a:rPr>
              <a:t>dezvolte</a:t>
            </a:r>
            <a:r>
              <a:rPr lang="en-US" sz="1600" dirty="0" smtClean="0">
                <a:solidFill>
                  <a:srgbClr val="00B0F0"/>
                </a:solidFill>
              </a:rPr>
              <a:t> </a:t>
            </a:r>
            <a:r>
              <a:rPr lang="en-US" sz="1600" dirty="0" err="1" smtClean="0">
                <a:solidFill>
                  <a:srgbClr val="00B0F0"/>
                </a:solidFill>
              </a:rPr>
              <a:t>abilitățile</a:t>
            </a:r>
            <a:r>
              <a:rPr lang="en-US" sz="1600" dirty="0" smtClean="0">
                <a:solidFill>
                  <a:srgbClr val="00B0F0"/>
                </a:solidFill>
              </a:rPr>
              <a:t> </a:t>
            </a:r>
            <a:r>
              <a:rPr lang="en-US" sz="1600" dirty="0" err="1" smtClean="0">
                <a:solidFill>
                  <a:srgbClr val="00B0F0"/>
                </a:solidFill>
              </a:rPr>
              <a:t>secolului</a:t>
            </a:r>
            <a:r>
              <a:rPr lang="en-US" sz="1600" dirty="0" smtClean="0">
                <a:solidFill>
                  <a:srgbClr val="00B0F0"/>
                </a:solidFill>
              </a:rPr>
              <a:t> </a:t>
            </a:r>
            <a:r>
              <a:rPr lang="ro-RO" sz="1600" dirty="0" smtClean="0">
                <a:solidFill>
                  <a:srgbClr val="00B0F0"/>
                </a:solidFill>
              </a:rPr>
              <a:t>XXI</a:t>
            </a:r>
            <a:r>
              <a:rPr lang="en-US" sz="1600" dirty="0" smtClean="0">
                <a:solidFill>
                  <a:srgbClr val="00B0F0"/>
                </a:solidFill>
              </a:rPr>
              <a:t> </a:t>
            </a:r>
            <a:r>
              <a:rPr lang="en-US" sz="1600" dirty="0" err="1" smtClean="0">
                <a:solidFill>
                  <a:srgbClr val="00B0F0"/>
                </a:solidFill>
              </a:rPr>
              <a:t>în</a:t>
            </a:r>
            <a:r>
              <a:rPr lang="en-US" sz="1600" dirty="0" smtClean="0">
                <a:solidFill>
                  <a:srgbClr val="00B0F0"/>
                </a:solidFill>
              </a:rPr>
              <a:t> mod informal </a:t>
            </a:r>
            <a:r>
              <a:rPr lang="en-US" sz="1600" dirty="0" err="1" smtClean="0">
                <a:solidFill>
                  <a:srgbClr val="00B0F0"/>
                </a:solidFill>
              </a:rPr>
              <a:t>și</a:t>
            </a:r>
            <a:r>
              <a:rPr lang="en-US" sz="1600" dirty="0" smtClean="0">
                <a:solidFill>
                  <a:srgbClr val="00B0F0"/>
                </a:solidFill>
              </a:rPr>
              <a:t> non-formal. </a:t>
            </a:r>
            <a:endParaRPr lang="ro-RO" sz="1600" dirty="0" smtClean="0">
              <a:solidFill>
                <a:srgbClr val="00B0F0"/>
              </a:solidFill>
            </a:endParaRPr>
          </a:p>
          <a:p>
            <a:pPr algn="just"/>
            <a:r>
              <a:rPr lang="ro-RO" sz="1600" dirty="0" smtClean="0">
                <a:solidFill>
                  <a:srgbClr val="00B0F0"/>
                </a:solidFill>
              </a:rPr>
              <a:t>Ce</a:t>
            </a:r>
            <a:r>
              <a:rPr lang="en-US" sz="1600" dirty="0" smtClean="0">
                <a:solidFill>
                  <a:srgbClr val="00B0F0"/>
                </a:solidFill>
              </a:rPr>
              <a:t> </a:t>
            </a:r>
            <a:r>
              <a:rPr lang="en-US" sz="1600" dirty="0" err="1" smtClean="0">
                <a:solidFill>
                  <a:srgbClr val="00B0F0"/>
                </a:solidFill>
              </a:rPr>
              <a:t>provocări</a:t>
            </a:r>
            <a:r>
              <a:rPr lang="ro-RO" sz="1600" dirty="0" smtClean="0">
                <a:solidFill>
                  <a:srgbClr val="00B0F0"/>
                </a:solidFill>
              </a:rPr>
              <a:t> ați întâlnit</a:t>
            </a:r>
            <a:r>
              <a:rPr lang="en-US" sz="1600" dirty="0" smtClean="0">
                <a:solidFill>
                  <a:srgbClr val="00B0F0"/>
                </a:solidFill>
              </a:rPr>
              <a:t>?</a:t>
            </a:r>
            <a:endParaRPr lang="en-US" sz="1600" dirty="0">
              <a:solidFill>
                <a:srgbClr val="00B0F0"/>
              </a:solidFill>
            </a:endParaRPr>
          </a:p>
        </p:txBody>
      </p:sp>
      <p:graphicFrame>
        <p:nvGraphicFramePr>
          <p:cNvPr id="4" name="Diagram 3"/>
          <p:cNvGraphicFramePr/>
          <p:nvPr>
            <p:extLst>
              <p:ext uri="{D42A27DB-BD31-4B8C-83A1-F6EECF244321}">
                <p14:modId xmlns:p14="http://schemas.microsoft.com/office/powerpoint/2010/main" val="4037031894"/>
              </p:ext>
            </p:extLst>
          </p:nvPr>
        </p:nvGraphicFramePr>
        <p:xfrm>
          <a:off x="3153937" y="1064870"/>
          <a:ext cx="8622496" cy="5418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Google Shape;51;p3"/>
          <p:cNvSpPr txBox="1"/>
          <p:nvPr/>
        </p:nvSpPr>
        <p:spPr>
          <a:xfrm>
            <a:off x="3088686" y="532167"/>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en-US" sz="2000" b="1" dirty="0">
                <a:solidFill>
                  <a:srgbClr val="00B0F0"/>
                </a:solidFill>
                <a:latin typeface="+mj-lt"/>
                <a:ea typeface="Helvetica Neue"/>
                <a:cs typeface="Helvetica Neue"/>
                <a:sym typeface="Helvetica Neue"/>
              </a:rPr>
              <a:t>COMPETENȚE CHEIE</a:t>
            </a:r>
          </a:p>
        </p:txBody>
      </p:sp>
    </p:spTree>
    <p:extLst>
      <p:ext uri="{BB962C8B-B14F-4D97-AF65-F5344CB8AC3E}">
        <p14:creationId xmlns:p14="http://schemas.microsoft.com/office/powerpoint/2010/main" val="1116365591"/>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2"/>
          <p:cNvSpPr txBox="1"/>
          <p:nvPr/>
        </p:nvSpPr>
        <p:spPr>
          <a:xfrm>
            <a:off x="835200" y="2601276"/>
            <a:ext cx="10521600" cy="2618423"/>
          </a:xfrm>
          <a:prstGeom prst="rect">
            <a:avLst/>
          </a:prstGeom>
          <a:noFill/>
          <a:ln>
            <a:noFill/>
          </a:ln>
        </p:spPr>
        <p:txBody>
          <a:bodyPr spcFirstLastPara="1" wrap="square" lIns="91425" tIns="45700" rIns="91425" bIns="45700" anchor="t" anchorCtr="0">
            <a:noAutofit/>
          </a:bodyPr>
          <a:lstStyle/>
          <a:p>
            <a:pPr lvl="0" algn="ctr">
              <a:lnSpc>
                <a:spcPct val="70000"/>
              </a:lnSpc>
              <a:buClr>
                <a:schemeClr val="lt1"/>
              </a:buClr>
              <a:buSzPts val="4840"/>
            </a:pPr>
            <a:r>
              <a:rPr lang="ro-RO" sz="6000" b="1" dirty="0" smtClean="0">
                <a:solidFill>
                  <a:schemeClr val="lt1"/>
                </a:solidFill>
                <a:latin typeface="+mj-lt"/>
                <a:ea typeface="Helvetica Neue"/>
                <a:cs typeface="Helvetica Neue"/>
                <a:sym typeface="Helvetica Neue"/>
              </a:rPr>
              <a:t>Competenţele</a:t>
            </a:r>
            <a:r>
              <a:rPr lang="en-GB" sz="6000" b="1" dirty="0" smtClean="0">
                <a:solidFill>
                  <a:schemeClr val="lt1"/>
                </a:solidFill>
                <a:latin typeface="+mj-lt"/>
                <a:ea typeface="Helvetica Neue"/>
                <a:cs typeface="Helvetica Neue"/>
                <a:sym typeface="Helvetica Neue"/>
              </a:rPr>
              <a:t> </a:t>
            </a:r>
            <a:r>
              <a:rPr lang="en-GB" sz="6000" b="1" dirty="0" err="1">
                <a:solidFill>
                  <a:schemeClr val="lt1"/>
                </a:solidFill>
                <a:latin typeface="+mj-lt"/>
                <a:ea typeface="Helvetica Neue"/>
                <a:cs typeface="Helvetica Neue"/>
                <a:sym typeface="Helvetica Neue"/>
              </a:rPr>
              <a:t>Secolului</a:t>
            </a:r>
            <a:r>
              <a:rPr lang="en-GB" sz="6000" b="1" dirty="0">
                <a:solidFill>
                  <a:schemeClr val="lt1"/>
                </a:solidFill>
                <a:latin typeface="+mj-lt"/>
                <a:ea typeface="Helvetica Neue"/>
                <a:cs typeface="Helvetica Neue"/>
                <a:sym typeface="Helvetica Neue"/>
              </a:rPr>
              <a:t> XXI </a:t>
            </a:r>
          </a:p>
        </p:txBody>
      </p:sp>
    </p:spTree>
    <p:extLst>
      <p:ext uri="{BB962C8B-B14F-4D97-AF65-F5344CB8AC3E}">
        <p14:creationId xmlns:p14="http://schemas.microsoft.com/office/powerpoint/2010/main" val="3218827689"/>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g10c4d38af33_0_5"/>
          <p:cNvSpPr txBox="1"/>
          <p:nvPr/>
        </p:nvSpPr>
        <p:spPr>
          <a:xfrm>
            <a:off x="365581" y="1693953"/>
            <a:ext cx="10845213" cy="3908722"/>
          </a:xfrm>
          <a:prstGeom prst="rect">
            <a:avLst/>
          </a:prstGeom>
          <a:noFill/>
          <a:ln>
            <a:noFill/>
          </a:ln>
        </p:spPr>
        <p:txBody>
          <a:bodyPr spcFirstLastPara="1" wrap="square" lIns="91425" tIns="45700" rIns="91425" bIns="45700" anchor="t" anchorCtr="0">
            <a:spAutoFit/>
          </a:bodyPr>
          <a:lstStyle/>
          <a:p>
            <a:pPr marL="342900" marR="0" lvl="0" indent="-165100" algn="l" rtl="0">
              <a:lnSpc>
                <a:spcPct val="100000"/>
              </a:lnSpc>
              <a:spcBef>
                <a:spcPts val="0"/>
              </a:spcBef>
              <a:spcAft>
                <a:spcPts val="0"/>
              </a:spcAft>
              <a:buClr>
                <a:srgbClr val="EC7320"/>
              </a:buClr>
              <a:buSzPts val="2800"/>
              <a:buFont typeface="Noto Sans Symbols"/>
              <a:buNone/>
            </a:pPr>
            <a:r>
              <a:rPr lang="ro-RO" sz="2400" b="1" dirty="0" smtClean="0">
                <a:solidFill>
                  <a:schemeClr val="accent2">
                    <a:lumMod val="75000"/>
                  </a:schemeClr>
                </a:solidFill>
                <a:latin typeface="+mj-lt"/>
                <a:ea typeface="Helvetica Neue"/>
                <a:cs typeface="Helvetica Neue"/>
                <a:sym typeface="Helvetica Neue"/>
              </a:rPr>
              <a:t>	</a:t>
            </a:r>
            <a:r>
              <a:rPr lang="en-US" sz="2400" b="1" dirty="0" smtClean="0">
                <a:solidFill>
                  <a:schemeClr val="accent2">
                    <a:lumMod val="75000"/>
                  </a:schemeClr>
                </a:solidFill>
                <a:latin typeface="+mj-lt"/>
                <a:ea typeface="Helvetica Neue"/>
                <a:cs typeface="Helvetica Neue"/>
                <a:sym typeface="Helvetica Neue"/>
              </a:rPr>
              <a:t>Care </a:t>
            </a:r>
            <a:r>
              <a:rPr lang="en-US" sz="2400" b="1" dirty="0" err="1" smtClean="0">
                <a:solidFill>
                  <a:schemeClr val="accent2">
                    <a:lumMod val="75000"/>
                  </a:schemeClr>
                </a:solidFill>
                <a:latin typeface="+mj-lt"/>
                <a:ea typeface="Helvetica Neue"/>
                <a:cs typeface="Helvetica Neue"/>
                <a:sym typeface="Helvetica Neue"/>
              </a:rPr>
              <a:t>sunt</a:t>
            </a:r>
            <a:r>
              <a:rPr lang="en-US" sz="2400" b="1" dirty="0" smtClean="0">
                <a:solidFill>
                  <a:schemeClr val="accent2">
                    <a:lumMod val="75000"/>
                  </a:schemeClr>
                </a:solidFill>
                <a:latin typeface="+mj-lt"/>
                <a:ea typeface="Helvetica Neue"/>
                <a:cs typeface="Helvetica Neue"/>
                <a:sym typeface="Helvetica Neue"/>
              </a:rPr>
              <a:t> </a:t>
            </a:r>
            <a:r>
              <a:rPr lang="ro-RO" sz="2400" b="1" dirty="0" smtClean="0">
                <a:solidFill>
                  <a:schemeClr val="accent2">
                    <a:lumMod val="75000"/>
                  </a:schemeClr>
                </a:solidFill>
                <a:latin typeface="+mj-lt"/>
                <a:ea typeface="Helvetica Neue"/>
                <a:cs typeface="Helvetica Neue"/>
                <a:sym typeface="Helvetica Neue"/>
              </a:rPr>
              <a:t>competenţele</a:t>
            </a:r>
            <a:r>
              <a:rPr lang="en-US" sz="2400" b="1" dirty="0" smtClean="0">
                <a:solidFill>
                  <a:schemeClr val="accent2">
                    <a:lumMod val="75000"/>
                  </a:schemeClr>
                </a:solidFill>
                <a:latin typeface="+mj-lt"/>
                <a:ea typeface="Helvetica Neue"/>
                <a:cs typeface="Helvetica Neue"/>
                <a:sym typeface="Helvetica Neue"/>
              </a:rPr>
              <a:t> </a:t>
            </a:r>
            <a:r>
              <a:rPr lang="en-US" sz="2400" b="1" dirty="0" err="1" smtClean="0">
                <a:solidFill>
                  <a:schemeClr val="accent2">
                    <a:lumMod val="75000"/>
                  </a:schemeClr>
                </a:solidFill>
                <a:latin typeface="+mj-lt"/>
                <a:ea typeface="Helvetica Neue"/>
                <a:cs typeface="Helvetica Neue"/>
                <a:sym typeface="Helvetica Neue"/>
              </a:rPr>
              <a:t>secolului</a:t>
            </a:r>
            <a:r>
              <a:rPr lang="en-US" sz="2400" b="1" dirty="0" smtClean="0">
                <a:solidFill>
                  <a:schemeClr val="accent2">
                    <a:lumMod val="75000"/>
                  </a:schemeClr>
                </a:solidFill>
                <a:latin typeface="+mj-lt"/>
                <a:ea typeface="Helvetica Neue"/>
                <a:cs typeface="Helvetica Neue"/>
                <a:sym typeface="Helvetica Neue"/>
              </a:rPr>
              <a:t> </a:t>
            </a:r>
            <a:r>
              <a:rPr lang="ro-RO" sz="2400" b="1" dirty="0" smtClean="0">
                <a:solidFill>
                  <a:schemeClr val="accent2">
                    <a:lumMod val="75000"/>
                  </a:schemeClr>
                </a:solidFill>
                <a:latin typeface="+mj-lt"/>
                <a:ea typeface="Helvetica Neue"/>
                <a:cs typeface="Helvetica Neue"/>
                <a:sym typeface="Helvetica Neue"/>
              </a:rPr>
              <a:t>XXI</a:t>
            </a:r>
            <a:r>
              <a:rPr lang="en-US" sz="2400" b="1" dirty="0" smtClean="0">
                <a:solidFill>
                  <a:schemeClr val="accent2">
                    <a:lumMod val="75000"/>
                  </a:schemeClr>
                </a:solidFill>
                <a:latin typeface="+mj-lt"/>
                <a:ea typeface="Helvetica Neue"/>
                <a:cs typeface="Helvetica Neue"/>
                <a:sym typeface="Helvetica Neue"/>
              </a:rPr>
              <a:t> </a:t>
            </a:r>
            <a:r>
              <a:rPr lang="en-US" sz="2400" b="1" dirty="0" err="1" smtClean="0">
                <a:solidFill>
                  <a:schemeClr val="accent2">
                    <a:lumMod val="75000"/>
                  </a:schemeClr>
                </a:solidFill>
                <a:latin typeface="+mj-lt"/>
                <a:ea typeface="Helvetica Neue"/>
                <a:cs typeface="Helvetica Neue"/>
                <a:sym typeface="Helvetica Neue"/>
              </a:rPr>
              <a:t>și</a:t>
            </a:r>
            <a:r>
              <a:rPr lang="en-US" sz="2400" b="1" dirty="0" smtClean="0">
                <a:solidFill>
                  <a:schemeClr val="accent2">
                    <a:lumMod val="75000"/>
                  </a:schemeClr>
                </a:solidFill>
                <a:latin typeface="+mj-lt"/>
                <a:ea typeface="Helvetica Neue"/>
                <a:cs typeface="Helvetica Neue"/>
                <a:sym typeface="Helvetica Neue"/>
              </a:rPr>
              <a:t> de </a:t>
            </a:r>
            <a:r>
              <a:rPr lang="en-US" sz="2400" b="1" dirty="0" err="1" smtClean="0">
                <a:solidFill>
                  <a:schemeClr val="accent2">
                    <a:lumMod val="75000"/>
                  </a:schemeClr>
                </a:solidFill>
                <a:latin typeface="+mj-lt"/>
                <a:ea typeface="Helvetica Neue"/>
                <a:cs typeface="Helvetica Neue"/>
                <a:sym typeface="Helvetica Neue"/>
              </a:rPr>
              <a:t>ce</a:t>
            </a:r>
            <a:r>
              <a:rPr lang="en-US" sz="2400" b="1" dirty="0" smtClean="0">
                <a:solidFill>
                  <a:schemeClr val="accent2">
                    <a:lumMod val="75000"/>
                  </a:schemeClr>
                </a:solidFill>
                <a:latin typeface="+mj-lt"/>
                <a:ea typeface="Helvetica Neue"/>
                <a:cs typeface="Helvetica Neue"/>
                <a:sym typeface="Helvetica Neue"/>
              </a:rPr>
              <a:t> </a:t>
            </a:r>
            <a:r>
              <a:rPr lang="en-US" sz="2400" b="1" dirty="0" err="1" smtClean="0">
                <a:solidFill>
                  <a:schemeClr val="accent2">
                    <a:lumMod val="75000"/>
                  </a:schemeClr>
                </a:solidFill>
                <a:latin typeface="+mj-lt"/>
                <a:ea typeface="Helvetica Neue"/>
                <a:cs typeface="Helvetica Neue"/>
                <a:sym typeface="Helvetica Neue"/>
              </a:rPr>
              <a:t>sunt</a:t>
            </a:r>
            <a:r>
              <a:rPr lang="en-US" sz="2400" b="1" dirty="0" smtClean="0">
                <a:solidFill>
                  <a:schemeClr val="accent2">
                    <a:lumMod val="75000"/>
                  </a:schemeClr>
                </a:solidFill>
                <a:latin typeface="+mj-lt"/>
                <a:ea typeface="Helvetica Neue"/>
                <a:cs typeface="Helvetica Neue"/>
                <a:sym typeface="Helvetica Neue"/>
              </a:rPr>
              <a:t> </a:t>
            </a:r>
            <a:r>
              <a:rPr lang="en-US" sz="2400" b="1" dirty="0" err="1" smtClean="0">
                <a:solidFill>
                  <a:schemeClr val="accent2">
                    <a:lumMod val="75000"/>
                  </a:schemeClr>
                </a:solidFill>
                <a:latin typeface="+mj-lt"/>
                <a:ea typeface="Helvetica Neue"/>
                <a:cs typeface="Helvetica Neue"/>
                <a:sym typeface="Helvetica Neue"/>
              </a:rPr>
              <a:t>ele</a:t>
            </a:r>
            <a:r>
              <a:rPr lang="en-US" sz="2400" b="1" dirty="0" smtClean="0">
                <a:solidFill>
                  <a:schemeClr val="accent2">
                    <a:lumMod val="75000"/>
                  </a:schemeClr>
                </a:solidFill>
                <a:latin typeface="+mj-lt"/>
                <a:ea typeface="Helvetica Neue"/>
                <a:cs typeface="Helvetica Neue"/>
                <a:sym typeface="Helvetica Neue"/>
              </a:rPr>
              <a:t> </a:t>
            </a:r>
            <a:r>
              <a:rPr lang="ro-RO" sz="2400" b="1" dirty="0" smtClean="0">
                <a:solidFill>
                  <a:schemeClr val="accent2">
                    <a:lumMod val="75000"/>
                  </a:schemeClr>
                </a:solidFill>
                <a:latin typeface="+mj-lt"/>
                <a:ea typeface="Helvetica Neue"/>
                <a:cs typeface="Helvetica Neue"/>
                <a:sym typeface="Helvetica Neue"/>
              </a:rPr>
              <a:t>atât de </a:t>
            </a:r>
            <a:r>
              <a:rPr lang="en-US" sz="2400" b="1" dirty="0" err="1" smtClean="0">
                <a:solidFill>
                  <a:schemeClr val="accent2">
                    <a:lumMod val="75000"/>
                  </a:schemeClr>
                </a:solidFill>
                <a:latin typeface="+mj-lt"/>
                <a:ea typeface="Helvetica Neue"/>
                <a:cs typeface="Helvetica Neue"/>
                <a:sym typeface="Helvetica Neue"/>
              </a:rPr>
              <a:t>importante</a:t>
            </a:r>
            <a:r>
              <a:rPr lang="en-US" sz="2400" b="1" dirty="0" smtClean="0">
                <a:solidFill>
                  <a:schemeClr val="accent2">
                    <a:lumMod val="75000"/>
                  </a:schemeClr>
                </a:solidFill>
                <a:latin typeface="+mj-lt"/>
                <a:ea typeface="Helvetica Neue"/>
                <a:cs typeface="Helvetica Neue"/>
                <a:sym typeface="Helvetica Neue"/>
              </a:rPr>
              <a:t>?</a:t>
            </a:r>
          </a:p>
          <a:p>
            <a:pPr marL="342900" marR="0" lvl="0" indent="-165100" algn="l" rtl="0">
              <a:lnSpc>
                <a:spcPct val="100000"/>
              </a:lnSpc>
              <a:spcBef>
                <a:spcPts val="0"/>
              </a:spcBef>
              <a:spcAft>
                <a:spcPts val="0"/>
              </a:spcAft>
              <a:buClr>
                <a:srgbClr val="EC7320"/>
              </a:buClr>
              <a:buSzPts val="2800"/>
              <a:buFont typeface="Noto Sans Symbols"/>
              <a:buNone/>
            </a:pPr>
            <a:endParaRPr lang="en-US" sz="2000" b="0" i="0" u="none" strike="noStrike" cap="none" dirty="0" smtClean="0">
              <a:solidFill>
                <a:schemeClr val="dk1"/>
              </a:solidFill>
              <a:latin typeface="+mj-lt"/>
              <a:ea typeface="Helvetica Neue"/>
              <a:cs typeface="Helvetica Neue"/>
              <a:sym typeface="Helvetica Neue"/>
            </a:endParaRPr>
          </a:p>
          <a:p>
            <a:pPr marL="342900" marR="0" lvl="0" indent="-165100" algn="l" rtl="0">
              <a:lnSpc>
                <a:spcPct val="150000"/>
              </a:lnSpc>
              <a:spcBef>
                <a:spcPts val="0"/>
              </a:spcBef>
              <a:spcAft>
                <a:spcPts val="0"/>
              </a:spcAft>
              <a:buClr>
                <a:srgbClr val="EC7320"/>
              </a:buClr>
              <a:buSzPts val="2800"/>
              <a:buFont typeface="Noto Sans Symbols"/>
              <a:buNone/>
            </a:pPr>
            <a:r>
              <a:rPr lang="en-US" sz="2000" dirty="0" err="1" smtClean="0">
                <a:solidFill>
                  <a:schemeClr val="dk1"/>
                </a:solidFill>
                <a:latin typeface="+mj-lt"/>
                <a:ea typeface="Helvetica Neue"/>
                <a:cs typeface="Helvetica Neue"/>
                <a:sym typeface="Helvetica Neue"/>
              </a:rPr>
              <a:t>Copiii</a:t>
            </a:r>
            <a:r>
              <a:rPr lang="en-US" sz="2000" dirty="0" smtClean="0">
                <a:solidFill>
                  <a:schemeClr val="dk1"/>
                </a:solidFill>
                <a:latin typeface="+mj-lt"/>
                <a:ea typeface="Helvetica Neue"/>
                <a:cs typeface="Helvetica Neue"/>
                <a:sym typeface="Helvetica Neue"/>
              </a:rPr>
              <a:t> </a:t>
            </a:r>
            <a:r>
              <a:rPr lang="en-US" sz="2000" dirty="0" err="1" smtClean="0">
                <a:solidFill>
                  <a:schemeClr val="dk1"/>
                </a:solidFill>
                <a:latin typeface="+mj-lt"/>
                <a:ea typeface="Helvetica Neue"/>
                <a:cs typeface="Helvetica Neue"/>
                <a:sym typeface="Helvetica Neue"/>
              </a:rPr>
              <a:t>viitor</a:t>
            </a:r>
            <a:r>
              <a:rPr lang="ro-RO" sz="2000" dirty="0" smtClean="0">
                <a:solidFill>
                  <a:schemeClr val="dk1"/>
                </a:solidFill>
                <a:latin typeface="+mj-lt"/>
                <a:ea typeface="Helvetica Neue"/>
                <a:cs typeface="Helvetica Neue"/>
                <a:sym typeface="Helvetica Neue"/>
              </a:rPr>
              <a:t>ului</a:t>
            </a:r>
            <a:r>
              <a:rPr lang="en-US" sz="2000" dirty="0" smtClean="0">
                <a:solidFill>
                  <a:schemeClr val="dk1"/>
                </a:solidFill>
                <a:latin typeface="+mj-lt"/>
                <a:ea typeface="Helvetica Neue"/>
                <a:cs typeface="Helvetica Neue"/>
                <a:sym typeface="Helvetica Neue"/>
              </a:rPr>
              <a:t> </a:t>
            </a:r>
            <a:r>
              <a:rPr lang="en-US" sz="2000" dirty="0" err="1" smtClean="0">
                <a:solidFill>
                  <a:schemeClr val="dk1"/>
                </a:solidFill>
                <a:latin typeface="+mj-lt"/>
                <a:ea typeface="Helvetica Neue"/>
                <a:cs typeface="Helvetica Neue"/>
                <a:sym typeface="Helvetica Neue"/>
              </a:rPr>
              <a:t>vor</a:t>
            </a:r>
            <a:r>
              <a:rPr lang="en-US" sz="2000" dirty="0" smtClean="0">
                <a:solidFill>
                  <a:schemeClr val="dk1"/>
                </a:solidFill>
                <a:latin typeface="+mj-lt"/>
                <a:ea typeface="Helvetica Neue"/>
                <a:cs typeface="Helvetica Neue"/>
                <a:sym typeface="Helvetica Neue"/>
              </a:rPr>
              <a:t> </a:t>
            </a:r>
            <a:r>
              <a:rPr lang="en-US" sz="2000" dirty="0" err="1" smtClean="0">
                <a:solidFill>
                  <a:schemeClr val="dk1"/>
                </a:solidFill>
                <a:latin typeface="+mj-lt"/>
                <a:ea typeface="Helvetica Neue"/>
                <a:cs typeface="Helvetica Neue"/>
                <a:sym typeface="Helvetica Neue"/>
              </a:rPr>
              <a:t>trebui</a:t>
            </a:r>
            <a:r>
              <a:rPr lang="ro-RO" sz="2000" dirty="0">
                <a:solidFill>
                  <a:schemeClr val="dk1"/>
                </a:solidFill>
                <a:latin typeface="+mj-lt"/>
                <a:ea typeface="Helvetica Neue"/>
                <a:cs typeface="Helvetica Neue"/>
                <a:sym typeface="Helvetica Neue"/>
              </a:rPr>
              <a:t> </a:t>
            </a:r>
            <a:r>
              <a:rPr lang="ro-RO" sz="2000" dirty="0" smtClean="0">
                <a:solidFill>
                  <a:schemeClr val="dk1"/>
                </a:solidFill>
                <a:latin typeface="+mj-lt"/>
                <a:ea typeface="Helvetica Neue"/>
                <a:cs typeface="Helvetica Neue"/>
                <a:sym typeface="Helvetica Neue"/>
              </a:rPr>
              <a:t>să</a:t>
            </a:r>
            <a:r>
              <a:rPr lang="en-US" sz="2000" dirty="0" smtClean="0">
                <a:solidFill>
                  <a:schemeClr val="dk1"/>
                </a:solidFill>
                <a:latin typeface="+mj-lt"/>
                <a:ea typeface="Helvetica Neue"/>
                <a:cs typeface="Helvetica Neue"/>
                <a:sym typeface="Helvetica Neue"/>
              </a:rPr>
              <a:t>:</a:t>
            </a:r>
          </a:p>
          <a:p>
            <a:pPr marL="520700" marR="0" lvl="0" indent="-342900" algn="l" rtl="0">
              <a:lnSpc>
                <a:spcPct val="150000"/>
              </a:lnSpc>
              <a:spcBef>
                <a:spcPts val="0"/>
              </a:spcBef>
              <a:spcAft>
                <a:spcPts val="0"/>
              </a:spcAft>
              <a:buClr>
                <a:srgbClr val="EC7320"/>
              </a:buClr>
              <a:buSzPts val="2800"/>
              <a:buFont typeface="Courier New" panose="02070309020205020404" pitchFamily="49" charset="0"/>
              <a:buChar char="o"/>
            </a:pPr>
            <a:r>
              <a:rPr lang="ro-RO" sz="2000" dirty="0">
                <a:solidFill>
                  <a:schemeClr val="dk1"/>
                </a:solidFill>
                <a:latin typeface="+mj-lt"/>
                <a:ea typeface="Helvetica Neue"/>
                <a:cs typeface="Helvetica Neue"/>
                <a:sym typeface="Helvetica Neue"/>
              </a:rPr>
              <a:t>f</a:t>
            </a:r>
            <a:r>
              <a:rPr lang="en-US" sz="2000" b="0" i="0" u="none" strike="noStrike" cap="none" dirty="0" err="1" smtClean="0">
                <a:solidFill>
                  <a:schemeClr val="dk1"/>
                </a:solidFill>
                <a:latin typeface="+mj-lt"/>
                <a:ea typeface="Helvetica Neue"/>
                <a:cs typeface="Helvetica Neue"/>
                <a:sym typeface="Helvetica Neue"/>
              </a:rPr>
              <a:t>olosească</a:t>
            </a:r>
            <a:r>
              <a:rPr lang="en-US" sz="2000" b="0" i="0" u="none" strike="noStrike" cap="none" dirty="0" smtClean="0">
                <a:solidFill>
                  <a:schemeClr val="dk1"/>
                </a:solidFill>
                <a:latin typeface="+mj-lt"/>
                <a:ea typeface="Helvetica Neue"/>
                <a:cs typeface="Helvetica Neue"/>
                <a:sym typeface="Helvetica Neue"/>
              </a:rPr>
              <a:t> </a:t>
            </a:r>
            <a:r>
              <a:rPr lang="en-US" sz="2000" b="0" i="0" u="none" strike="noStrike" cap="none" dirty="0" err="1" smtClean="0">
                <a:solidFill>
                  <a:schemeClr val="dk1"/>
                </a:solidFill>
                <a:latin typeface="+mj-lt"/>
                <a:ea typeface="Helvetica Neue"/>
                <a:cs typeface="Helvetica Neue"/>
                <a:sym typeface="Helvetica Neue"/>
              </a:rPr>
              <a:t>gândirea</a:t>
            </a:r>
            <a:r>
              <a:rPr lang="en-US" sz="2000" b="0" i="0" u="none" strike="noStrike" cap="none" dirty="0" smtClean="0">
                <a:solidFill>
                  <a:schemeClr val="dk1"/>
                </a:solidFill>
                <a:latin typeface="+mj-lt"/>
                <a:ea typeface="Helvetica Neue"/>
                <a:cs typeface="Helvetica Neue"/>
                <a:sym typeface="Helvetica Neue"/>
              </a:rPr>
              <a:t> </a:t>
            </a:r>
            <a:r>
              <a:rPr lang="en-US" sz="2000" b="0" i="0" u="none" strike="noStrike" cap="none" dirty="0" err="1" smtClean="0">
                <a:solidFill>
                  <a:schemeClr val="dk1"/>
                </a:solidFill>
                <a:latin typeface="+mj-lt"/>
                <a:ea typeface="Helvetica Neue"/>
                <a:cs typeface="Helvetica Neue"/>
                <a:sym typeface="Helvetica Neue"/>
              </a:rPr>
              <a:t>critică</a:t>
            </a:r>
            <a:endParaRPr lang="ro-RO" sz="2000" b="0" i="0" u="none" strike="noStrike" cap="none" dirty="0" smtClean="0">
              <a:solidFill>
                <a:schemeClr val="dk1"/>
              </a:solidFill>
              <a:latin typeface="+mj-lt"/>
              <a:ea typeface="Helvetica Neue"/>
              <a:cs typeface="Helvetica Neue"/>
              <a:sym typeface="Helvetica Neue"/>
            </a:endParaRPr>
          </a:p>
          <a:p>
            <a:pPr marL="520700" marR="0" lvl="0" indent="-342900" algn="l" rtl="0">
              <a:lnSpc>
                <a:spcPct val="150000"/>
              </a:lnSpc>
              <a:spcBef>
                <a:spcPts val="0"/>
              </a:spcBef>
              <a:spcAft>
                <a:spcPts val="0"/>
              </a:spcAft>
              <a:buClr>
                <a:srgbClr val="EC7320"/>
              </a:buClr>
              <a:buSzPts val="2800"/>
              <a:buFont typeface="Courier New" panose="02070309020205020404" pitchFamily="49" charset="0"/>
              <a:buChar char="o"/>
            </a:pPr>
            <a:r>
              <a:rPr lang="en-US" sz="2000" b="0" i="0" u="none" strike="noStrike" cap="none" dirty="0" err="1" smtClean="0">
                <a:solidFill>
                  <a:schemeClr val="dk1"/>
                </a:solidFill>
                <a:latin typeface="+mj-lt"/>
                <a:ea typeface="Helvetica Neue"/>
                <a:cs typeface="Helvetica Neue"/>
                <a:sym typeface="Helvetica Neue"/>
              </a:rPr>
              <a:t>evalueze</a:t>
            </a:r>
            <a:r>
              <a:rPr lang="en-US" sz="2000" b="0" i="0" u="none" strike="noStrike" cap="none" dirty="0" smtClean="0">
                <a:solidFill>
                  <a:schemeClr val="dk1"/>
                </a:solidFill>
                <a:latin typeface="+mj-lt"/>
                <a:ea typeface="Helvetica Neue"/>
                <a:cs typeface="Helvetica Neue"/>
                <a:sym typeface="Helvetica Neue"/>
              </a:rPr>
              <a:t> </a:t>
            </a:r>
            <a:r>
              <a:rPr lang="en-US" sz="2000" b="0" i="0" u="none" strike="noStrike" cap="none" dirty="0" err="1" smtClean="0">
                <a:solidFill>
                  <a:schemeClr val="dk1"/>
                </a:solidFill>
                <a:latin typeface="+mj-lt"/>
                <a:ea typeface="Helvetica Neue"/>
                <a:cs typeface="Helvetica Neue"/>
                <a:sym typeface="Helvetica Neue"/>
              </a:rPr>
              <a:t>în</a:t>
            </a:r>
            <a:r>
              <a:rPr lang="en-US" sz="2000" b="0" i="0" u="none" strike="noStrike" cap="none" dirty="0" smtClean="0">
                <a:solidFill>
                  <a:schemeClr val="dk1"/>
                </a:solidFill>
                <a:latin typeface="+mj-lt"/>
                <a:ea typeface="Helvetica Neue"/>
                <a:cs typeface="Helvetica Neue"/>
                <a:sym typeface="Helvetica Neue"/>
              </a:rPr>
              <a:t> mod </a:t>
            </a:r>
            <a:r>
              <a:rPr lang="en-US" sz="2000" b="0" i="0" u="none" strike="noStrike" cap="none" dirty="0" err="1" smtClean="0">
                <a:solidFill>
                  <a:schemeClr val="dk1"/>
                </a:solidFill>
                <a:latin typeface="+mj-lt"/>
                <a:ea typeface="Helvetica Neue"/>
                <a:cs typeface="Helvetica Neue"/>
                <a:sym typeface="Helvetica Neue"/>
              </a:rPr>
              <a:t>obiectiv</a:t>
            </a:r>
            <a:r>
              <a:rPr lang="en-US" sz="2000" b="0" i="0" u="none" strike="noStrike" cap="none" dirty="0" smtClean="0">
                <a:solidFill>
                  <a:schemeClr val="dk1"/>
                </a:solidFill>
                <a:latin typeface="+mj-lt"/>
                <a:ea typeface="Helvetica Neue"/>
                <a:cs typeface="Helvetica Neue"/>
                <a:sym typeface="Helvetica Neue"/>
              </a:rPr>
              <a:t> </a:t>
            </a:r>
            <a:r>
              <a:rPr lang="en-US" sz="2000" b="0" i="0" u="none" strike="noStrike" cap="none" dirty="0" err="1" smtClean="0">
                <a:solidFill>
                  <a:schemeClr val="dk1"/>
                </a:solidFill>
                <a:latin typeface="+mj-lt"/>
                <a:ea typeface="Helvetica Neue"/>
                <a:cs typeface="Helvetica Neue"/>
                <a:sym typeface="Helvetica Neue"/>
              </a:rPr>
              <a:t>informațiile</a:t>
            </a:r>
            <a:r>
              <a:rPr lang="en-US" sz="2000" b="0" i="0" u="none" strike="noStrike" cap="none" dirty="0" smtClean="0">
                <a:solidFill>
                  <a:schemeClr val="dk1"/>
                </a:solidFill>
                <a:latin typeface="+mj-lt"/>
                <a:ea typeface="Helvetica Neue"/>
                <a:cs typeface="Helvetica Neue"/>
                <a:sym typeface="Helvetica Neue"/>
              </a:rPr>
              <a:t> prim</a:t>
            </a:r>
            <a:r>
              <a:rPr lang="ro-RO" sz="2000" b="0" i="0" u="none" strike="noStrike" cap="none" dirty="0" smtClean="0">
                <a:solidFill>
                  <a:schemeClr val="dk1"/>
                </a:solidFill>
                <a:latin typeface="+mj-lt"/>
                <a:ea typeface="Helvetica Neue"/>
                <a:cs typeface="Helvetica Neue"/>
                <a:sym typeface="Helvetica Neue"/>
              </a:rPr>
              <a:t>ite</a:t>
            </a:r>
          </a:p>
          <a:p>
            <a:pPr marL="520700" marR="0" lvl="0" indent="-342900" algn="l" rtl="0">
              <a:lnSpc>
                <a:spcPct val="150000"/>
              </a:lnSpc>
              <a:spcBef>
                <a:spcPts val="0"/>
              </a:spcBef>
              <a:spcAft>
                <a:spcPts val="0"/>
              </a:spcAft>
              <a:buClr>
                <a:srgbClr val="EC7320"/>
              </a:buClr>
              <a:buSzPts val="2800"/>
              <a:buFont typeface="Courier New" panose="02070309020205020404" pitchFamily="49" charset="0"/>
              <a:buChar char="o"/>
            </a:pPr>
            <a:r>
              <a:rPr lang="en-US" sz="2000" dirty="0" err="1" smtClean="0">
                <a:latin typeface="+mj-lt"/>
              </a:rPr>
              <a:t>gener</a:t>
            </a:r>
            <a:r>
              <a:rPr lang="ro-RO" sz="2000" dirty="0" smtClean="0">
                <a:latin typeface="+mj-lt"/>
              </a:rPr>
              <a:t>eze</a:t>
            </a:r>
            <a:r>
              <a:rPr lang="en-US" sz="2000" dirty="0" smtClean="0">
                <a:latin typeface="+mj-lt"/>
              </a:rPr>
              <a:t> </a:t>
            </a:r>
            <a:r>
              <a:rPr lang="en-US" sz="2000" dirty="0" err="1" smtClean="0">
                <a:latin typeface="+mj-lt"/>
              </a:rPr>
              <a:t>idei</a:t>
            </a:r>
            <a:r>
              <a:rPr lang="en-US" sz="2000" dirty="0" smtClean="0">
                <a:latin typeface="+mj-lt"/>
              </a:rPr>
              <a:t> </a:t>
            </a:r>
            <a:r>
              <a:rPr lang="en-US" sz="2000" dirty="0" err="1" smtClean="0">
                <a:latin typeface="+mj-lt"/>
              </a:rPr>
              <a:t>originale</a:t>
            </a:r>
            <a:r>
              <a:rPr lang="en-US" sz="2000" dirty="0" smtClean="0">
                <a:latin typeface="+mj-lt"/>
              </a:rPr>
              <a:t> </a:t>
            </a:r>
            <a:endParaRPr lang="ro-RO" sz="2000" dirty="0" smtClean="0">
              <a:latin typeface="+mj-lt"/>
            </a:endParaRPr>
          </a:p>
          <a:p>
            <a:pPr marL="520700" marR="0" lvl="0" indent="-342900" algn="l" rtl="0">
              <a:lnSpc>
                <a:spcPct val="150000"/>
              </a:lnSpc>
              <a:spcBef>
                <a:spcPts val="0"/>
              </a:spcBef>
              <a:spcAft>
                <a:spcPts val="0"/>
              </a:spcAft>
              <a:buClr>
                <a:srgbClr val="EC7320"/>
              </a:buClr>
              <a:buSzPts val="2800"/>
              <a:buFont typeface="Courier New" panose="02070309020205020404" pitchFamily="49" charset="0"/>
              <a:buChar char="o"/>
            </a:pPr>
            <a:r>
              <a:rPr lang="en-US" sz="2000" dirty="0" smtClean="0">
                <a:latin typeface="+mj-lt"/>
              </a:rPr>
              <a:t>fie </a:t>
            </a:r>
            <a:r>
              <a:rPr lang="en-US" sz="2000" dirty="0" err="1" smtClean="0">
                <a:latin typeface="+mj-lt"/>
              </a:rPr>
              <a:t>capabil</a:t>
            </a:r>
            <a:r>
              <a:rPr lang="ro-RO" sz="2000" dirty="0" smtClean="0">
                <a:latin typeface="+mj-lt"/>
              </a:rPr>
              <a:t>i</a:t>
            </a:r>
            <a:r>
              <a:rPr lang="en-US" sz="2000" dirty="0" smtClean="0">
                <a:latin typeface="+mj-lt"/>
              </a:rPr>
              <a:t> </a:t>
            </a:r>
            <a:r>
              <a:rPr lang="en-US" sz="2000" dirty="0" err="1" smtClean="0">
                <a:latin typeface="+mj-lt"/>
              </a:rPr>
              <a:t>să</a:t>
            </a:r>
            <a:r>
              <a:rPr lang="en-US" sz="2000" dirty="0" smtClean="0">
                <a:latin typeface="+mj-lt"/>
              </a:rPr>
              <a:t> </a:t>
            </a:r>
            <a:r>
              <a:rPr lang="en-US" sz="2000" dirty="0" err="1" smtClean="0">
                <a:latin typeface="+mj-lt"/>
              </a:rPr>
              <a:t>lucreze</a:t>
            </a:r>
            <a:r>
              <a:rPr lang="en-US" sz="2000" dirty="0" smtClean="0">
                <a:latin typeface="+mj-lt"/>
              </a:rPr>
              <a:t> </a:t>
            </a:r>
            <a:r>
              <a:rPr lang="en-US" sz="2000" dirty="0" err="1" smtClean="0">
                <a:latin typeface="+mj-lt"/>
              </a:rPr>
              <a:t>într</a:t>
            </a:r>
            <a:r>
              <a:rPr lang="en-US" sz="2000" dirty="0" smtClean="0">
                <a:latin typeface="+mj-lt"/>
              </a:rPr>
              <a:t>-o </a:t>
            </a:r>
            <a:r>
              <a:rPr lang="en-US" sz="2000" dirty="0" err="1" smtClean="0">
                <a:latin typeface="+mj-lt"/>
              </a:rPr>
              <a:t>echipă</a:t>
            </a:r>
            <a:r>
              <a:rPr lang="en-US" sz="2000" dirty="0" smtClean="0">
                <a:latin typeface="+mj-lt"/>
              </a:rPr>
              <a:t> </a:t>
            </a:r>
            <a:endParaRPr lang="ro-RO" sz="2000" dirty="0" smtClean="0">
              <a:latin typeface="+mj-lt"/>
            </a:endParaRPr>
          </a:p>
          <a:p>
            <a:pPr marL="520700" marR="0" lvl="0" indent="-342900" algn="l" rtl="0">
              <a:lnSpc>
                <a:spcPct val="150000"/>
              </a:lnSpc>
              <a:spcBef>
                <a:spcPts val="0"/>
              </a:spcBef>
              <a:spcAft>
                <a:spcPts val="0"/>
              </a:spcAft>
              <a:buClr>
                <a:srgbClr val="EC7320"/>
              </a:buClr>
              <a:buSzPts val="2800"/>
              <a:buFont typeface="Courier New" panose="02070309020205020404" pitchFamily="49" charset="0"/>
              <a:buChar char="o"/>
            </a:pPr>
            <a:r>
              <a:rPr lang="en-US" sz="2000" dirty="0" err="1" smtClean="0">
                <a:latin typeface="+mj-lt"/>
              </a:rPr>
              <a:t>învețe</a:t>
            </a:r>
            <a:r>
              <a:rPr lang="en-US" sz="2000" dirty="0" smtClean="0">
                <a:latin typeface="+mj-lt"/>
              </a:rPr>
              <a:t> </a:t>
            </a:r>
            <a:r>
              <a:rPr lang="en-US" sz="2000" dirty="0" err="1" smtClean="0">
                <a:latin typeface="+mj-lt"/>
              </a:rPr>
              <a:t>în</a:t>
            </a:r>
            <a:r>
              <a:rPr lang="en-US" sz="2000" dirty="0" smtClean="0">
                <a:latin typeface="+mj-lt"/>
              </a:rPr>
              <a:t> mod constant, </a:t>
            </a:r>
            <a:r>
              <a:rPr lang="en-US" sz="2000" dirty="0" err="1" smtClean="0">
                <a:latin typeface="+mj-lt"/>
              </a:rPr>
              <a:t>precum</a:t>
            </a:r>
            <a:r>
              <a:rPr lang="en-US" sz="2000" dirty="0" smtClean="0">
                <a:latin typeface="+mj-lt"/>
              </a:rPr>
              <a:t> </a:t>
            </a:r>
            <a:r>
              <a:rPr lang="en-US" sz="2000" dirty="0" err="1" smtClean="0">
                <a:latin typeface="+mj-lt"/>
              </a:rPr>
              <a:t>și</a:t>
            </a:r>
            <a:r>
              <a:rPr lang="en-US" sz="2000" dirty="0" smtClean="0">
                <a:latin typeface="+mj-lt"/>
              </a:rPr>
              <a:t> </a:t>
            </a:r>
            <a:r>
              <a:rPr lang="ro-RO" sz="2000" dirty="0" smtClean="0">
                <a:latin typeface="+mj-lt"/>
              </a:rPr>
              <a:t>să se </a:t>
            </a:r>
            <a:r>
              <a:rPr lang="en-US" sz="2000" dirty="0" err="1" smtClean="0">
                <a:latin typeface="+mj-lt"/>
              </a:rPr>
              <a:t>schimb</a:t>
            </a:r>
            <a:r>
              <a:rPr lang="ro-RO" sz="2000" dirty="0" smtClean="0">
                <a:latin typeface="+mj-lt"/>
              </a:rPr>
              <a:t>e</a:t>
            </a:r>
            <a:r>
              <a:rPr lang="en-US" sz="2000" dirty="0" smtClean="0">
                <a:latin typeface="+mj-lt"/>
              </a:rPr>
              <a:t> </a:t>
            </a:r>
            <a:r>
              <a:rPr lang="ro-RO" sz="2000" dirty="0" smtClean="0">
                <a:latin typeface="+mj-lt"/>
              </a:rPr>
              <a:t>sau să se analizeze pe</a:t>
            </a:r>
            <a:r>
              <a:rPr lang="en-US" sz="2000" dirty="0" smtClean="0">
                <a:latin typeface="+mj-lt"/>
              </a:rPr>
              <a:t> </a:t>
            </a:r>
            <a:r>
              <a:rPr lang="en-US" sz="2000" dirty="0" err="1" smtClean="0">
                <a:latin typeface="+mj-lt"/>
              </a:rPr>
              <a:t>ei</a:t>
            </a:r>
            <a:r>
              <a:rPr lang="en-US" sz="2000" dirty="0" smtClean="0">
                <a:latin typeface="+mj-lt"/>
              </a:rPr>
              <a:t> </a:t>
            </a:r>
            <a:r>
              <a:rPr lang="en-US" sz="2000" dirty="0" err="1" smtClean="0">
                <a:latin typeface="+mj-lt"/>
              </a:rPr>
              <a:t>înșiși</a:t>
            </a:r>
            <a:r>
              <a:rPr lang="en-US" sz="2000" dirty="0" smtClean="0">
                <a:latin typeface="+mj-lt"/>
              </a:rPr>
              <a:t>.</a:t>
            </a:r>
            <a:r>
              <a:rPr lang="en-US" sz="2000" b="0" i="0" u="none" strike="noStrike" cap="none" dirty="0" smtClean="0">
                <a:solidFill>
                  <a:schemeClr val="dk1"/>
                </a:solidFill>
                <a:latin typeface="+mj-lt"/>
                <a:ea typeface="Helvetica Neue"/>
                <a:cs typeface="Helvetica Neue"/>
                <a:sym typeface="Helvetica Neue"/>
              </a:rPr>
              <a:t>    </a:t>
            </a:r>
            <a:endParaRPr sz="2000" b="0" i="0" u="none" strike="noStrike" cap="none" dirty="0">
              <a:solidFill>
                <a:schemeClr val="dk1"/>
              </a:solidFill>
              <a:latin typeface="+mj-lt"/>
              <a:ea typeface="Helvetica Neue"/>
              <a:cs typeface="Helvetica Neue"/>
              <a:sym typeface="Helvetica Neue"/>
            </a:endParaRPr>
          </a:p>
        </p:txBody>
      </p:sp>
      <p:sp>
        <p:nvSpPr>
          <p:cNvPr id="5" name="Google Shape;51;p3"/>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ro-RO" sz="2000" b="1" dirty="0" smtClean="0">
                <a:solidFill>
                  <a:srgbClr val="00B0F0"/>
                </a:solidFill>
                <a:latin typeface="+mj-lt"/>
                <a:ea typeface="Helvetica Neue"/>
                <a:cs typeface="Helvetica Neue"/>
                <a:sym typeface="Helvetica Neue"/>
              </a:rPr>
              <a:t>COMPETENŢELE SECOLULUI</a:t>
            </a:r>
            <a:r>
              <a:rPr lang="en-US" sz="2000" b="1" dirty="0" smtClean="0">
                <a:solidFill>
                  <a:srgbClr val="00B0F0"/>
                </a:solidFill>
                <a:latin typeface="+mj-lt"/>
                <a:ea typeface="Helvetica Neue"/>
                <a:cs typeface="Helvetica Neue"/>
                <a:sym typeface="Helvetica Neue"/>
              </a:rPr>
              <a:t> XXI </a:t>
            </a:r>
            <a:endParaRPr lang="en-US" sz="2000" b="1" dirty="0">
              <a:solidFill>
                <a:srgbClr val="00B0F0"/>
              </a:solidFill>
              <a:latin typeface="+mj-lt"/>
              <a:ea typeface="Helvetica Neue"/>
              <a:cs typeface="Helvetica Neue"/>
              <a:sym typeface="Helvetica Neue"/>
            </a:endParaRPr>
          </a:p>
          <a:p>
            <a:pPr lvl="0" algn="r">
              <a:lnSpc>
                <a:spcPct val="90000"/>
              </a:lnSpc>
              <a:buClr>
                <a:schemeClr val="dk1"/>
              </a:buClr>
              <a:buSzPts val="4800"/>
            </a:pPr>
            <a:r>
              <a:rPr lang="en-US" sz="2000" b="1" dirty="0" smtClean="0">
                <a:solidFill>
                  <a:schemeClr val="accent4"/>
                </a:solidFill>
                <a:latin typeface="+mj-lt"/>
                <a:ea typeface="Helvetica Neue"/>
                <a:cs typeface="Helvetica Neue"/>
                <a:sym typeface="Helvetica Neue"/>
              </a:rPr>
              <a:t>Context</a:t>
            </a:r>
            <a:endParaRPr lang="en-US" sz="2000" b="1" dirty="0">
              <a:solidFill>
                <a:schemeClr val="accent4"/>
              </a:solidFill>
              <a:latin typeface="+mj-lt"/>
              <a:ea typeface="Helvetica Neue"/>
              <a:cs typeface="Helvetica Neue"/>
              <a:sym typeface="Helvetica Neue"/>
            </a:endParaRPr>
          </a:p>
        </p:txBody>
      </p:sp>
    </p:spTree>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8" name="Google Shape;58;g10c4d38af33_0_5"/>
          <p:cNvSpPr txBox="1"/>
          <p:nvPr/>
        </p:nvSpPr>
        <p:spPr>
          <a:xfrm>
            <a:off x="1925967" y="1766008"/>
            <a:ext cx="5018530" cy="3886376"/>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chemeClr val="dk1"/>
              </a:buClr>
              <a:buSzPts val="3600"/>
              <a:buFont typeface="Arial"/>
              <a:buNone/>
            </a:pPr>
            <a:r>
              <a:rPr lang="ro-RO" sz="2000" b="1" i="0" u="none" strike="noStrike" cap="none" dirty="0" smtClean="0">
                <a:solidFill>
                  <a:schemeClr val="accent2">
                    <a:lumMod val="75000"/>
                  </a:schemeClr>
                </a:solidFill>
                <a:latin typeface="+mj-lt"/>
                <a:ea typeface="Helvetica Neue"/>
                <a:cs typeface="Helvetica Neue"/>
                <a:sym typeface="Helvetica Neue"/>
              </a:rPr>
              <a:t>Competenţele</a:t>
            </a:r>
            <a:r>
              <a:rPr lang="it-IT" sz="2000" b="1" i="0" u="none" strike="noStrike" cap="none" dirty="0" smtClean="0">
                <a:solidFill>
                  <a:schemeClr val="accent2">
                    <a:lumMod val="75000"/>
                  </a:schemeClr>
                </a:solidFill>
                <a:latin typeface="+mj-lt"/>
                <a:ea typeface="Helvetica Neue"/>
                <a:cs typeface="Helvetica Neue"/>
                <a:sym typeface="Helvetica Neue"/>
              </a:rPr>
              <a:t> esențiale ale secolului </a:t>
            </a:r>
            <a:r>
              <a:rPr lang="ro-RO" sz="2000" b="1" i="0" u="none" strike="noStrike" cap="none" dirty="0" smtClean="0">
                <a:solidFill>
                  <a:schemeClr val="accent2">
                    <a:lumMod val="75000"/>
                  </a:schemeClr>
                </a:solidFill>
                <a:latin typeface="+mj-lt"/>
                <a:ea typeface="Helvetica Neue"/>
                <a:cs typeface="Helvetica Neue"/>
                <a:sym typeface="Helvetica Neue"/>
              </a:rPr>
              <a:t>XXI</a:t>
            </a:r>
            <a:r>
              <a:rPr lang="en-US" sz="2000" b="1" i="0" u="none" strike="noStrike" cap="none" dirty="0" smtClean="0">
                <a:solidFill>
                  <a:schemeClr val="accent2">
                    <a:lumMod val="75000"/>
                  </a:schemeClr>
                </a:solidFill>
                <a:latin typeface="+mj-lt"/>
                <a:ea typeface="Helvetica Neue"/>
                <a:cs typeface="Helvetica Neue"/>
                <a:sym typeface="Helvetica Neue"/>
              </a:rPr>
              <a:t>:</a:t>
            </a:r>
          </a:p>
          <a:p>
            <a:pPr marL="571500" lvl="0" indent="-571500">
              <a:lnSpc>
                <a:spcPct val="90000"/>
              </a:lnSpc>
              <a:buClr>
                <a:schemeClr val="dk1"/>
              </a:buClr>
              <a:buSzPts val="3600"/>
              <a:buFont typeface="Courier New" panose="02070309020205020404" pitchFamily="49" charset="0"/>
              <a:buChar char="o"/>
            </a:pPr>
            <a:endParaRPr lang="en-US" sz="2000" dirty="0" smtClean="0">
              <a:solidFill>
                <a:schemeClr val="dk1"/>
              </a:solidFill>
              <a:latin typeface="+mj-lt"/>
              <a:ea typeface="Helvetica Neue"/>
              <a:cs typeface="Helvetica Neue"/>
              <a:sym typeface="Helvetica Neue"/>
            </a:endParaRPr>
          </a:p>
          <a:p>
            <a:pPr marL="1027113" lvl="0" indent="-512763">
              <a:lnSpc>
                <a:spcPct val="90000"/>
              </a:lnSpc>
              <a:buClr>
                <a:schemeClr val="accent2">
                  <a:lumMod val="75000"/>
                </a:schemeClr>
              </a:buClr>
              <a:buSzPct val="150000"/>
              <a:buFont typeface="Courier New" panose="02070309020205020404" pitchFamily="49" charset="0"/>
              <a:buChar char="o"/>
            </a:pPr>
            <a:r>
              <a:rPr lang="en-US" sz="2000" dirty="0" err="1" smtClean="0">
                <a:solidFill>
                  <a:schemeClr val="dk1"/>
                </a:solidFill>
                <a:latin typeface="+mj-lt"/>
                <a:ea typeface="Helvetica Neue"/>
                <a:cs typeface="Helvetica Neue"/>
                <a:sym typeface="Helvetica Neue"/>
              </a:rPr>
              <a:t>creativit</a:t>
            </a:r>
            <a:r>
              <a:rPr lang="ro-RO" sz="2000" dirty="0" smtClean="0">
                <a:solidFill>
                  <a:schemeClr val="dk1"/>
                </a:solidFill>
                <a:latin typeface="+mj-lt"/>
                <a:ea typeface="Helvetica Neue"/>
                <a:cs typeface="Helvetica Neue"/>
                <a:sym typeface="Helvetica Neue"/>
              </a:rPr>
              <a:t>ate</a:t>
            </a:r>
            <a:endParaRPr lang="en-US" sz="2000" dirty="0" smtClean="0">
              <a:solidFill>
                <a:schemeClr val="dk1"/>
              </a:solidFill>
              <a:latin typeface="+mj-lt"/>
              <a:ea typeface="Helvetica Neue"/>
              <a:cs typeface="Helvetica Neue"/>
              <a:sym typeface="Helvetica Neue"/>
            </a:endParaRPr>
          </a:p>
          <a:p>
            <a:pPr marL="1027113" lvl="0" indent="-512763">
              <a:lnSpc>
                <a:spcPct val="90000"/>
              </a:lnSpc>
              <a:buClr>
                <a:schemeClr val="accent2">
                  <a:lumMod val="75000"/>
                </a:schemeClr>
              </a:buClr>
              <a:buSzPct val="150000"/>
              <a:buFont typeface="Courier New" panose="02070309020205020404" pitchFamily="49" charset="0"/>
              <a:buChar char="o"/>
            </a:pPr>
            <a:r>
              <a:rPr lang="ro-RO" sz="2000" dirty="0">
                <a:solidFill>
                  <a:schemeClr val="dk1"/>
                </a:solidFill>
                <a:latin typeface="+mj-lt"/>
                <a:ea typeface="Helvetica Neue"/>
                <a:cs typeface="Helvetica Neue"/>
                <a:sym typeface="Helvetica Neue"/>
              </a:rPr>
              <a:t>g</a:t>
            </a:r>
            <a:r>
              <a:rPr lang="ro-RO" sz="2000" dirty="0" smtClean="0">
                <a:solidFill>
                  <a:schemeClr val="dk1"/>
                </a:solidFill>
                <a:latin typeface="+mj-lt"/>
                <a:ea typeface="Helvetica Neue"/>
                <a:cs typeface="Helvetica Neue"/>
                <a:sym typeface="Helvetica Neue"/>
              </a:rPr>
              <a:t>ândire critică</a:t>
            </a:r>
            <a:endParaRPr lang="en-US" sz="2000" dirty="0" smtClean="0">
              <a:solidFill>
                <a:schemeClr val="dk1"/>
              </a:solidFill>
              <a:latin typeface="+mj-lt"/>
              <a:ea typeface="Helvetica Neue"/>
              <a:cs typeface="Helvetica Neue"/>
              <a:sym typeface="Helvetica Neue"/>
            </a:endParaRPr>
          </a:p>
          <a:p>
            <a:pPr marL="1027113" lvl="0" indent="-512763">
              <a:lnSpc>
                <a:spcPct val="90000"/>
              </a:lnSpc>
              <a:buClr>
                <a:schemeClr val="accent2">
                  <a:lumMod val="75000"/>
                </a:schemeClr>
              </a:buClr>
              <a:buSzPct val="150000"/>
              <a:buFont typeface="Courier New" panose="02070309020205020404" pitchFamily="49" charset="0"/>
              <a:buChar char="o"/>
            </a:pPr>
            <a:r>
              <a:rPr lang="ro-RO" sz="2000" dirty="0">
                <a:solidFill>
                  <a:schemeClr val="dk1"/>
                </a:solidFill>
                <a:latin typeface="+mj-lt"/>
                <a:ea typeface="Helvetica Neue"/>
                <a:cs typeface="Helvetica Neue"/>
                <a:sym typeface="Helvetica Neue"/>
              </a:rPr>
              <a:t>r</a:t>
            </a:r>
            <a:r>
              <a:rPr lang="ro-RO" sz="2000" dirty="0" smtClean="0">
                <a:solidFill>
                  <a:schemeClr val="dk1"/>
                </a:solidFill>
                <a:latin typeface="+mj-lt"/>
                <a:ea typeface="Helvetica Neue"/>
                <a:cs typeface="Helvetica Neue"/>
                <a:sym typeface="Helvetica Neue"/>
              </a:rPr>
              <a:t>ezolvarea </a:t>
            </a:r>
            <a:r>
              <a:rPr lang="en-US" sz="2000" dirty="0" smtClean="0">
                <a:solidFill>
                  <a:schemeClr val="dk1"/>
                </a:solidFill>
                <a:latin typeface="+mj-lt"/>
                <a:ea typeface="Helvetica Neue"/>
                <a:cs typeface="Helvetica Neue"/>
                <a:sym typeface="Helvetica Neue"/>
              </a:rPr>
              <a:t>problem</a:t>
            </a:r>
            <a:r>
              <a:rPr lang="ro-RO" sz="2000" dirty="0" smtClean="0">
                <a:solidFill>
                  <a:schemeClr val="dk1"/>
                </a:solidFill>
                <a:latin typeface="+mj-lt"/>
                <a:ea typeface="Helvetica Neue"/>
                <a:cs typeface="Helvetica Neue"/>
                <a:sym typeface="Helvetica Neue"/>
              </a:rPr>
              <a:t>elor</a:t>
            </a:r>
            <a:endParaRPr lang="en-US" sz="2000" dirty="0" smtClean="0">
              <a:solidFill>
                <a:schemeClr val="dk1"/>
              </a:solidFill>
              <a:latin typeface="+mj-lt"/>
              <a:ea typeface="Helvetica Neue"/>
              <a:cs typeface="Helvetica Neue"/>
              <a:sym typeface="Helvetica Neue"/>
            </a:endParaRPr>
          </a:p>
          <a:p>
            <a:pPr marL="1027113" lvl="0" indent="-512763">
              <a:lnSpc>
                <a:spcPct val="90000"/>
              </a:lnSpc>
              <a:buClr>
                <a:schemeClr val="accent2">
                  <a:lumMod val="75000"/>
                </a:schemeClr>
              </a:buClr>
              <a:buSzPct val="150000"/>
              <a:buFont typeface="Courier New" panose="02070309020205020404" pitchFamily="49" charset="0"/>
              <a:buChar char="o"/>
            </a:pPr>
            <a:r>
              <a:rPr lang="en-US" sz="2000" dirty="0" err="1" smtClean="0">
                <a:solidFill>
                  <a:schemeClr val="dk1"/>
                </a:solidFill>
                <a:latin typeface="+mj-lt"/>
                <a:ea typeface="Helvetica Neue"/>
                <a:cs typeface="Helvetica Neue"/>
                <a:sym typeface="Helvetica Neue"/>
              </a:rPr>
              <a:t>comunica</a:t>
            </a:r>
            <a:r>
              <a:rPr lang="ro-RO" sz="2000" dirty="0" smtClean="0">
                <a:solidFill>
                  <a:schemeClr val="dk1"/>
                </a:solidFill>
                <a:latin typeface="+mj-lt"/>
                <a:ea typeface="Helvetica Neue"/>
                <a:cs typeface="Helvetica Neue"/>
                <a:sym typeface="Helvetica Neue"/>
              </a:rPr>
              <a:t>re</a:t>
            </a:r>
            <a:endParaRPr lang="en-US" sz="2000" dirty="0" smtClean="0">
              <a:solidFill>
                <a:schemeClr val="dk1"/>
              </a:solidFill>
              <a:latin typeface="+mj-lt"/>
              <a:ea typeface="Helvetica Neue"/>
              <a:cs typeface="Helvetica Neue"/>
              <a:sym typeface="Helvetica Neue"/>
            </a:endParaRPr>
          </a:p>
          <a:p>
            <a:pPr marL="1027113" lvl="0" indent="-512763">
              <a:lnSpc>
                <a:spcPct val="90000"/>
              </a:lnSpc>
              <a:buClr>
                <a:schemeClr val="accent2">
                  <a:lumMod val="75000"/>
                </a:schemeClr>
              </a:buClr>
              <a:buSzPct val="150000"/>
              <a:buFont typeface="Courier New" panose="02070309020205020404" pitchFamily="49" charset="0"/>
              <a:buChar char="o"/>
            </a:pPr>
            <a:r>
              <a:rPr lang="en-US" sz="2000" dirty="0" err="1" smtClean="0">
                <a:solidFill>
                  <a:schemeClr val="dk1"/>
                </a:solidFill>
                <a:latin typeface="+mj-lt"/>
                <a:ea typeface="Helvetica Neue"/>
                <a:cs typeface="Helvetica Neue"/>
                <a:sym typeface="Helvetica Neue"/>
              </a:rPr>
              <a:t>colabora</a:t>
            </a:r>
            <a:r>
              <a:rPr lang="ro-RO" sz="2000" dirty="0" smtClean="0">
                <a:solidFill>
                  <a:schemeClr val="dk1"/>
                </a:solidFill>
                <a:latin typeface="+mj-lt"/>
                <a:ea typeface="Helvetica Neue"/>
                <a:cs typeface="Helvetica Neue"/>
                <a:sym typeface="Helvetica Neue"/>
              </a:rPr>
              <a:t>re</a:t>
            </a:r>
            <a:endParaRPr lang="en-US" sz="2000" dirty="0" smtClean="0">
              <a:solidFill>
                <a:schemeClr val="dk1"/>
              </a:solidFill>
              <a:latin typeface="+mj-lt"/>
              <a:ea typeface="Helvetica Neue"/>
              <a:cs typeface="Helvetica Neue"/>
              <a:sym typeface="Helvetica Neue"/>
            </a:endParaRPr>
          </a:p>
          <a:p>
            <a:pPr marL="1027113" lvl="0" indent="-512763">
              <a:lnSpc>
                <a:spcPct val="90000"/>
              </a:lnSpc>
              <a:buClr>
                <a:schemeClr val="accent2">
                  <a:lumMod val="75000"/>
                </a:schemeClr>
              </a:buClr>
              <a:buSzPct val="150000"/>
              <a:buFont typeface="Courier New" panose="02070309020205020404" pitchFamily="49" charset="0"/>
              <a:buChar char="o"/>
            </a:pPr>
            <a:endParaRPr lang="en-US" sz="2000" i="0" u="none" strike="noStrike" cap="none" dirty="0">
              <a:solidFill>
                <a:schemeClr val="dk1"/>
              </a:solidFill>
              <a:latin typeface="+mj-lt"/>
              <a:ea typeface="Helvetica Neue"/>
              <a:cs typeface="Helvetica Neue"/>
              <a:sym typeface="Helvetica Neue"/>
            </a:endParaRPr>
          </a:p>
          <a:p>
            <a:pPr marL="1027113" lvl="0" indent="-512763">
              <a:lnSpc>
                <a:spcPct val="90000"/>
              </a:lnSpc>
              <a:buClr>
                <a:schemeClr val="accent2">
                  <a:lumMod val="75000"/>
                </a:schemeClr>
              </a:buClr>
              <a:buSzPct val="150000"/>
            </a:pPr>
            <a:r>
              <a:rPr lang="en-US" sz="2000" dirty="0" smtClean="0">
                <a:solidFill>
                  <a:schemeClr val="dk1"/>
                </a:solidFill>
                <a:latin typeface="+mj-lt"/>
                <a:ea typeface="Helvetica Neue"/>
                <a:cs typeface="Helvetica Neue"/>
                <a:sym typeface="Helvetica Neue"/>
              </a:rPr>
              <a:t>              </a:t>
            </a:r>
            <a:r>
              <a:rPr lang="en-US" sz="2000" b="1" dirty="0" smtClean="0">
                <a:solidFill>
                  <a:schemeClr val="accent2">
                    <a:lumMod val="75000"/>
                  </a:schemeClr>
                </a:solidFill>
                <a:latin typeface="+mj-lt"/>
                <a:ea typeface="Helvetica Neue"/>
                <a:cs typeface="Helvetica Neue"/>
                <a:sym typeface="Helvetica Neue"/>
              </a:rPr>
              <a:t>&amp;</a:t>
            </a:r>
          </a:p>
          <a:p>
            <a:pPr marL="1027113" lvl="0" indent="-512763">
              <a:lnSpc>
                <a:spcPct val="90000"/>
              </a:lnSpc>
              <a:buClr>
                <a:schemeClr val="accent2">
                  <a:lumMod val="75000"/>
                </a:schemeClr>
              </a:buClr>
              <a:buSzPct val="150000"/>
            </a:pPr>
            <a:endParaRPr lang="en-US" sz="2000" i="0" u="none" strike="noStrike" cap="none" dirty="0">
              <a:solidFill>
                <a:schemeClr val="dk1"/>
              </a:solidFill>
              <a:latin typeface="+mj-lt"/>
              <a:ea typeface="Helvetica Neue"/>
              <a:cs typeface="Helvetica Neue"/>
              <a:sym typeface="Helvetica Neue"/>
            </a:endParaRPr>
          </a:p>
          <a:p>
            <a:pPr marL="1027113" lvl="0" indent="-512763">
              <a:lnSpc>
                <a:spcPct val="90000"/>
              </a:lnSpc>
              <a:buClr>
                <a:schemeClr val="accent2">
                  <a:lumMod val="75000"/>
                </a:schemeClr>
              </a:buClr>
              <a:buSzPct val="150000"/>
              <a:buFont typeface="Courier New" panose="02070309020205020404" pitchFamily="49" charset="0"/>
              <a:buChar char="o"/>
            </a:pPr>
            <a:r>
              <a:rPr lang="en-US" sz="2000" i="0" u="none" strike="noStrike" cap="none" dirty="0" smtClean="0">
                <a:solidFill>
                  <a:schemeClr val="dk1"/>
                </a:solidFill>
                <a:latin typeface="+mj-lt"/>
                <a:ea typeface="Helvetica Neue"/>
                <a:cs typeface="Helvetica Neue"/>
                <a:sym typeface="Helvetica Neue"/>
              </a:rPr>
              <a:t>Leadership</a:t>
            </a:r>
            <a:r>
              <a:rPr lang="ro-RO" sz="2000" i="0" u="none" strike="noStrike" cap="none" dirty="0" smtClean="0">
                <a:solidFill>
                  <a:schemeClr val="dk1"/>
                </a:solidFill>
                <a:latin typeface="+mj-lt"/>
                <a:ea typeface="Helvetica Neue"/>
                <a:cs typeface="Helvetica Neue"/>
                <a:sym typeface="Helvetica Neue"/>
              </a:rPr>
              <a:t>/conducere</a:t>
            </a:r>
            <a:endParaRPr lang="en-US" sz="2000" i="0" u="none" strike="noStrike" cap="none" dirty="0" smtClean="0">
              <a:solidFill>
                <a:schemeClr val="dk1"/>
              </a:solidFill>
              <a:latin typeface="+mj-lt"/>
              <a:ea typeface="Helvetica Neue"/>
              <a:cs typeface="Helvetica Neue"/>
              <a:sym typeface="Helvetica Neue"/>
            </a:endParaRPr>
          </a:p>
          <a:p>
            <a:pPr marL="1027113" lvl="0" indent="-512763">
              <a:lnSpc>
                <a:spcPct val="90000"/>
              </a:lnSpc>
              <a:buClr>
                <a:schemeClr val="accent2">
                  <a:lumMod val="75000"/>
                </a:schemeClr>
              </a:buClr>
              <a:buSzPct val="150000"/>
              <a:buFont typeface="Courier New" panose="02070309020205020404" pitchFamily="49" charset="0"/>
              <a:buChar char="o"/>
            </a:pPr>
            <a:r>
              <a:rPr lang="ro-RO" sz="2000" dirty="0" smtClean="0">
                <a:solidFill>
                  <a:schemeClr val="dk1"/>
                </a:solidFill>
                <a:latin typeface="+mj-lt"/>
                <a:ea typeface="Helvetica Neue"/>
                <a:cs typeface="Helvetica Neue"/>
                <a:sym typeface="Helvetica Neue"/>
              </a:rPr>
              <a:t>dezvoltare</a:t>
            </a:r>
            <a:r>
              <a:rPr lang="en-US" sz="2000" dirty="0" smtClean="0">
                <a:solidFill>
                  <a:schemeClr val="dk1"/>
                </a:solidFill>
                <a:latin typeface="+mj-lt"/>
                <a:ea typeface="Helvetica Neue"/>
                <a:cs typeface="Helvetica Neue"/>
                <a:sym typeface="Helvetica Neue"/>
              </a:rPr>
              <a:t> </a:t>
            </a:r>
            <a:r>
              <a:rPr lang="en-US" sz="2000" dirty="0" err="1" smtClean="0">
                <a:solidFill>
                  <a:schemeClr val="dk1"/>
                </a:solidFill>
                <a:latin typeface="+mj-lt"/>
                <a:ea typeface="Helvetica Neue"/>
                <a:cs typeface="Helvetica Neue"/>
                <a:sym typeface="Helvetica Neue"/>
              </a:rPr>
              <a:t>personală</a:t>
            </a:r>
            <a:endParaRPr sz="2000" i="0" u="none" strike="noStrike" cap="none" dirty="0">
              <a:solidFill>
                <a:schemeClr val="dk1"/>
              </a:solidFill>
              <a:latin typeface="+mj-lt"/>
              <a:ea typeface="Helvetica Neue"/>
              <a:cs typeface="Helvetica Neue"/>
              <a:sym typeface="Helvetica Neue"/>
            </a:endParaRPr>
          </a:p>
        </p:txBody>
      </p:sp>
      <p:sp>
        <p:nvSpPr>
          <p:cNvPr id="5" name="Google Shape;51;p3"/>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ro-RO" sz="2000" b="1" dirty="0" smtClean="0">
                <a:solidFill>
                  <a:srgbClr val="00B0F0"/>
                </a:solidFill>
                <a:ea typeface="Helvetica Neue"/>
                <a:cs typeface="Helvetica Neue"/>
                <a:sym typeface="Helvetica Neue"/>
              </a:rPr>
              <a:t>COMPETENŢELE SECOLULUI</a:t>
            </a:r>
            <a:r>
              <a:rPr lang="en-US" sz="2000" b="1" dirty="0" smtClean="0">
                <a:solidFill>
                  <a:srgbClr val="00B0F0"/>
                </a:solidFill>
                <a:ea typeface="Helvetica Neue"/>
                <a:cs typeface="Helvetica Neue"/>
                <a:sym typeface="Helvetica Neue"/>
              </a:rPr>
              <a:t> </a:t>
            </a:r>
            <a:r>
              <a:rPr lang="en-US" sz="2000" b="1" dirty="0">
                <a:solidFill>
                  <a:srgbClr val="00B0F0"/>
                </a:solidFill>
                <a:ea typeface="Helvetica Neue"/>
                <a:cs typeface="Helvetica Neue"/>
                <a:sym typeface="Helvetica Neue"/>
              </a:rPr>
              <a:t>XXI </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9451" t="11117"/>
          <a:stretch/>
        </p:blipFill>
        <p:spPr>
          <a:xfrm>
            <a:off x="6313983" y="1864862"/>
            <a:ext cx="4770210" cy="3947807"/>
          </a:xfrm>
          <a:prstGeom prst="rect">
            <a:avLst/>
          </a:prstGeom>
        </p:spPr>
      </p:pic>
    </p:spTree>
    <p:extLst>
      <p:ext uri="{BB962C8B-B14F-4D97-AF65-F5344CB8AC3E}">
        <p14:creationId xmlns:p14="http://schemas.microsoft.com/office/powerpoint/2010/main" val="2630963093"/>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18" name="Google Shape;51;p3"/>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ro-RO" sz="2000" b="1" dirty="0" smtClean="0">
                <a:solidFill>
                  <a:srgbClr val="00B0F0"/>
                </a:solidFill>
                <a:ea typeface="Helvetica Neue"/>
                <a:cs typeface="Helvetica Neue"/>
                <a:sym typeface="Helvetica Neue"/>
              </a:rPr>
              <a:t>COMPETENŢELE SECOLULUI</a:t>
            </a:r>
            <a:r>
              <a:rPr lang="en-US" sz="2000" b="1" dirty="0" smtClean="0">
                <a:solidFill>
                  <a:srgbClr val="00B0F0"/>
                </a:solidFill>
                <a:ea typeface="Helvetica Neue"/>
                <a:cs typeface="Helvetica Neue"/>
                <a:sym typeface="Helvetica Neue"/>
              </a:rPr>
              <a:t> </a:t>
            </a:r>
            <a:r>
              <a:rPr lang="en-US" sz="2000" b="1" dirty="0">
                <a:solidFill>
                  <a:srgbClr val="00B0F0"/>
                </a:solidFill>
                <a:ea typeface="Helvetica Neue"/>
                <a:cs typeface="Helvetica Neue"/>
                <a:sym typeface="Helvetica Neue"/>
              </a:rPr>
              <a:t>XXI </a:t>
            </a:r>
          </a:p>
        </p:txBody>
      </p:sp>
      <p:graphicFrame>
        <p:nvGraphicFramePr>
          <p:cNvPr id="2" name="Diagram 1"/>
          <p:cNvGraphicFramePr/>
          <p:nvPr>
            <p:extLst>
              <p:ext uri="{D42A27DB-BD31-4B8C-83A1-F6EECF244321}">
                <p14:modId xmlns:p14="http://schemas.microsoft.com/office/powerpoint/2010/main" val="451560504"/>
              </p:ext>
            </p:extLst>
          </p:nvPr>
        </p:nvGraphicFramePr>
        <p:xfrm>
          <a:off x="573311" y="1343146"/>
          <a:ext cx="7841049" cy="51202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8948376" y="3271560"/>
            <a:ext cx="2795692" cy="2031325"/>
          </a:xfrm>
          <a:prstGeom prst="rect">
            <a:avLst/>
          </a:prstGeom>
        </p:spPr>
        <p:txBody>
          <a:bodyPr wrap="square">
            <a:spAutoFit/>
          </a:bodyPr>
          <a:lstStyle/>
          <a:p>
            <a:pPr algn="just"/>
            <a:r>
              <a:rPr lang="en-US" sz="1800" i="1" dirty="0" err="1">
                <a:solidFill>
                  <a:schemeClr val="accent2">
                    <a:lumMod val="75000"/>
                  </a:schemeClr>
                </a:solidFill>
                <a:latin typeface="+mj-lt"/>
                <a:sym typeface="Helvetica Neue"/>
              </a:rPr>
              <a:t>Gândiți-vă</a:t>
            </a:r>
            <a:r>
              <a:rPr lang="en-US" sz="1800" i="1" dirty="0">
                <a:solidFill>
                  <a:schemeClr val="accent2">
                    <a:lumMod val="75000"/>
                  </a:schemeClr>
                </a:solidFill>
                <a:latin typeface="+mj-lt"/>
                <a:sym typeface="Helvetica Neue"/>
              </a:rPr>
              <a:t>, </a:t>
            </a:r>
            <a:r>
              <a:rPr lang="en-US" sz="1800" i="1" dirty="0" err="1">
                <a:solidFill>
                  <a:schemeClr val="accent2">
                    <a:lumMod val="75000"/>
                  </a:schemeClr>
                </a:solidFill>
                <a:latin typeface="+mj-lt"/>
                <a:sym typeface="Helvetica Neue"/>
              </a:rPr>
              <a:t>asociați</a:t>
            </a:r>
            <a:r>
              <a:rPr lang="en-US" sz="1800" i="1" dirty="0">
                <a:solidFill>
                  <a:schemeClr val="accent2">
                    <a:lumMod val="75000"/>
                  </a:schemeClr>
                </a:solidFill>
                <a:latin typeface="+mj-lt"/>
                <a:sym typeface="Helvetica Neue"/>
              </a:rPr>
              <a:t> </a:t>
            </a:r>
            <a:r>
              <a:rPr lang="en-US" sz="1800" i="1" dirty="0" err="1">
                <a:solidFill>
                  <a:schemeClr val="accent2">
                    <a:lumMod val="75000"/>
                  </a:schemeClr>
                </a:solidFill>
                <a:latin typeface="+mj-lt"/>
                <a:sym typeface="Helvetica Neue"/>
              </a:rPr>
              <a:t>și</a:t>
            </a:r>
            <a:r>
              <a:rPr lang="en-US" sz="1800" i="1" dirty="0">
                <a:solidFill>
                  <a:schemeClr val="accent2">
                    <a:lumMod val="75000"/>
                  </a:schemeClr>
                </a:solidFill>
                <a:latin typeface="+mj-lt"/>
                <a:sym typeface="Helvetica Neue"/>
              </a:rPr>
              <a:t> </a:t>
            </a:r>
            <a:r>
              <a:rPr lang="ro-RO" sz="1800" i="1" dirty="0">
                <a:solidFill>
                  <a:schemeClr val="accent2">
                    <a:lumMod val="75000"/>
                  </a:schemeClr>
                </a:solidFill>
                <a:latin typeface="+mj-lt"/>
                <a:sym typeface="Helvetica Neue"/>
              </a:rPr>
              <a:t>împărtășiți</a:t>
            </a:r>
            <a:r>
              <a:rPr lang="en-US" sz="1800" i="1" dirty="0">
                <a:solidFill>
                  <a:schemeClr val="accent2">
                    <a:lumMod val="75000"/>
                  </a:schemeClr>
                </a:solidFill>
                <a:latin typeface="+mj-lt"/>
                <a:sym typeface="Helvetica Neue"/>
              </a:rPr>
              <a:t> cu </a:t>
            </a:r>
            <a:r>
              <a:rPr lang="en-US" sz="1800" i="1" dirty="0" err="1" smtClean="0">
                <a:solidFill>
                  <a:schemeClr val="accent2">
                    <a:lumMod val="75000"/>
                  </a:schemeClr>
                </a:solidFill>
                <a:latin typeface="+mj-lt"/>
                <a:sym typeface="Helvetica Neue"/>
              </a:rPr>
              <a:t>grupul</a:t>
            </a:r>
            <a:r>
              <a:rPr lang="en-US" sz="1800" dirty="0" smtClean="0">
                <a:solidFill>
                  <a:schemeClr val="accent2">
                    <a:lumMod val="75000"/>
                  </a:schemeClr>
                </a:solidFill>
                <a:latin typeface="+mj-lt"/>
                <a:ea typeface="Helvetica Neue"/>
                <a:cs typeface="Helvetica Neue"/>
                <a:sym typeface="Helvetica Neue"/>
              </a:rPr>
              <a:t>: </a:t>
            </a:r>
          </a:p>
          <a:p>
            <a:pPr algn="just"/>
            <a:r>
              <a:rPr lang="it-IT" sz="1800" dirty="0" smtClean="0">
                <a:solidFill>
                  <a:srgbClr val="00B0F0"/>
                </a:solidFill>
                <a:latin typeface="+mj-lt"/>
                <a:ea typeface="Helvetica Neue"/>
                <a:cs typeface="Helvetica Neue"/>
                <a:sym typeface="Helvetica Neue"/>
              </a:rPr>
              <a:t>Alege o abilitate. </a:t>
            </a:r>
            <a:endParaRPr lang="ro-RO" sz="1800" dirty="0" smtClean="0">
              <a:solidFill>
                <a:srgbClr val="00B0F0"/>
              </a:solidFill>
              <a:latin typeface="+mj-lt"/>
              <a:ea typeface="Helvetica Neue"/>
              <a:cs typeface="Helvetica Neue"/>
              <a:sym typeface="Helvetica Neue"/>
            </a:endParaRPr>
          </a:p>
          <a:p>
            <a:pPr algn="just"/>
            <a:r>
              <a:rPr lang="it-IT" sz="1800" dirty="0" smtClean="0">
                <a:solidFill>
                  <a:srgbClr val="00B0F0"/>
                </a:solidFill>
                <a:latin typeface="+mj-lt"/>
                <a:ea typeface="Helvetica Neue"/>
                <a:cs typeface="Helvetica Neue"/>
                <a:sym typeface="Helvetica Neue"/>
              </a:rPr>
              <a:t>Ce tehnici artistice a</a:t>
            </a:r>
            <a:r>
              <a:rPr lang="ro-RO" sz="1800" dirty="0" smtClean="0">
                <a:solidFill>
                  <a:srgbClr val="00B0F0"/>
                </a:solidFill>
                <a:latin typeface="+mj-lt"/>
                <a:ea typeface="Helvetica Neue"/>
                <a:cs typeface="Helvetica Neue"/>
                <a:sym typeface="Helvetica Neue"/>
              </a:rPr>
              <a:t>ț</a:t>
            </a:r>
            <a:r>
              <a:rPr lang="it-IT" sz="1800" dirty="0" smtClean="0">
                <a:solidFill>
                  <a:srgbClr val="00B0F0"/>
                </a:solidFill>
                <a:latin typeface="+mj-lt"/>
                <a:ea typeface="Helvetica Neue"/>
                <a:cs typeface="Helvetica Neue"/>
                <a:sym typeface="Helvetica Neue"/>
              </a:rPr>
              <a:t>i putea folosi pentru a dezvolta această abilitate </a:t>
            </a:r>
            <a:r>
              <a:rPr lang="ro-RO" sz="1800" dirty="0" smtClean="0">
                <a:solidFill>
                  <a:srgbClr val="00B0F0"/>
                </a:solidFill>
                <a:latin typeface="+mj-lt"/>
                <a:ea typeface="Helvetica Neue"/>
                <a:cs typeface="Helvetica Neue"/>
                <a:sym typeface="Helvetica Neue"/>
              </a:rPr>
              <a:t>în rândul </a:t>
            </a:r>
            <a:r>
              <a:rPr lang="it-IT" sz="1800" dirty="0" smtClean="0">
                <a:solidFill>
                  <a:srgbClr val="00B0F0"/>
                </a:solidFill>
                <a:latin typeface="+mj-lt"/>
                <a:ea typeface="Helvetica Neue"/>
                <a:cs typeface="Helvetica Neue"/>
                <a:sym typeface="Helvetica Neue"/>
              </a:rPr>
              <a:t>elevi</a:t>
            </a:r>
            <a:r>
              <a:rPr lang="ro-RO" sz="1800" dirty="0" smtClean="0">
                <a:solidFill>
                  <a:srgbClr val="00B0F0"/>
                </a:solidFill>
                <a:latin typeface="+mj-lt"/>
                <a:ea typeface="Helvetica Neue"/>
                <a:cs typeface="Helvetica Neue"/>
                <a:sym typeface="Helvetica Neue"/>
              </a:rPr>
              <a:t>lor</a:t>
            </a:r>
            <a:r>
              <a:rPr lang="en-US" sz="1800" dirty="0" smtClean="0">
                <a:solidFill>
                  <a:srgbClr val="00B0F0"/>
                </a:solidFill>
                <a:latin typeface="+mj-lt"/>
                <a:ea typeface="Helvetica Neue"/>
                <a:cs typeface="Helvetica Neue"/>
                <a:sym typeface="Helvetica Neue"/>
              </a:rPr>
              <a:t>?</a:t>
            </a:r>
            <a:endParaRPr lang="en-US" sz="1800" dirty="0">
              <a:latin typeface="+mj-lt"/>
            </a:endParaRPr>
          </a:p>
        </p:txBody>
      </p:sp>
      <p:pic>
        <p:nvPicPr>
          <p:cNvPr id="20" name="Picture 19"/>
          <p:cNvPicPr>
            <a:picLocks noChangeAspect="1"/>
          </p:cNvPicPr>
          <p:nvPr/>
        </p:nvPicPr>
        <p:blipFill rotWithShape="1">
          <a:blip r:embed="rId8">
            <a:extLst>
              <a:ext uri="{28A0092B-C50C-407E-A947-70E740481C1C}">
                <a14:useLocalDpi xmlns:a14="http://schemas.microsoft.com/office/drawing/2010/main" val="0"/>
              </a:ext>
            </a:extLst>
          </a:blip>
          <a:srcRect l="26510" t="26572" r="26313" b="24128"/>
          <a:stretch/>
        </p:blipFill>
        <p:spPr>
          <a:xfrm>
            <a:off x="9467308" y="2179963"/>
            <a:ext cx="1757827" cy="966804"/>
          </a:xfrm>
          <a:prstGeom prst="rect">
            <a:avLst/>
          </a:prstGeom>
        </p:spPr>
      </p:pic>
    </p:spTree>
    <p:extLst>
      <p:ext uri="{BB962C8B-B14F-4D97-AF65-F5344CB8AC3E}">
        <p14:creationId xmlns:p14="http://schemas.microsoft.com/office/powerpoint/2010/main" val="1269525069"/>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g10c4d38af33_0_5"/>
          <p:cNvSpPr txBox="1"/>
          <p:nvPr/>
        </p:nvSpPr>
        <p:spPr>
          <a:xfrm>
            <a:off x="517297" y="1438090"/>
            <a:ext cx="11450700" cy="538569"/>
          </a:xfrm>
          <a:prstGeom prst="rect">
            <a:avLst/>
          </a:prstGeom>
          <a:noFill/>
          <a:ln>
            <a:noFill/>
          </a:ln>
        </p:spPr>
        <p:txBody>
          <a:bodyPr spcFirstLastPara="1" wrap="square" lIns="91425" tIns="45700" rIns="91425" bIns="45700" anchor="t" anchorCtr="0">
            <a:spAutoFit/>
          </a:bodyPr>
          <a:lstStyle/>
          <a:p>
            <a:pPr marL="342900" marR="0" lvl="0" indent="-165100" algn="l" rtl="0">
              <a:lnSpc>
                <a:spcPct val="100000"/>
              </a:lnSpc>
              <a:spcBef>
                <a:spcPts val="0"/>
              </a:spcBef>
              <a:spcAft>
                <a:spcPts val="0"/>
              </a:spcAft>
              <a:buClr>
                <a:srgbClr val="EC7320"/>
              </a:buClr>
              <a:buSzPts val="2800"/>
              <a:buFont typeface="Noto Sans Symbols"/>
              <a:buNone/>
            </a:pPr>
            <a:endParaRPr lang="en-US" sz="900" b="0" i="0" u="none" strike="noStrike" cap="none" dirty="0">
              <a:solidFill>
                <a:srgbClr val="0070C0"/>
              </a:solidFill>
              <a:latin typeface="Helvetica Neue"/>
              <a:ea typeface="Helvetica Neue"/>
              <a:cs typeface="Helvetica Neue"/>
              <a:sym typeface="Helvetica Neue"/>
            </a:endParaRPr>
          </a:p>
          <a:p>
            <a:pPr marL="342900" marR="0" lvl="0" indent="-165100" algn="l" rtl="0">
              <a:lnSpc>
                <a:spcPct val="100000"/>
              </a:lnSpc>
              <a:spcBef>
                <a:spcPts val="0"/>
              </a:spcBef>
              <a:spcAft>
                <a:spcPts val="0"/>
              </a:spcAft>
              <a:buClr>
                <a:srgbClr val="EC7320"/>
              </a:buClr>
              <a:buSzPts val="2800"/>
              <a:buFont typeface="Noto Sans Symbols"/>
              <a:buNone/>
            </a:pPr>
            <a:r>
              <a:rPr lang="en-US" sz="2000" b="0" i="0" u="none" strike="noStrike" cap="none" dirty="0" smtClean="0">
                <a:solidFill>
                  <a:schemeClr val="dk1"/>
                </a:solidFill>
                <a:latin typeface="Helvetica Neue"/>
                <a:ea typeface="Helvetica Neue"/>
                <a:cs typeface="Helvetica Neue"/>
                <a:sym typeface="Helvetica Neue"/>
              </a:rPr>
              <a:t> </a:t>
            </a:r>
            <a:endParaRPr sz="2000" b="0" i="0" u="none" strike="noStrike" cap="none" dirty="0">
              <a:solidFill>
                <a:schemeClr val="dk1"/>
              </a:solidFill>
              <a:latin typeface="Helvetica Neue"/>
              <a:ea typeface="Helvetica Neue"/>
              <a:cs typeface="Helvetica Neue"/>
              <a:sym typeface="Helvetica Neue"/>
            </a:endParaRPr>
          </a:p>
        </p:txBody>
      </p:sp>
      <p:sp>
        <p:nvSpPr>
          <p:cNvPr id="6" name="Google Shape;51;p3"/>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ro-RO" sz="2000" b="1" dirty="0" smtClean="0">
                <a:solidFill>
                  <a:srgbClr val="00B0F0"/>
                </a:solidFill>
                <a:ea typeface="Helvetica Neue"/>
                <a:cs typeface="Helvetica Neue"/>
                <a:sym typeface="Helvetica Neue"/>
              </a:rPr>
              <a:t>COMPETENŢELE SECOLULUI</a:t>
            </a:r>
            <a:r>
              <a:rPr lang="en-US" sz="2000" b="1" dirty="0" smtClean="0">
                <a:solidFill>
                  <a:srgbClr val="00B0F0"/>
                </a:solidFill>
                <a:ea typeface="Helvetica Neue"/>
                <a:cs typeface="Helvetica Neue"/>
                <a:sym typeface="Helvetica Neue"/>
              </a:rPr>
              <a:t> </a:t>
            </a:r>
            <a:r>
              <a:rPr lang="en-US" sz="2000" b="1" dirty="0">
                <a:solidFill>
                  <a:srgbClr val="00B0F0"/>
                </a:solidFill>
                <a:ea typeface="Helvetica Neue"/>
                <a:cs typeface="Helvetica Neue"/>
                <a:sym typeface="Helvetica Neue"/>
              </a:rPr>
              <a:t>XXI </a:t>
            </a:r>
          </a:p>
        </p:txBody>
      </p:sp>
      <p:graphicFrame>
        <p:nvGraphicFramePr>
          <p:cNvPr id="4" name="Diagram 3"/>
          <p:cNvGraphicFramePr/>
          <p:nvPr>
            <p:extLst>
              <p:ext uri="{D42A27DB-BD31-4B8C-83A1-F6EECF244321}">
                <p14:modId xmlns:p14="http://schemas.microsoft.com/office/powerpoint/2010/main" val="2879734919"/>
              </p:ext>
            </p:extLst>
          </p:nvPr>
        </p:nvGraphicFramePr>
        <p:xfrm>
          <a:off x="1719484" y="104230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1418917"/>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2"/>
          <p:cNvSpPr txBox="1"/>
          <p:nvPr/>
        </p:nvSpPr>
        <p:spPr>
          <a:xfrm>
            <a:off x="835200" y="2601276"/>
            <a:ext cx="10521600" cy="2618423"/>
          </a:xfrm>
          <a:prstGeom prst="rect">
            <a:avLst/>
          </a:prstGeom>
          <a:noFill/>
          <a:ln>
            <a:noFill/>
          </a:ln>
        </p:spPr>
        <p:txBody>
          <a:bodyPr spcFirstLastPara="1" wrap="square" lIns="91425" tIns="45700" rIns="91425" bIns="45700" anchor="t" anchorCtr="0">
            <a:noAutofit/>
          </a:bodyPr>
          <a:lstStyle/>
          <a:p>
            <a:pPr lvl="0" algn="ctr">
              <a:lnSpc>
                <a:spcPct val="70000"/>
              </a:lnSpc>
              <a:buClr>
                <a:schemeClr val="lt1"/>
              </a:buClr>
              <a:buSzPts val="4840"/>
            </a:pPr>
            <a:r>
              <a:rPr lang="ro-RO" sz="6000" b="1" dirty="0" smtClean="0">
                <a:solidFill>
                  <a:schemeClr val="lt1"/>
                </a:solidFill>
                <a:latin typeface="+mj-lt"/>
                <a:ea typeface="Helvetica Neue"/>
                <a:cs typeface="Helvetica Neue"/>
                <a:sym typeface="Helvetica Neue"/>
              </a:rPr>
              <a:t>EDUCAȚIA </a:t>
            </a:r>
            <a:r>
              <a:rPr lang="en-GB" sz="6000" b="1" dirty="0" smtClean="0">
                <a:solidFill>
                  <a:schemeClr val="lt1"/>
                </a:solidFill>
                <a:latin typeface="+mj-lt"/>
                <a:ea typeface="Helvetica Neue"/>
                <a:cs typeface="Helvetica Neue"/>
                <a:sym typeface="Helvetica Neue"/>
              </a:rPr>
              <a:t>INCLU</a:t>
            </a:r>
            <a:r>
              <a:rPr lang="ro-RO" sz="6000" b="1" dirty="0" smtClean="0">
                <a:solidFill>
                  <a:schemeClr val="lt1"/>
                </a:solidFill>
                <a:latin typeface="+mj-lt"/>
                <a:ea typeface="Helvetica Neue"/>
                <a:cs typeface="Helvetica Neue"/>
                <a:sym typeface="Helvetica Neue"/>
              </a:rPr>
              <a:t>ZIVĂ</a:t>
            </a:r>
            <a:endParaRPr lang="en-GB" sz="6000" b="1" dirty="0">
              <a:solidFill>
                <a:schemeClr val="lt1"/>
              </a:solidFill>
              <a:latin typeface="+mj-lt"/>
              <a:ea typeface="Helvetica Neue"/>
              <a:cs typeface="Helvetica Neue"/>
              <a:sym typeface="Helvetica Neue"/>
            </a:endParaRPr>
          </a:p>
        </p:txBody>
      </p:sp>
    </p:spTree>
    <p:extLst>
      <p:ext uri="{BB962C8B-B14F-4D97-AF65-F5344CB8AC3E}">
        <p14:creationId xmlns:p14="http://schemas.microsoft.com/office/powerpoint/2010/main" val="3594868596"/>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g10c4d38af33_0_5"/>
          <p:cNvSpPr txBox="1"/>
          <p:nvPr/>
        </p:nvSpPr>
        <p:spPr>
          <a:xfrm>
            <a:off x="517297" y="1438090"/>
            <a:ext cx="11450700" cy="538569"/>
          </a:xfrm>
          <a:prstGeom prst="rect">
            <a:avLst/>
          </a:prstGeom>
          <a:noFill/>
          <a:ln>
            <a:noFill/>
          </a:ln>
        </p:spPr>
        <p:txBody>
          <a:bodyPr spcFirstLastPara="1" wrap="square" lIns="91425" tIns="45700" rIns="91425" bIns="45700" anchor="t" anchorCtr="0">
            <a:spAutoFit/>
          </a:bodyPr>
          <a:lstStyle/>
          <a:p>
            <a:pPr marL="342900" marR="0" lvl="0" indent="-165100" algn="l" rtl="0">
              <a:lnSpc>
                <a:spcPct val="100000"/>
              </a:lnSpc>
              <a:spcBef>
                <a:spcPts val="0"/>
              </a:spcBef>
              <a:spcAft>
                <a:spcPts val="0"/>
              </a:spcAft>
              <a:buClr>
                <a:srgbClr val="EC7320"/>
              </a:buClr>
              <a:buSzPts val="2800"/>
              <a:buFont typeface="Noto Sans Symbols"/>
              <a:buNone/>
            </a:pPr>
            <a:endParaRPr lang="en-US" sz="900" b="0" i="0" u="none" strike="noStrike" cap="none" dirty="0">
              <a:solidFill>
                <a:srgbClr val="0070C0"/>
              </a:solidFill>
              <a:latin typeface="Helvetica Neue"/>
              <a:ea typeface="Helvetica Neue"/>
              <a:cs typeface="Helvetica Neue"/>
              <a:sym typeface="Helvetica Neue"/>
            </a:endParaRPr>
          </a:p>
          <a:p>
            <a:pPr marL="342900" marR="0" lvl="0" indent="-165100" algn="l" rtl="0">
              <a:lnSpc>
                <a:spcPct val="100000"/>
              </a:lnSpc>
              <a:spcBef>
                <a:spcPts val="0"/>
              </a:spcBef>
              <a:spcAft>
                <a:spcPts val="0"/>
              </a:spcAft>
              <a:buClr>
                <a:srgbClr val="EC7320"/>
              </a:buClr>
              <a:buSzPts val="2800"/>
              <a:buFont typeface="Noto Sans Symbols"/>
              <a:buNone/>
            </a:pPr>
            <a:r>
              <a:rPr lang="en-US" sz="2000" b="0" i="0" u="none" strike="noStrike" cap="none" dirty="0" smtClean="0">
                <a:solidFill>
                  <a:schemeClr val="dk1"/>
                </a:solidFill>
                <a:latin typeface="Helvetica Neue"/>
                <a:ea typeface="Helvetica Neue"/>
                <a:cs typeface="Helvetica Neue"/>
                <a:sym typeface="Helvetica Neue"/>
              </a:rPr>
              <a:t> </a:t>
            </a:r>
            <a:endParaRPr sz="2000" b="0" i="0" u="none" strike="noStrike" cap="none" dirty="0">
              <a:solidFill>
                <a:schemeClr val="dk1"/>
              </a:solidFill>
              <a:latin typeface="Helvetica Neue"/>
              <a:ea typeface="Helvetica Neue"/>
              <a:cs typeface="Helvetica Neue"/>
              <a:sym typeface="Helvetica Neue"/>
            </a:endParaRPr>
          </a:p>
        </p:txBody>
      </p:sp>
      <p:graphicFrame>
        <p:nvGraphicFramePr>
          <p:cNvPr id="3" name="Diagram 2"/>
          <p:cNvGraphicFramePr/>
          <p:nvPr>
            <p:extLst>
              <p:ext uri="{D42A27DB-BD31-4B8C-83A1-F6EECF244321}">
                <p14:modId xmlns:p14="http://schemas.microsoft.com/office/powerpoint/2010/main" val="194321344"/>
              </p:ext>
            </p:extLst>
          </p:nvPr>
        </p:nvGraphicFramePr>
        <p:xfrm>
          <a:off x="0" y="1859092"/>
          <a:ext cx="8904579" cy="45762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2420545929"/>
              </p:ext>
            </p:extLst>
          </p:nvPr>
        </p:nvGraphicFramePr>
        <p:xfrm>
          <a:off x="-62596" y="1438090"/>
          <a:ext cx="8822466" cy="240440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Google Shape;51;p3"/>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en-US" sz="2000" b="1" dirty="0">
                <a:solidFill>
                  <a:srgbClr val="00B0F0"/>
                </a:solidFill>
                <a:latin typeface="+mj-lt"/>
                <a:ea typeface="Helvetica Neue"/>
                <a:cs typeface="Helvetica Neue"/>
                <a:sym typeface="Helvetica Neue"/>
              </a:rPr>
              <a:t>EDUCAȚIA INCLUZIVĂ</a:t>
            </a:r>
          </a:p>
        </p:txBody>
      </p:sp>
    </p:spTree>
    <p:extLst>
      <p:ext uri="{BB962C8B-B14F-4D97-AF65-F5344CB8AC3E}">
        <p14:creationId xmlns:p14="http://schemas.microsoft.com/office/powerpoint/2010/main" val="2214570428"/>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g10c4d38af33_0_5"/>
          <p:cNvSpPr txBox="1"/>
          <p:nvPr/>
        </p:nvSpPr>
        <p:spPr>
          <a:xfrm>
            <a:off x="517297" y="1438090"/>
            <a:ext cx="11450700" cy="538569"/>
          </a:xfrm>
          <a:prstGeom prst="rect">
            <a:avLst/>
          </a:prstGeom>
          <a:noFill/>
          <a:ln>
            <a:noFill/>
          </a:ln>
        </p:spPr>
        <p:txBody>
          <a:bodyPr spcFirstLastPara="1" wrap="square" lIns="91425" tIns="45700" rIns="91425" bIns="45700" anchor="t" anchorCtr="0">
            <a:spAutoFit/>
          </a:bodyPr>
          <a:lstStyle/>
          <a:p>
            <a:pPr marL="342900" marR="0" lvl="0" indent="-165100" algn="l" rtl="0">
              <a:lnSpc>
                <a:spcPct val="100000"/>
              </a:lnSpc>
              <a:spcBef>
                <a:spcPts val="0"/>
              </a:spcBef>
              <a:spcAft>
                <a:spcPts val="0"/>
              </a:spcAft>
              <a:buClr>
                <a:srgbClr val="EC7320"/>
              </a:buClr>
              <a:buSzPts val="2800"/>
              <a:buFont typeface="Noto Sans Symbols"/>
              <a:buNone/>
            </a:pPr>
            <a:endParaRPr lang="en-US" sz="900" b="0" i="0" u="none" strike="noStrike" cap="none" dirty="0">
              <a:solidFill>
                <a:srgbClr val="0070C0"/>
              </a:solidFill>
              <a:latin typeface="Helvetica Neue"/>
              <a:ea typeface="Helvetica Neue"/>
              <a:cs typeface="Helvetica Neue"/>
              <a:sym typeface="Helvetica Neue"/>
            </a:endParaRPr>
          </a:p>
          <a:p>
            <a:pPr marL="342900" marR="0" lvl="0" indent="-165100" algn="l" rtl="0">
              <a:lnSpc>
                <a:spcPct val="100000"/>
              </a:lnSpc>
              <a:spcBef>
                <a:spcPts val="0"/>
              </a:spcBef>
              <a:spcAft>
                <a:spcPts val="0"/>
              </a:spcAft>
              <a:buClr>
                <a:srgbClr val="EC7320"/>
              </a:buClr>
              <a:buSzPts val="2800"/>
              <a:buFont typeface="Noto Sans Symbols"/>
              <a:buNone/>
            </a:pPr>
            <a:r>
              <a:rPr lang="en-US" sz="2000" b="0" i="0" u="none" strike="noStrike" cap="none" dirty="0" smtClean="0">
                <a:solidFill>
                  <a:schemeClr val="dk1"/>
                </a:solidFill>
                <a:latin typeface="Helvetica Neue"/>
                <a:ea typeface="Helvetica Neue"/>
                <a:cs typeface="Helvetica Neue"/>
                <a:sym typeface="Helvetica Neue"/>
              </a:rPr>
              <a:t> </a:t>
            </a:r>
            <a:endParaRPr sz="2000" b="0" i="0" u="none" strike="noStrike" cap="none" dirty="0">
              <a:solidFill>
                <a:schemeClr val="dk1"/>
              </a:solidFill>
              <a:latin typeface="Helvetica Neue"/>
              <a:ea typeface="Helvetica Neue"/>
              <a:cs typeface="Helvetica Neue"/>
              <a:sym typeface="Helvetica Neue"/>
            </a:endParaRPr>
          </a:p>
        </p:txBody>
      </p:sp>
      <p:sp>
        <p:nvSpPr>
          <p:cNvPr id="58" name="Google Shape;58;g10c4d38af33_0_5"/>
          <p:cNvSpPr txBox="1"/>
          <p:nvPr/>
        </p:nvSpPr>
        <p:spPr>
          <a:xfrm>
            <a:off x="517297" y="1598645"/>
            <a:ext cx="11226770" cy="3886376"/>
          </a:xfrm>
          <a:prstGeom prst="rect">
            <a:avLst/>
          </a:prstGeom>
          <a:noFill/>
          <a:ln>
            <a:noFill/>
          </a:ln>
        </p:spPr>
        <p:txBody>
          <a:bodyPr spcFirstLastPara="1" wrap="square" lIns="91425" tIns="45700" rIns="91425" bIns="45700" anchor="t" anchorCtr="0">
            <a:noAutofit/>
          </a:bodyPr>
          <a:lstStyle/>
          <a:p>
            <a:r>
              <a:rPr lang="fr-FR" sz="2000" b="1" dirty="0" smtClean="0">
                <a:solidFill>
                  <a:schemeClr val="accent2">
                    <a:lumMod val="75000"/>
                  </a:schemeClr>
                </a:solidFill>
                <a:latin typeface="+mj-lt"/>
              </a:rPr>
              <a:t>Care </a:t>
            </a:r>
            <a:r>
              <a:rPr lang="fr-FR" sz="2000" b="1" dirty="0" err="1" smtClean="0">
                <a:solidFill>
                  <a:schemeClr val="accent2">
                    <a:lumMod val="75000"/>
                  </a:schemeClr>
                </a:solidFill>
                <a:latin typeface="+mj-lt"/>
              </a:rPr>
              <a:t>sunt</a:t>
            </a:r>
            <a:r>
              <a:rPr lang="fr-FR" sz="2000" b="1" dirty="0" smtClean="0">
                <a:solidFill>
                  <a:schemeClr val="accent2">
                    <a:lumMod val="75000"/>
                  </a:schemeClr>
                </a:solidFill>
                <a:latin typeface="+mj-lt"/>
              </a:rPr>
              <a:t> </a:t>
            </a:r>
            <a:r>
              <a:rPr lang="fr-FR" sz="2000" b="1" dirty="0" err="1" smtClean="0">
                <a:solidFill>
                  <a:schemeClr val="accent2">
                    <a:lumMod val="75000"/>
                  </a:schemeClr>
                </a:solidFill>
                <a:latin typeface="+mj-lt"/>
              </a:rPr>
              <a:t>principiile</a:t>
            </a:r>
            <a:r>
              <a:rPr lang="fr-FR" sz="2000" b="1" dirty="0" smtClean="0">
                <a:solidFill>
                  <a:schemeClr val="accent2">
                    <a:lumMod val="75000"/>
                  </a:schemeClr>
                </a:solidFill>
                <a:latin typeface="+mj-lt"/>
              </a:rPr>
              <a:t> de </a:t>
            </a:r>
            <a:r>
              <a:rPr lang="fr-FR" sz="2000" b="1" dirty="0" err="1" smtClean="0">
                <a:solidFill>
                  <a:schemeClr val="accent2">
                    <a:lumMod val="75000"/>
                  </a:schemeClr>
                </a:solidFill>
                <a:latin typeface="+mj-lt"/>
              </a:rPr>
              <a:t>bază</a:t>
            </a:r>
            <a:r>
              <a:rPr lang="fr-FR" sz="2000" b="1" dirty="0" smtClean="0">
                <a:solidFill>
                  <a:schemeClr val="accent2">
                    <a:lumMod val="75000"/>
                  </a:schemeClr>
                </a:solidFill>
                <a:latin typeface="+mj-lt"/>
              </a:rPr>
              <a:t> ale E</a:t>
            </a:r>
            <a:r>
              <a:rPr lang="ro-RO" sz="2000" b="1" dirty="0" smtClean="0">
                <a:solidFill>
                  <a:schemeClr val="accent2">
                    <a:lumMod val="75000"/>
                  </a:schemeClr>
                </a:solidFill>
                <a:latin typeface="+mj-lt"/>
              </a:rPr>
              <a:t>I</a:t>
            </a:r>
            <a:r>
              <a:rPr lang="en-US" sz="2000" b="1" dirty="0" smtClean="0">
                <a:solidFill>
                  <a:schemeClr val="accent2">
                    <a:lumMod val="75000"/>
                  </a:schemeClr>
                </a:solidFill>
                <a:latin typeface="+mj-lt"/>
              </a:rPr>
              <a:t>?</a:t>
            </a:r>
          </a:p>
          <a:p>
            <a:pPr algn="just"/>
            <a:endParaRPr lang="en-US" sz="2000" b="1" i="1" dirty="0">
              <a:latin typeface="+mj-lt"/>
            </a:endParaRPr>
          </a:p>
          <a:p>
            <a:pPr marL="627063" lvl="0" indent="-514350" algn="just">
              <a:lnSpc>
                <a:spcPct val="150000"/>
              </a:lnSpc>
              <a:buClr>
                <a:schemeClr val="accent2"/>
              </a:buClr>
              <a:buFont typeface="Courier New" panose="02070309020205020404" pitchFamily="49" charset="0"/>
              <a:buChar char="o"/>
            </a:pPr>
            <a:r>
              <a:rPr lang="en-US" sz="2000" dirty="0" err="1" smtClean="0">
                <a:latin typeface="+mj-lt"/>
              </a:rPr>
              <a:t>Tuturor</a:t>
            </a:r>
            <a:r>
              <a:rPr lang="en-US" sz="2000" dirty="0" smtClean="0">
                <a:latin typeface="+mj-lt"/>
              </a:rPr>
              <a:t> </a:t>
            </a:r>
            <a:r>
              <a:rPr lang="en-US" sz="2000" dirty="0" err="1" smtClean="0">
                <a:latin typeface="+mj-lt"/>
              </a:rPr>
              <a:t>copiilor</a:t>
            </a:r>
            <a:r>
              <a:rPr lang="en-US" sz="2000" dirty="0" smtClean="0">
                <a:latin typeface="+mj-lt"/>
              </a:rPr>
              <a:t> </a:t>
            </a:r>
            <a:r>
              <a:rPr lang="en-US" sz="2000" dirty="0" err="1" smtClean="0">
                <a:latin typeface="+mj-lt"/>
              </a:rPr>
              <a:t>ar</a:t>
            </a:r>
            <a:r>
              <a:rPr lang="en-US" sz="2000" dirty="0" smtClean="0">
                <a:latin typeface="+mj-lt"/>
              </a:rPr>
              <a:t> </a:t>
            </a:r>
            <a:r>
              <a:rPr lang="en-US" sz="2000" dirty="0" err="1" smtClean="0">
                <a:latin typeface="+mj-lt"/>
              </a:rPr>
              <a:t>trebui</a:t>
            </a:r>
            <a:r>
              <a:rPr lang="en-US" sz="2000" dirty="0" smtClean="0">
                <a:latin typeface="+mj-lt"/>
              </a:rPr>
              <a:t> </a:t>
            </a:r>
            <a:r>
              <a:rPr lang="en-US" sz="2000" dirty="0" err="1" smtClean="0">
                <a:latin typeface="+mj-lt"/>
              </a:rPr>
              <a:t>să</a:t>
            </a:r>
            <a:r>
              <a:rPr lang="en-US" sz="2000" dirty="0" smtClean="0">
                <a:latin typeface="+mj-lt"/>
              </a:rPr>
              <a:t> li se </a:t>
            </a:r>
            <a:r>
              <a:rPr lang="en-US" sz="2000" dirty="0" err="1" smtClean="0">
                <a:latin typeface="+mj-lt"/>
              </a:rPr>
              <a:t>ofere</a:t>
            </a:r>
            <a:r>
              <a:rPr lang="en-US" sz="2000" dirty="0" smtClean="0">
                <a:latin typeface="+mj-lt"/>
              </a:rPr>
              <a:t> </a:t>
            </a:r>
            <a:r>
              <a:rPr lang="en-US" sz="2000" dirty="0" err="1" smtClean="0">
                <a:latin typeface="+mj-lt"/>
              </a:rPr>
              <a:t>posibilitatea</a:t>
            </a:r>
            <a:r>
              <a:rPr lang="en-US" sz="2000" dirty="0" smtClean="0">
                <a:latin typeface="+mj-lt"/>
              </a:rPr>
              <a:t> de a se </a:t>
            </a:r>
            <a:r>
              <a:rPr lang="en-US" sz="2000" dirty="0" err="1" smtClean="0">
                <a:latin typeface="+mj-lt"/>
              </a:rPr>
              <a:t>exprima</a:t>
            </a:r>
            <a:r>
              <a:rPr lang="en-US" sz="2000" dirty="0" smtClean="0">
                <a:latin typeface="+mj-lt"/>
              </a:rPr>
              <a:t> </a:t>
            </a:r>
            <a:r>
              <a:rPr lang="ro-RO" sz="2000" dirty="0" smtClean="0">
                <a:latin typeface="+mj-lt"/>
              </a:rPr>
              <a:t>pe rând </a:t>
            </a:r>
            <a:r>
              <a:rPr lang="en-US" sz="2000" dirty="0" err="1" smtClean="0">
                <a:latin typeface="+mj-lt"/>
              </a:rPr>
              <a:t>și</a:t>
            </a:r>
            <a:r>
              <a:rPr lang="en-US" sz="2000" dirty="0" smtClean="0">
                <a:latin typeface="+mj-lt"/>
              </a:rPr>
              <a:t> de a </a:t>
            </a:r>
            <a:r>
              <a:rPr lang="en-US" sz="2000" dirty="0" err="1" smtClean="0">
                <a:latin typeface="+mj-lt"/>
              </a:rPr>
              <a:t>folosi</a:t>
            </a:r>
            <a:r>
              <a:rPr lang="en-US" sz="2000" dirty="0" smtClean="0">
                <a:latin typeface="+mj-lt"/>
              </a:rPr>
              <a:t> </a:t>
            </a:r>
            <a:r>
              <a:rPr lang="ro-RO" sz="2000" dirty="0" smtClean="0">
                <a:latin typeface="+mj-lt"/>
              </a:rPr>
              <a:t>de </a:t>
            </a:r>
            <a:r>
              <a:rPr lang="en-US" sz="2000" dirty="0" smtClean="0">
                <a:latin typeface="+mj-lt"/>
              </a:rPr>
              <a:t>aspect</a:t>
            </a:r>
            <a:r>
              <a:rPr lang="ro-RO" sz="2000" dirty="0" smtClean="0">
                <a:latin typeface="+mj-lt"/>
              </a:rPr>
              <a:t>ele</a:t>
            </a:r>
            <a:r>
              <a:rPr lang="en-US" sz="2000" dirty="0" smtClean="0">
                <a:latin typeface="+mj-lt"/>
              </a:rPr>
              <a:t> la care </a:t>
            </a:r>
            <a:r>
              <a:rPr lang="en-US" sz="2000" dirty="0" err="1" smtClean="0">
                <a:latin typeface="+mj-lt"/>
              </a:rPr>
              <a:t>sunt</a:t>
            </a:r>
            <a:r>
              <a:rPr lang="en-US" sz="2000" dirty="0" smtClean="0">
                <a:latin typeface="+mj-lt"/>
              </a:rPr>
              <a:t> </a:t>
            </a:r>
            <a:r>
              <a:rPr lang="en-US" sz="2000" dirty="0" err="1" smtClean="0">
                <a:latin typeface="+mj-lt"/>
              </a:rPr>
              <a:t>buni</a:t>
            </a:r>
            <a:r>
              <a:rPr lang="en-US" sz="2000" dirty="0" smtClean="0">
                <a:latin typeface="+mj-lt"/>
              </a:rPr>
              <a:t>.</a:t>
            </a:r>
            <a:endParaRPr lang="en-US" sz="2000" dirty="0">
              <a:latin typeface="+mj-lt"/>
            </a:endParaRPr>
          </a:p>
          <a:p>
            <a:pPr marL="627063" lvl="0" indent="-514350" algn="just">
              <a:lnSpc>
                <a:spcPct val="150000"/>
              </a:lnSpc>
              <a:buClr>
                <a:schemeClr val="accent2"/>
              </a:buClr>
              <a:buFont typeface="Courier New" panose="02070309020205020404" pitchFamily="49" charset="0"/>
              <a:buChar char="o"/>
            </a:pPr>
            <a:r>
              <a:rPr lang="en-US" sz="2000" dirty="0" err="1" smtClean="0">
                <a:latin typeface="+mj-lt"/>
              </a:rPr>
              <a:t>Adaptările</a:t>
            </a:r>
            <a:r>
              <a:rPr lang="en-US" sz="2000" dirty="0" smtClean="0">
                <a:latin typeface="+mj-lt"/>
              </a:rPr>
              <a:t> </a:t>
            </a:r>
            <a:r>
              <a:rPr lang="en-US" sz="2000" dirty="0" err="1" smtClean="0">
                <a:latin typeface="+mj-lt"/>
              </a:rPr>
              <a:t>ar</a:t>
            </a:r>
            <a:r>
              <a:rPr lang="en-US" sz="2000" dirty="0" smtClean="0">
                <a:latin typeface="+mj-lt"/>
              </a:rPr>
              <a:t> </a:t>
            </a:r>
            <a:r>
              <a:rPr lang="en-US" sz="2000" dirty="0" err="1" smtClean="0">
                <a:latin typeface="+mj-lt"/>
              </a:rPr>
              <a:t>trebui</a:t>
            </a:r>
            <a:r>
              <a:rPr lang="en-US" sz="2000" dirty="0" smtClean="0">
                <a:latin typeface="+mj-lt"/>
              </a:rPr>
              <a:t> </a:t>
            </a:r>
            <a:r>
              <a:rPr lang="en-US" sz="2000" dirty="0" err="1" smtClean="0">
                <a:latin typeface="+mj-lt"/>
              </a:rPr>
              <a:t>să</a:t>
            </a:r>
            <a:r>
              <a:rPr lang="en-US" sz="2000" dirty="0" smtClean="0">
                <a:latin typeface="+mj-lt"/>
              </a:rPr>
              <a:t> fie </a:t>
            </a:r>
            <a:r>
              <a:rPr lang="ro-RO" sz="2000" dirty="0" smtClean="0">
                <a:latin typeface="+mj-lt"/>
              </a:rPr>
              <a:t>destinate</a:t>
            </a:r>
            <a:r>
              <a:rPr lang="en-US" sz="2000" dirty="0" smtClean="0">
                <a:latin typeface="+mj-lt"/>
              </a:rPr>
              <a:t> </a:t>
            </a:r>
            <a:r>
              <a:rPr lang="en-US" sz="2000" dirty="0" err="1" smtClean="0">
                <a:latin typeface="+mj-lt"/>
              </a:rPr>
              <a:t>nevoilor</a:t>
            </a:r>
            <a:r>
              <a:rPr lang="en-US" sz="2000" dirty="0" smtClean="0">
                <a:latin typeface="+mj-lt"/>
              </a:rPr>
              <a:t> </a:t>
            </a:r>
            <a:r>
              <a:rPr lang="en-US" sz="2000" dirty="0" err="1" smtClean="0">
                <a:latin typeface="+mj-lt"/>
              </a:rPr>
              <a:t>tuturor</a:t>
            </a:r>
            <a:r>
              <a:rPr lang="en-US" sz="2000" dirty="0" smtClean="0">
                <a:latin typeface="+mj-lt"/>
              </a:rPr>
              <a:t> </a:t>
            </a:r>
            <a:r>
              <a:rPr lang="en-US" sz="2000" dirty="0" err="1" smtClean="0">
                <a:latin typeface="+mj-lt"/>
              </a:rPr>
              <a:t>elevilor</a:t>
            </a:r>
            <a:r>
              <a:rPr lang="en-US" sz="2000" dirty="0" smtClean="0">
                <a:latin typeface="+mj-lt"/>
              </a:rPr>
              <a:t>.</a:t>
            </a:r>
            <a:endParaRPr lang="en-US" sz="2000" dirty="0">
              <a:latin typeface="+mj-lt"/>
            </a:endParaRPr>
          </a:p>
          <a:p>
            <a:pPr marL="627063" lvl="0" indent="-514350" algn="just">
              <a:lnSpc>
                <a:spcPct val="150000"/>
              </a:lnSpc>
              <a:buClr>
                <a:schemeClr val="accent2"/>
              </a:buClr>
              <a:buFont typeface="Courier New" panose="02070309020205020404" pitchFamily="49" charset="0"/>
              <a:buChar char="o"/>
            </a:pPr>
            <a:r>
              <a:rPr lang="pt-BR" sz="2000" dirty="0" smtClean="0">
                <a:latin typeface="+mj-lt"/>
              </a:rPr>
              <a:t>Tehnologia actuală ar trebui utilizată în mod eficient</a:t>
            </a:r>
            <a:r>
              <a:rPr lang="en-US" sz="2000" dirty="0" smtClean="0">
                <a:latin typeface="+mj-lt"/>
              </a:rPr>
              <a:t>.</a:t>
            </a:r>
            <a:endParaRPr lang="en-US" sz="2000" dirty="0">
              <a:latin typeface="+mj-lt"/>
            </a:endParaRPr>
          </a:p>
          <a:p>
            <a:pPr marL="627063" lvl="0" indent="-514350" algn="just">
              <a:lnSpc>
                <a:spcPct val="150000"/>
              </a:lnSpc>
              <a:buClr>
                <a:schemeClr val="accent2"/>
              </a:buClr>
              <a:buFont typeface="Courier New" panose="02070309020205020404" pitchFamily="49" charset="0"/>
              <a:buChar char="o"/>
            </a:pPr>
            <a:r>
              <a:rPr lang="en-US" sz="2000" dirty="0" err="1" smtClean="0">
                <a:latin typeface="+mj-lt"/>
              </a:rPr>
              <a:t>Incluziunea</a:t>
            </a:r>
            <a:r>
              <a:rPr lang="en-US" sz="2000" dirty="0" smtClean="0">
                <a:latin typeface="+mj-lt"/>
              </a:rPr>
              <a:t> </a:t>
            </a:r>
            <a:r>
              <a:rPr lang="en-US" sz="2000" dirty="0" err="1" smtClean="0">
                <a:latin typeface="+mj-lt"/>
              </a:rPr>
              <a:t>ar</a:t>
            </a:r>
            <a:r>
              <a:rPr lang="en-US" sz="2000" dirty="0" smtClean="0">
                <a:latin typeface="+mj-lt"/>
              </a:rPr>
              <a:t> </a:t>
            </a:r>
            <a:r>
              <a:rPr lang="en-US" sz="2000" dirty="0" err="1" smtClean="0">
                <a:latin typeface="+mj-lt"/>
              </a:rPr>
              <a:t>trebui</a:t>
            </a:r>
            <a:r>
              <a:rPr lang="en-US" sz="2000" dirty="0" smtClean="0">
                <a:latin typeface="+mj-lt"/>
              </a:rPr>
              <a:t> </a:t>
            </a:r>
            <a:r>
              <a:rPr lang="en-US" sz="2000" dirty="0" err="1" smtClean="0">
                <a:latin typeface="+mj-lt"/>
              </a:rPr>
              <a:t>luată</a:t>
            </a:r>
            <a:r>
              <a:rPr lang="en-US" sz="2000" dirty="0" smtClean="0">
                <a:latin typeface="+mj-lt"/>
              </a:rPr>
              <a:t> </a:t>
            </a:r>
            <a:r>
              <a:rPr lang="en-US" sz="2000" dirty="0" err="1" smtClean="0">
                <a:latin typeface="+mj-lt"/>
              </a:rPr>
              <a:t>în</a:t>
            </a:r>
            <a:r>
              <a:rPr lang="en-US" sz="2000" dirty="0" smtClean="0">
                <a:latin typeface="+mj-lt"/>
              </a:rPr>
              <a:t> </a:t>
            </a:r>
            <a:r>
              <a:rPr lang="en-US" sz="2000" dirty="0" err="1" smtClean="0">
                <a:latin typeface="+mj-lt"/>
              </a:rPr>
              <a:t>considerare</a:t>
            </a:r>
            <a:r>
              <a:rPr lang="en-US" sz="2000" dirty="0" smtClean="0">
                <a:latin typeface="+mj-lt"/>
              </a:rPr>
              <a:t> nu </a:t>
            </a:r>
            <a:r>
              <a:rPr lang="en-US" sz="2000" dirty="0" err="1" smtClean="0">
                <a:latin typeface="+mj-lt"/>
              </a:rPr>
              <a:t>numai</a:t>
            </a:r>
            <a:r>
              <a:rPr lang="en-US" sz="2000" dirty="0" smtClean="0">
                <a:latin typeface="+mj-lt"/>
              </a:rPr>
              <a:t> </a:t>
            </a:r>
            <a:r>
              <a:rPr lang="en-US" sz="2000" dirty="0" err="1" smtClean="0">
                <a:latin typeface="+mj-lt"/>
              </a:rPr>
              <a:t>într</a:t>
            </a:r>
            <a:r>
              <a:rPr lang="en-US" sz="2000" dirty="0" smtClean="0">
                <a:latin typeface="+mj-lt"/>
              </a:rPr>
              <a:t>-un context </a:t>
            </a:r>
            <a:r>
              <a:rPr lang="en-US" sz="2000" dirty="0" err="1" smtClean="0">
                <a:latin typeface="+mj-lt"/>
              </a:rPr>
              <a:t>fizic</a:t>
            </a:r>
            <a:r>
              <a:rPr lang="en-US" sz="2000" dirty="0" smtClean="0">
                <a:latin typeface="+mj-lt"/>
              </a:rPr>
              <a:t>, ci </a:t>
            </a:r>
            <a:r>
              <a:rPr lang="en-US" sz="2000" dirty="0" err="1" smtClean="0">
                <a:latin typeface="+mj-lt"/>
              </a:rPr>
              <a:t>și</a:t>
            </a:r>
            <a:r>
              <a:rPr lang="en-US" sz="2000" dirty="0" smtClean="0">
                <a:latin typeface="+mj-lt"/>
              </a:rPr>
              <a:t> </a:t>
            </a:r>
            <a:r>
              <a:rPr lang="en-US" sz="2000" dirty="0" err="1" smtClean="0">
                <a:latin typeface="+mj-lt"/>
              </a:rPr>
              <a:t>în</a:t>
            </a:r>
            <a:r>
              <a:rPr lang="en-US" sz="2000" dirty="0" smtClean="0">
                <a:latin typeface="+mj-lt"/>
              </a:rPr>
              <a:t> </a:t>
            </a:r>
            <a:r>
              <a:rPr lang="en-US" sz="2000" dirty="0" err="1" smtClean="0">
                <a:latin typeface="+mj-lt"/>
              </a:rPr>
              <a:t>ceea</a:t>
            </a:r>
            <a:r>
              <a:rPr lang="en-US" sz="2000" dirty="0" smtClean="0">
                <a:latin typeface="+mj-lt"/>
              </a:rPr>
              <a:t> </a:t>
            </a:r>
            <a:r>
              <a:rPr lang="en-US" sz="2000" dirty="0" err="1" smtClean="0">
                <a:latin typeface="+mj-lt"/>
              </a:rPr>
              <a:t>ce</a:t>
            </a:r>
            <a:r>
              <a:rPr lang="en-US" sz="2000" dirty="0" smtClean="0">
                <a:latin typeface="+mj-lt"/>
              </a:rPr>
              <a:t> </a:t>
            </a:r>
            <a:r>
              <a:rPr lang="en-US" sz="2000" dirty="0" err="1" smtClean="0">
                <a:latin typeface="+mj-lt"/>
              </a:rPr>
              <a:t>privește</a:t>
            </a:r>
            <a:r>
              <a:rPr lang="en-US" sz="2000" dirty="0" smtClean="0">
                <a:latin typeface="+mj-lt"/>
              </a:rPr>
              <a:t> </a:t>
            </a:r>
            <a:r>
              <a:rPr lang="en-US" sz="2000" dirty="0" err="1" smtClean="0">
                <a:latin typeface="+mj-lt"/>
              </a:rPr>
              <a:t>practicile</a:t>
            </a:r>
            <a:r>
              <a:rPr lang="en-US" sz="2000" dirty="0" smtClean="0">
                <a:latin typeface="+mj-lt"/>
              </a:rPr>
              <a:t> cognitive, </a:t>
            </a:r>
            <a:r>
              <a:rPr lang="en-US" sz="2000" dirty="0" err="1" smtClean="0">
                <a:latin typeface="+mj-lt"/>
              </a:rPr>
              <a:t>sociale</a:t>
            </a:r>
            <a:r>
              <a:rPr lang="en-US" sz="2000" dirty="0" smtClean="0">
                <a:latin typeface="+mj-lt"/>
              </a:rPr>
              <a:t>, </a:t>
            </a:r>
            <a:r>
              <a:rPr lang="en-US" sz="2000" dirty="0" err="1" smtClean="0">
                <a:latin typeface="+mj-lt"/>
              </a:rPr>
              <a:t>afective</a:t>
            </a:r>
            <a:r>
              <a:rPr lang="en-US" sz="2000" dirty="0" smtClean="0">
                <a:latin typeface="+mj-lt"/>
              </a:rPr>
              <a:t>, </a:t>
            </a:r>
            <a:r>
              <a:rPr lang="en-US" sz="2000" dirty="0" err="1" smtClean="0">
                <a:latin typeface="+mj-lt"/>
              </a:rPr>
              <a:t>educaționale</a:t>
            </a:r>
            <a:r>
              <a:rPr lang="en-US" sz="2000" dirty="0" smtClean="0">
                <a:latin typeface="+mj-lt"/>
              </a:rPr>
              <a:t>.</a:t>
            </a:r>
            <a:endParaRPr lang="en-US" sz="2000" dirty="0">
              <a:latin typeface="+mj-lt"/>
            </a:endParaRPr>
          </a:p>
          <a:p>
            <a:pPr marL="627063" lvl="0" indent="-514350" algn="just">
              <a:lnSpc>
                <a:spcPct val="150000"/>
              </a:lnSpc>
              <a:buClr>
                <a:schemeClr val="accent2"/>
              </a:buClr>
              <a:buFont typeface="Courier New" panose="02070309020205020404" pitchFamily="49" charset="0"/>
              <a:buChar char="o"/>
            </a:pPr>
            <a:r>
              <a:rPr lang="ro-RO" sz="2000" dirty="0" smtClean="0">
                <a:solidFill>
                  <a:schemeClr val="accent2">
                    <a:lumMod val="75000"/>
                  </a:schemeClr>
                </a:solidFill>
                <a:latin typeface="+mj-lt"/>
              </a:rPr>
              <a:t>Elevii ar trebui aşezaţi în clasă fără a-i separa</a:t>
            </a:r>
            <a:r>
              <a:rPr lang="en-US" sz="2000" dirty="0" smtClean="0">
                <a:solidFill>
                  <a:schemeClr val="accent2">
                    <a:lumMod val="75000"/>
                  </a:schemeClr>
                </a:solidFill>
                <a:latin typeface="+mj-lt"/>
              </a:rPr>
              <a:t>.</a:t>
            </a:r>
            <a:endParaRPr lang="en-US" sz="2000" dirty="0">
              <a:solidFill>
                <a:schemeClr val="accent2">
                  <a:lumMod val="75000"/>
                </a:schemeClr>
              </a:solidFill>
              <a:latin typeface="+mj-lt"/>
            </a:endParaRPr>
          </a:p>
          <a:p>
            <a:endParaRPr lang="en-US" sz="2000" b="1" i="1" dirty="0" smtClean="0">
              <a:solidFill>
                <a:srgbClr val="FF0000"/>
              </a:solidFill>
              <a:latin typeface="+mj-lt"/>
            </a:endParaRPr>
          </a:p>
          <a:p>
            <a:endParaRPr lang="en-US" sz="2000" b="1" i="1" dirty="0">
              <a:latin typeface="+mj-lt"/>
            </a:endParaRPr>
          </a:p>
        </p:txBody>
      </p:sp>
      <p:sp>
        <p:nvSpPr>
          <p:cNvPr id="5" name="Google Shape;51;p3"/>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en-US" sz="2000" b="1" dirty="0">
                <a:solidFill>
                  <a:srgbClr val="00B0F0"/>
                </a:solidFill>
                <a:ea typeface="Helvetica Neue"/>
                <a:cs typeface="Helvetica Neue"/>
                <a:sym typeface="Helvetica Neue"/>
              </a:rPr>
              <a:t>EDUCAȚIA INCLUZIVĂ</a:t>
            </a:r>
          </a:p>
          <a:p>
            <a:pPr lvl="0" algn="r">
              <a:lnSpc>
                <a:spcPct val="90000"/>
              </a:lnSpc>
              <a:buClr>
                <a:schemeClr val="dk1"/>
              </a:buClr>
              <a:buSzPts val="4800"/>
            </a:pPr>
            <a:r>
              <a:rPr lang="en-US" sz="2000" b="1" dirty="0" err="1" smtClean="0">
                <a:solidFill>
                  <a:schemeClr val="accent4"/>
                </a:solidFill>
                <a:latin typeface="Helvetica Neue"/>
                <a:ea typeface="Helvetica Neue"/>
                <a:cs typeface="Helvetica Neue"/>
                <a:sym typeface="Helvetica Neue"/>
              </a:rPr>
              <a:t>Princip</a:t>
            </a:r>
            <a:r>
              <a:rPr lang="ro-RO" sz="2000" b="1" dirty="0" smtClean="0">
                <a:solidFill>
                  <a:schemeClr val="accent4"/>
                </a:solidFill>
                <a:latin typeface="Helvetica Neue"/>
                <a:ea typeface="Helvetica Neue"/>
                <a:cs typeface="Helvetica Neue"/>
                <a:sym typeface="Helvetica Neue"/>
              </a:rPr>
              <a:t>ii</a:t>
            </a:r>
            <a:endParaRPr lang="en-US" sz="2000" b="1" dirty="0">
              <a:solidFill>
                <a:schemeClr val="accent4"/>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635581615"/>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g10c4d38af33_0_5"/>
          <p:cNvSpPr txBox="1"/>
          <p:nvPr/>
        </p:nvSpPr>
        <p:spPr>
          <a:xfrm>
            <a:off x="517297" y="1438090"/>
            <a:ext cx="11450700" cy="538569"/>
          </a:xfrm>
          <a:prstGeom prst="rect">
            <a:avLst/>
          </a:prstGeom>
          <a:noFill/>
          <a:ln>
            <a:noFill/>
          </a:ln>
        </p:spPr>
        <p:txBody>
          <a:bodyPr spcFirstLastPara="1" wrap="square" lIns="91425" tIns="45700" rIns="91425" bIns="45700" anchor="t" anchorCtr="0">
            <a:spAutoFit/>
          </a:bodyPr>
          <a:lstStyle/>
          <a:p>
            <a:pPr marL="342900" marR="0" lvl="0" indent="-165100" algn="l" rtl="0">
              <a:lnSpc>
                <a:spcPct val="100000"/>
              </a:lnSpc>
              <a:spcBef>
                <a:spcPts val="0"/>
              </a:spcBef>
              <a:spcAft>
                <a:spcPts val="0"/>
              </a:spcAft>
              <a:buClr>
                <a:srgbClr val="EC7320"/>
              </a:buClr>
              <a:buSzPts val="2800"/>
              <a:buFont typeface="Noto Sans Symbols"/>
              <a:buNone/>
            </a:pPr>
            <a:endParaRPr lang="en-US" sz="900" b="0" i="0" u="none" strike="noStrike" cap="none" dirty="0">
              <a:solidFill>
                <a:srgbClr val="0070C0"/>
              </a:solidFill>
              <a:latin typeface="Helvetica Neue"/>
              <a:ea typeface="Helvetica Neue"/>
              <a:cs typeface="Helvetica Neue"/>
              <a:sym typeface="Helvetica Neue"/>
            </a:endParaRPr>
          </a:p>
          <a:p>
            <a:pPr marL="342900" marR="0" lvl="0" indent="-165100" algn="l" rtl="0">
              <a:lnSpc>
                <a:spcPct val="100000"/>
              </a:lnSpc>
              <a:spcBef>
                <a:spcPts val="0"/>
              </a:spcBef>
              <a:spcAft>
                <a:spcPts val="0"/>
              </a:spcAft>
              <a:buClr>
                <a:srgbClr val="EC7320"/>
              </a:buClr>
              <a:buSzPts val="2800"/>
              <a:buFont typeface="Noto Sans Symbols"/>
              <a:buNone/>
            </a:pPr>
            <a:r>
              <a:rPr lang="en-US" sz="2000" b="0" i="0" u="none" strike="noStrike" cap="none" dirty="0" smtClean="0">
                <a:solidFill>
                  <a:schemeClr val="dk1"/>
                </a:solidFill>
                <a:latin typeface="Helvetica Neue"/>
                <a:ea typeface="Helvetica Neue"/>
                <a:cs typeface="Helvetica Neue"/>
                <a:sym typeface="Helvetica Neue"/>
              </a:rPr>
              <a:t> </a:t>
            </a:r>
            <a:endParaRPr sz="2000" b="0" i="0" u="none" strike="noStrike" cap="none" dirty="0">
              <a:solidFill>
                <a:schemeClr val="dk1"/>
              </a:solidFill>
              <a:latin typeface="Helvetica Neue"/>
              <a:ea typeface="Helvetica Neue"/>
              <a:cs typeface="Helvetica Neue"/>
              <a:sym typeface="Helvetica Neue"/>
            </a:endParaRPr>
          </a:p>
        </p:txBody>
      </p:sp>
      <p:sp>
        <p:nvSpPr>
          <p:cNvPr id="58" name="Google Shape;58;g10c4d38af33_0_5"/>
          <p:cNvSpPr txBox="1"/>
          <p:nvPr/>
        </p:nvSpPr>
        <p:spPr>
          <a:xfrm>
            <a:off x="621591" y="1703939"/>
            <a:ext cx="11122477" cy="3886376"/>
          </a:xfrm>
          <a:prstGeom prst="rect">
            <a:avLst/>
          </a:prstGeom>
          <a:noFill/>
          <a:ln>
            <a:noFill/>
          </a:ln>
        </p:spPr>
        <p:txBody>
          <a:bodyPr spcFirstLastPara="1" wrap="square" lIns="91425" tIns="45700" rIns="91425" bIns="45700" anchor="t" anchorCtr="0">
            <a:noAutofit/>
          </a:bodyPr>
          <a:lstStyle/>
          <a:p>
            <a:endParaRPr lang="en-US" sz="2000" b="1" dirty="0">
              <a:solidFill>
                <a:srgbClr val="0070C0"/>
              </a:solidFill>
            </a:endParaRPr>
          </a:p>
          <a:p>
            <a:r>
              <a:rPr lang="en-US" sz="2000" dirty="0" smtClean="0">
                <a:solidFill>
                  <a:srgbClr val="0070C0"/>
                </a:solidFill>
              </a:rPr>
              <a:t>                                          </a:t>
            </a:r>
            <a:endParaRPr lang="en-US" sz="2000" dirty="0" smtClean="0">
              <a:solidFill>
                <a:schemeClr val="accent2"/>
              </a:solidFill>
            </a:endParaRPr>
          </a:p>
          <a:p>
            <a:r>
              <a:rPr lang="en-US" sz="2000" dirty="0">
                <a:solidFill>
                  <a:schemeClr val="accent2"/>
                </a:solidFill>
              </a:rPr>
              <a:t>	</a:t>
            </a:r>
            <a:r>
              <a:rPr lang="en-US" sz="2000" dirty="0" smtClean="0">
                <a:solidFill>
                  <a:schemeClr val="accent2"/>
                </a:solidFill>
              </a:rPr>
              <a:t>		                   </a:t>
            </a:r>
            <a:r>
              <a:rPr lang="en-US" sz="2400" b="1" dirty="0" smtClean="0">
                <a:solidFill>
                  <a:schemeClr val="accent2"/>
                </a:solidFill>
              </a:rPr>
              <a:t>DISCRIMINA</a:t>
            </a:r>
            <a:r>
              <a:rPr lang="ro-RO" sz="2400" b="1" dirty="0" smtClean="0">
                <a:solidFill>
                  <a:schemeClr val="accent2"/>
                </a:solidFill>
              </a:rPr>
              <a:t>RE</a:t>
            </a:r>
            <a:r>
              <a:rPr lang="en-US" sz="2000" dirty="0" smtClean="0">
                <a:solidFill>
                  <a:schemeClr val="accent2"/>
                </a:solidFill>
              </a:rPr>
              <a:t> </a:t>
            </a:r>
          </a:p>
          <a:p>
            <a:pPr algn="ctr"/>
            <a:endParaRPr lang="en-US" sz="2000" dirty="0">
              <a:solidFill>
                <a:srgbClr val="0070C0"/>
              </a:solidFill>
            </a:endParaRPr>
          </a:p>
          <a:p>
            <a:pPr algn="ctr"/>
            <a:r>
              <a:rPr lang="en-US" sz="2000" dirty="0" smtClean="0"/>
              <a:t>O </a:t>
            </a:r>
            <a:r>
              <a:rPr lang="en-US" sz="2000" dirty="0" err="1" smtClean="0"/>
              <a:t>situație</a:t>
            </a:r>
            <a:r>
              <a:rPr lang="en-US" sz="2000" dirty="0" smtClean="0"/>
              <a:t> </a:t>
            </a:r>
            <a:r>
              <a:rPr lang="en-US" sz="2000" dirty="0" err="1" smtClean="0"/>
              <a:t>în</a:t>
            </a:r>
            <a:r>
              <a:rPr lang="en-US" sz="2000" dirty="0" smtClean="0"/>
              <a:t> care o </a:t>
            </a:r>
            <a:r>
              <a:rPr lang="en-US" sz="2000" dirty="0" err="1" smtClean="0"/>
              <a:t>persoană</a:t>
            </a:r>
            <a:r>
              <a:rPr lang="en-US" sz="2000" dirty="0" smtClean="0"/>
              <a:t> nu se </a:t>
            </a:r>
            <a:r>
              <a:rPr lang="en-US" sz="2000" dirty="0" err="1" smtClean="0"/>
              <a:t>poate</a:t>
            </a:r>
            <a:r>
              <a:rPr lang="en-US" sz="2000" dirty="0" smtClean="0"/>
              <a:t> </a:t>
            </a:r>
            <a:r>
              <a:rPr lang="en-US" sz="2000" dirty="0" err="1" smtClean="0"/>
              <a:t>bucura</a:t>
            </a:r>
            <a:r>
              <a:rPr lang="en-US" sz="2000" dirty="0" smtClean="0"/>
              <a:t> de </a:t>
            </a:r>
            <a:r>
              <a:rPr lang="en-US" sz="2000" dirty="0" err="1" smtClean="0"/>
              <a:t>drepturile</a:t>
            </a:r>
            <a:r>
              <a:rPr lang="en-US" sz="2000" dirty="0" smtClean="0"/>
              <a:t> </a:t>
            </a:r>
            <a:r>
              <a:rPr lang="en-US" sz="2000" dirty="0" err="1" smtClean="0"/>
              <a:t>omului</a:t>
            </a:r>
            <a:r>
              <a:rPr lang="en-US" sz="2000" dirty="0" smtClean="0"/>
              <a:t> </a:t>
            </a:r>
            <a:r>
              <a:rPr lang="en-US" sz="2000" dirty="0" err="1" smtClean="0"/>
              <a:t>și</a:t>
            </a:r>
            <a:r>
              <a:rPr lang="en-US" sz="2000" dirty="0" smtClean="0"/>
              <a:t> de </a:t>
            </a:r>
            <a:r>
              <a:rPr lang="en-US" sz="2000" dirty="0" err="1" smtClean="0"/>
              <a:t>alte</a:t>
            </a:r>
            <a:r>
              <a:rPr lang="en-US" sz="2000" dirty="0" smtClean="0"/>
              <a:t> </a:t>
            </a:r>
            <a:r>
              <a:rPr lang="en-US" sz="2000" dirty="0" err="1" smtClean="0"/>
              <a:t>drepturi</a:t>
            </a:r>
            <a:r>
              <a:rPr lang="en-US" sz="2000" dirty="0" smtClean="0"/>
              <a:t> </a:t>
            </a:r>
            <a:r>
              <a:rPr lang="en-US" sz="2000" dirty="0" err="1" smtClean="0"/>
              <a:t>legale</a:t>
            </a:r>
            <a:r>
              <a:rPr lang="ro-RO" sz="2000" dirty="0" smtClean="0"/>
              <a:t>,</a:t>
            </a:r>
            <a:r>
              <a:rPr lang="en-US" sz="2000" dirty="0" smtClean="0"/>
              <a:t> </a:t>
            </a:r>
            <a:r>
              <a:rPr lang="en-US" sz="2000" dirty="0" err="1" smtClean="0"/>
              <a:t>în</a:t>
            </a:r>
            <a:r>
              <a:rPr lang="en-US" sz="2000" dirty="0" smtClean="0"/>
              <a:t> mod </a:t>
            </a:r>
            <a:r>
              <a:rPr lang="en-US" sz="2000" dirty="0" err="1" smtClean="0"/>
              <a:t>egal</a:t>
            </a:r>
            <a:r>
              <a:rPr lang="en-US" sz="2000" dirty="0" smtClean="0"/>
              <a:t> cu </a:t>
            </a:r>
            <a:r>
              <a:rPr lang="en-US" sz="2000" dirty="0" err="1" smtClean="0"/>
              <a:t>alte</a:t>
            </a:r>
            <a:r>
              <a:rPr lang="en-US" sz="2000" dirty="0" smtClean="0"/>
              <a:t> </a:t>
            </a:r>
            <a:r>
              <a:rPr lang="en-US" sz="2000" dirty="0" err="1" smtClean="0"/>
              <a:t>persoane</a:t>
            </a:r>
            <a:r>
              <a:rPr lang="en-US" sz="2000" dirty="0" smtClean="0"/>
              <a:t> din </a:t>
            </a:r>
            <a:r>
              <a:rPr lang="en-US" sz="2000" dirty="0" err="1" smtClean="0"/>
              <a:t>cauza</a:t>
            </a:r>
            <a:r>
              <a:rPr lang="en-US" sz="2000" dirty="0" smtClean="0"/>
              <a:t> </a:t>
            </a:r>
            <a:r>
              <a:rPr lang="en-US" sz="2000" dirty="0" err="1" smtClean="0"/>
              <a:t>unei</a:t>
            </a:r>
            <a:r>
              <a:rPr lang="en-US" sz="2000" dirty="0" smtClean="0"/>
              <a:t> </a:t>
            </a:r>
            <a:r>
              <a:rPr lang="en-US" sz="2000" dirty="0" err="1" smtClean="0"/>
              <a:t>distincții</a:t>
            </a:r>
            <a:r>
              <a:rPr lang="en-US" sz="2000" dirty="0" smtClean="0"/>
              <a:t> </a:t>
            </a:r>
            <a:r>
              <a:rPr lang="en-US" sz="2000" dirty="0" err="1" smtClean="0"/>
              <a:t>neloiale</a:t>
            </a:r>
            <a:r>
              <a:rPr lang="en-US" sz="2000" dirty="0" smtClean="0"/>
              <a:t> </a:t>
            </a:r>
            <a:r>
              <a:rPr lang="en-US" sz="2000" dirty="0" err="1" smtClean="0"/>
              <a:t>în</a:t>
            </a:r>
            <a:r>
              <a:rPr lang="en-US" sz="2000" dirty="0" smtClean="0"/>
              <a:t> </a:t>
            </a:r>
            <a:r>
              <a:rPr lang="en-US" sz="2000" dirty="0" err="1" smtClean="0"/>
              <a:t>ceea</a:t>
            </a:r>
            <a:r>
              <a:rPr lang="en-US" sz="2000" dirty="0" smtClean="0"/>
              <a:t> </a:t>
            </a:r>
            <a:r>
              <a:rPr lang="en-US" sz="2000" dirty="0" err="1" smtClean="0"/>
              <a:t>ce</a:t>
            </a:r>
            <a:r>
              <a:rPr lang="en-US" sz="2000" dirty="0" smtClean="0"/>
              <a:t> </a:t>
            </a:r>
            <a:r>
              <a:rPr lang="en-US" sz="2000" dirty="0" err="1" smtClean="0"/>
              <a:t>privește</a:t>
            </a:r>
            <a:r>
              <a:rPr lang="en-US" sz="2000" dirty="0" smtClean="0"/>
              <a:t> </a:t>
            </a:r>
            <a:r>
              <a:rPr lang="en-US" sz="2000" dirty="0" err="1" smtClean="0"/>
              <a:t>politica</a:t>
            </a:r>
            <a:r>
              <a:rPr lang="en-US" sz="2000" dirty="0" smtClean="0"/>
              <a:t>, </a:t>
            </a:r>
            <a:r>
              <a:rPr lang="en-US" sz="2000" dirty="0" err="1" smtClean="0"/>
              <a:t>legea</a:t>
            </a:r>
            <a:r>
              <a:rPr lang="en-US" sz="2000" dirty="0" smtClean="0"/>
              <a:t> </a:t>
            </a:r>
            <a:r>
              <a:rPr lang="en-US" sz="2000" dirty="0" err="1" smtClean="0"/>
              <a:t>sau</a:t>
            </a:r>
            <a:r>
              <a:rPr lang="en-US" sz="2000" dirty="0" smtClean="0"/>
              <a:t> </a:t>
            </a:r>
            <a:r>
              <a:rPr lang="en-US" sz="2000" dirty="0" err="1" smtClean="0"/>
              <a:t>tratamentul</a:t>
            </a:r>
            <a:r>
              <a:rPr lang="ro-RO" sz="2000" dirty="0" smtClean="0"/>
              <a:t> </a:t>
            </a:r>
            <a:r>
              <a:rPr lang="en-US" sz="2000" i="1" dirty="0" smtClean="0"/>
              <a:t>(Amnesty International).</a:t>
            </a:r>
          </a:p>
          <a:p>
            <a:endParaRPr lang="en-US" sz="2000" i="1" dirty="0">
              <a:solidFill>
                <a:srgbClr val="00B0F0"/>
              </a:solidFill>
            </a:endParaRPr>
          </a:p>
          <a:p>
            <a:r>
              <a:rPr lang="en-US" sz="2000" i="1" dirty="0" smtClean="0">
                <a:solidFill>
                  <a:srgbClr val="00B0F0"/>
                </a:solidFill>
              </a:rPr>
              <a:t>                   </a:t>
            </a:r>
            <a:r>
              <a:rPr lang="en-US" sz="2000" b="1" i="1" dirty="0" err="1" smtClean="0">
                <a:solidFill>
                  <a:srgbClr val="00B0F0"/>
                </a:solidFill>
              </a:rPr>
              <a:t>Discrimina</a:t>
            </a:r>
            <a:r>
              <a:rPr lang="ro-RO" sz="2000" b="1" i="1" dirty="0" smtClean="0">
                <a:solidFill>
                  <a:srgbClr val="00B0F0"/>
                </a:solidFill>
              </a:rPr>
              <a:t>re DIRECTĂ</a:t>
            </a:r>
            <a:r>
              <a:rPr lang="en-US" sz="2000" b="1" i="1" dirty="0" smtClean="0">
                <a:solidFill>
                  <a:srgbClr val="00B0F0"/>
                </a:solidFill>
              </a:rPr>
              <a:t>                                         </a:t>
            </a:r>
            <a:r>
              <a:rPr lang="ro-RO" sz="2000" b="1" i="1" dirty="0" smtClean="0">
                <a:solidFill>
                  <a:srgbClr val="00B0F0"/>
                </a:solidFill>
              </a:rPr>
              <a:t>D</a:t>
            </a:r>
            <a:r>
              <a:rPr lang="en-US" sz="2000" b="1" i="1" dirty="0" err="1" smtClean="0">
                <a:solidFill>
                  <a:srgbClr val="00B0F0"/>
                </a:solidFill>
              </a:rPr>
              <a:t>iscrimina</a:t>
            </a:r>
            <a:r>
              <a:rPr lang="ro-RO" sz="2000" b="1" i="1" dirty="0" smtClean="0">
                <a:solidFill>
                  <a:srgbClr val="00B0F0"/>
                </a:solidFill>
              </a:rPr>
              <a:t>re INDIRECTĂ</a:t>
            </a:r>
            <a:endParaRPr lang="en-US" sz="2000" b="1" i="1" dirty="0">
              <a:solidFill>
                <a:srgbClr val="00B0F0"/>
              </a:solidFill>
            </a:endParaRPr>
          </a:p>
          <a:p>
            <a:endParaRPr lang="en-US" sz="2000" dirty="0">
              <a:solidFill>
                <a:schemeClr val="tx1"/>
              </a:solidFill>
            </a:endParaRPr>
          </a:p>
        </p:txBody>
      </p:sp>
      <p:sp>
        <p:nvSpPr>
          <p:cNvPr id="5" name="Google Shape;51;p3"/>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en-US" sz="2000" b="1" dirty="0">
                <a:solidFill>
                  <a:srgbClr val="00B0F0"/>
                </a:solidFill>
                <a:ea typeface="Helvetica Neue"/>
                <a:cs typeface="Helvetica Neue"/>
                <a:sym typeface="Helvetica Neue"/>
              </a:rPr>
              <a:t>EDUCAȚIA INCLUZIVĂ</a:t>
            </a:r>
          </a:p>
          <a:p>
            <a:pPr lvl="0" algn="r">
              <a:lnSpc>
                <a:spcPct val="90000"/>
              </a:lnSpc>
              <a:buClr>
                <a:schemeClr val="dk1"/>
              </a:buClr>
              <a:buSzPts val="4800"/>
            </a:pPr>
            <a:r>
              <a:rPr lang="en-US" sz="2000" b="1" dirty="0" err="1" smtClean="0">
                <a:solidFill>
                  <a:schemeClr val="accent4"/>
                </a:solidFill>
                <a:latin typeface="Helvetica Neue"/>
                <a:ea typeface="Helvetica Neue"/>
                <a:cs typeface="Helvetica Neue"/>
                <a:sym typeface="Helvetica Neue"/>
              </a:rPr>
              <a:t>Discrimina</a:t>
            </a:r>
            <a:r>
              <a:rPr lang="ro-RO" sz="2000" b="1" dirty="0" smtClean="0">
                <a:solidFill>
                  <a:schemeClr val="accent4"/>
                </a:solidFill>
                <a:latin typeface="Helvetica Neue"/>
                <a:ea typeface="Helvetica Neue"/>
                <a:cs typeface="Helvetica Neue"/>
                <a:sym typeface="Helvetica Neue"/>
              </a:rPr>
              <a:t>re</a:t>
            </a:r>
            <a:endParaRPr lang="en-US" sz="2000" b="1" dirty="0">
              <a:solidFill>
                <a:srgbClr val="00B0F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061604336"/>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2"/>
          <p:cNvSpPr txBox="1"/>
          <p:nvPr/>
        </p:nvSpPr>
        <p:spPr>
          <a:xfrm>
            <a:off x="0" y="2638854"/>
            <a:ext cx="12342311" cy="2618423"/>
          </a:xfrm>
          <a:prstGeom prst="rect">
            <a:avLst/>
          </a:prstGeom>
          <a:noFill/>
          <a:ln>
            <a:noFill/>
          </a:ln>
        </p:spPr>
        <p:txBody>
          <a:bodyPr spcFirstLastPara="1" wrap="square" lIns="91425" tIns="45700" rIns="91425" bIns="45700" anchor="t" anchorCtr="0">
            <a:noAutofit/>
          </a:bodyPr>
          <a:lstStyle/>
          <a:p>
            <a:pPr marL="0" marR="0" lvl="0" indent="0" algn="ctr" rtl="0">
              <a:lnSpc>
                <a:spcPct val="70000"/>
              </a:lnSpc>
              <a:spcBef>
                <a:spcPts val="0"/>
              </a:spcBef>
              <a:spcAft>
                <a:spcPts val="0"/>
              </a:spcAft>
              <a:buClr>
                <a:schemeClr val="lt1"/>
              </a:buClr>
              <a:buSzPts val="4840"/>
              <a:buFont typeface="Helvetica Neue"/>
              <a:buNone/>
            </a:pPr>
            <a:r>
              <a:rPr lang="en-GB" sz="6600" b="1" dirty="0" err="1" smtClean="0">
                <a:solidFill>
                  <a:schemeClr val="lt1"/>
                </a:solidFill>
                <a:latin typeface="+mj-lt"/>
                <a:ea typeface="Helvetica Neue"/>
                <a:cs typeface="Helvetica Neue"/>
                <a:sym typeface="Helvetica Neue"/>
              </a:rPr>
              <a:t>Competențele</a:t>
            </a:r>
            <a:r>
              <a:rPr lang="en-GB" sz="6600" b="1" dirty="0" smtClean="0">
                <a:solidFill>
                  <a:schemeClr val="lt1"/>
                </a:solidFill>
                <a:latin typeface="+mj-lt"/>
                <a:ea typeface="Helvetica Neue"/>
                <a:cs typeface="Helvetica Neue"/>
                <a:sym typeface="Helvetica Neue"/>
              </a:rPr>
              <a:t> </a:t>
            </a:r>
            <a:r>
              <a:rPr lang="en-GB" sz="6600" b="1" dirty="0" err="1" smtClean="0">
                <a:solidFill>
                  <a:schemeClr val="lt1"/>
                </a:solidFill>
                <a:latin typeface="+mj-lt"/>
                <a:ea typeface="Helvetica Neue"/>
                <a:cs typeface="Helvetica Neue"/>
                <a:sym typeface="Helvetica Neue"/>
              </a:rPr>
              <a:t>Secolului</a:t>
            </a:r>
            <a:r>
              <a:rPr lang="en-GB" sz="6600" b="1" dirty="0" smtClean="0">
                <a:solidFill>
                  <a:schemeClr val="lt1"/>
                </a:solidFill>
                <a:latin typeface="+mj-lt"/>
                <a:ea typeface="Helvetica Neue"/>
                <a:cs typeface="Helvetica Neue"/>
                <a:sym typeface="Helvetica Neue"/>
              </a:rPr>
              <a:t> XXI </a:t>
            </a:r>
          </a:p>
          <a:p>
            <a:pPr marL="0" marR="0" lvl="0" indent="0" algn="ctr" rtl="0">
              <a:lnSpc>
                <a:spcPct val="70000"/>
              </a:lnSpc>
              <a:spcBef>
                <a:spcPts val="0"/>
              </a:spcBef>
              <a:spcAft>
                <a:spcPts val="0"/>
              </a:spcAft>
              <a:buClr>
                <a:schemeClr val="lt1"/>
              </a:buClr>
              <a:buSzPts val="4840"/>
              <a:buFont typeface="Helvetica Neue"/>
              <a:buNone/>
            </a:pPr>
            <a:r>
              <a:rPr lang="en-GB" sz="6600" b="1" dirty="0" err="1" smtClean="0">
                <a:solidFill>
                  <a:schemeClr val="lt1"/>
                </a:solidFill>
                <a:latin typeface="+mj-lt"/>
                <a:ea typeface="Helvetica Neue"/>
                <a:cs typeface="Helvetica Neue"/>
                <a:sym typeface="Helvetica Neue"/>
              </a:rPr>
              <a:t>și</a:t>
            </a:r>
            <a:r>
              <a:rPr lang="en-GB" sz="6600" b="1" dirty="0" smtClean="0">
                <a:solidFill>
                  <a:schemeClr val="lt1"/>
                </a:solidFill>
                <a:latin typeface="+mj-lt"/>
                <a:ea typeface="Helvetica Neue"/>
                <a:cs typeface="Helvetica Neue"/>
                <a:sym typeface="Helvetica Neue"/>
              </a:rPr>
              <a:t> </a:t>
            </a:r>
          </a:p>
          <a:p>
            <a:pPr marL="0" marR="0" lvl="0" indent="0" algn="ctr" rtl="0">
              <a:lnSpc>
                <a:spcPct val="70000"/>
              </a:lnSpc>
              <a:spcBef>
                <a:spcPts val="0"/>
              </a:spcBef>
              <a:spcAft>
                <a:spcPts val="0"/>
              </a:spcAft>
              <a:buClr>
                <a:schemeClr val="lt1"/>
              </a:buClr>
              <a:buSzPts val="4840"/>
              <a:buFont typeface="Helvetica Neue"/>
              <a:buNone/>
            </a:pPr>
            <a:r>
              <a:rPr lang="en-GB" sz="6600" b="1" dirty="0" err="1" smtClean="0">
                <a:solidFill>
                  <a:schemeClr val="lt1"/>
                </a:solidFill>
                <a:latin typeface="+mj-lt"/>
                <a:ea typeface="Helvetica Neue"/>
                <a:cs typeface="Helvetica Neue"/>
                <a:sym typeface="Helvetica Neue"/>
              </a:rPr>
              <a:t>Educația</a:t>
            </a:r>
            <a:r>
              <a:rPr lang="en-GB" sz="6600" b="1" dirty="0" smtClean="0">
                <a:solidFill>
                  <a:schemeClr val="lt1"/>
                </a:solidFill>
                <a:latin typeface="+mj-lt"/>
                <a:ea typeface="Helvetica Neue"/>
                <a:cs typeface="Helvetica Neue"/>
                <a:sym typeface="Helvetica Neue"/>
              </a:rPr>
              <a:t> </a:t>
            </a:r>
            <a:r>
              <a:rPr lang="en-GB" sz="6600" b="1" dirty="0" err="1" smtClean="0">
                <a:solidFill>
                  <a:schemeClr val="lt1"/>
                </a:solidFill>
                <a:latin typeface="+mj-lt"/>
                <a:ea typeface="Helvetica Neue"/>
                <a:cs typeface="Helvetica Neue"/>
                <a:sym typeface="Helvetica Neue"/>
              </a:rPr>
              <a:t>Incluzivă</a:t>
            </a:r>
            <a:endParaRPr sz="4800" b="1" i="0" u="none" strike="noStrike" cap="none" dirty="0">
              <a:solidFill>
                <a:srgbClr val="00AEEF"/>
              </a:solidFill>
              <a:latin typeface="+mj-lt"/>
              <a:ea typeface="Helvetica Neue"/>
              <a:cs typeface="Helvetica Neue"/>
              <a:sym typeface="Helvetica Neue"/>
            </a:endParaRPr>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5" name="Subtitle 4"/>
          <p:cNvSpPr>
            <a:spLocks noGrp="1"/>
          </p:cNvSpPr>
          <p:nvPr>
            <p:ph type="body" idx="1"/>
          </p:nvPr>
        </p:nvSpPr>
        <p:spPr>
          <a:xfrm>
            <a:off x="95027" y="1399695"/>
            <a:ext cx="11475396" cy="839787"/>
          </a:xfrm>
        </p:spPr>
        <p:txBody>
          <a:bodyPr/>
          <a:lstStyle/>
          <a:p>
            <a:pPr algn="just"/>
            <a:r>
              <a:rPr lang="it-IT" sz="2400" dirty="0" smtClean="0">
                <a:latin typeface="+mj-lt"/>
              </a:rPr>
              <a:t>Citiți fiecare caz și decideți ce tip de discriminare descrie</a:t>
            </a:r>
            <a:r>
              <a:rPr lang="en-GB" sz="2400" dirty="0" smtClean="0">
                <a:latin typeface="+mj-lt"/>
              </a:rPr>
              <a:t>: </a:t>
            </a:r>
            <a:endParaRPr lang="en-GB" sz="2400" dirty="0">
              <a:latin typeface="+mj-lt"/>
            </a:endParaRPr>
          </a:p>
        </p:txBody>
      </p:sp>
      <p:sp>
        <p:nvSpPr>
          <p:cNvPr id="12" name="Rectangle 11"/>
          <p:cNvSpPr/>
          <p:nvPr/>
        </p:nvSpPr>
        <p:spPr>
          <a:xfrm>
            <a:off x="212640" y="2921658"/>
            <a:ext cx="11457992" cy="941796"/>
          </a:xfrm>
          <a:prstGeom prst="rect">
            <a:avLst/>
          </a:prstGeom>
        </p:spPr>
        <p:txBody>
          <a:bodyPr wrap="square">
            <a:spAutoFit/>
          </a:bodyPr>
          <a:lstStyle/>
          <a:p>
            <a:pPr lvl="0">
              <a:lnSpc>
                <a:spcPct val="115000"/>
              </a:lnSpc>
            </a:pPr>
            <a:r>
              <a:rPr lang="en-GB" sz="2400" b="1" kern="100" dirty="0" smtClean="0">
                <a:ea typeface="Times New Roman" panose="02020603050405020304" pitchFamily="18" charset="0"/>
                <a:cs typeface="Times New Roman" panose="02020603050405020304" pitchFamily="18" charset="0"/>
              </a:rPr>
              <a:t>A.</a:t>
            </a:r>
            <a:r>
              <a:rPr lang="en-GB" sz="2400" dirty="0" smtClean="0">
                <a:ea typeface="Times New Roman" panose="02020603050405020304" pitchFamily="18" charset="0"/>
                <a:cs typeface="Times New Roman" panose="02020603050405020304" pitchFamily="18" charset="0"/>
              </a:rPr>
              <a:t> </a:t>
            </a:r>
            <a:r>
              <a:rPr lang="en-US" sz="2400" dirty="0" smtClean="0"/>
              <a:t>O </a:t>
            </a:r>
            <a:r>
              <a:rPr lang="en-US" sz="2400" dirty="0" err="1" smtClean="0"/>
              <a:t>fată</a:t>
            </a:r>
            <a:r>
              <a:rPr lang="en-US" sz="2400" dirty="0" smtClean="0"/>
              <a:t> </a:t>
            </a:r>
            <a:r>
              <a:rPr lang="en-US" sz="2400" dirty="0" err="1" smtClean="0"/>
              <a:t>este</a:t>
            </a:r>
            <a:r>
              <a:rPr lang="en-US" sz="2400" dirty="0" smtClean="0"/>
              <a:t> </a:t>
            </a:r>
            <a:r>
              <a:rPr lang="en-US" sz="2400" dirty="0" err="1" smtClean="0"/>
              <a:t>descurajată</a:t>
            </a:r>
            <a:r>
              <a:rPr lang="en-US" sz="2400" dirty="0" smtClean="0"/>
              <a:t> </a:t>
            </a:r>
            <a:r>
              <a:rPr lang="en-US" sz="2400" dirty="0" err="1" smtClean="0"/>
              <a:t>în</a:t>
            </a:r>
            <a:r>
              <a:rPr lang="en-US" sz="2400" dirty="0" smtClean="0"/>
              <a:t> mod </a:t>
            </a:r>
            <a:r>
              <a:rPr lang="en-US" sz="2400" dirty="0" err="1" smtClean="0"/>
              <a:t>activ</a:t>
            </a:r>
            <a:r>
              <a:rPr lang="en-US" sz="2400" dirty="0" smtClean="0"/>
              <a:t> </a:t>
            </a:r>
            <a:r>
              <a:rPr lang="en-US" sz="2400" dirty="0" err="1" smtClean="0"/>
              <a:t>să</a:t>
            </a:r>
            <a:r>
              <a:rPr lang="en-US" sz="2400" dirty="0" smtClean="0"/>
              <a:t> </a:t>
            </a:r>
            <a:r>
              <a:rPr lang="en-US" sz="2400" dirty="0" err="1" smtClean="0"/>
              <a:t>urmeze</a:t>
            </a:r>
            <a:r>
              <a:rPr lang="en-US" sz="2400" dirty="0" smtClean="0"/>
              <a:t> un curs de </a:t>
            </a:r>
            <a:r>
              <a:rPr lang="en-US" sz="2400" dirty="0" err="1" smtClean="0"/>
              <a:t>inginerie</a:t>
            </a:r>
            <a:r>
              <a:rPr lang="en-US" sz="2400" dirty="0" smtClean="0"/>
              <a:t> de </a:t>
            </a:r>
            <a:r>
              <a:rPr lang="en-US" sz="2400" dirty="0" err="1" smtClean="0"/>
              <a:t>către</a:t>
            </a:r>
            <a:r>
              <a:rPr lang="en-US" sz="2400" dirty="0" smtClean="0"/>
              <a:t> un </a:t>
            </a:r>
            <a:r>
              <a:rPr lang="en-US" sz="2400" dirty="0" err="1" smtClean="0"/>
              <a:t>profesor</a:t>
            </a:r>
            <a:r>
              <a:rPr lang="en-US" sz="2400" dirty="0" smtClean="0"/>
              <a:t> care </a:t>
            </a:r>
            <a:r>
              <a:rPr lang="en-US" sz="2400" dirty="0" err="1" smtClean="0"/>
              <a:t>îi</a:t>
            </a:r>
            <a:r>
              <a:rPr lang="en-US" sz="2400" dirty="0" smtClean="0"/>
              <a:t> </a:t>
            </a:r>
            <a:r>
              <a:rPr lang="en-US" sz="2400" dirty="0" err="1" smtClean="0"/>
              <a:t>spune</a:t>
            </a:r>
            <a:r>
              <a:rPr lang="en-US" sz="2400" dirty="0" smtClean="0"/>
              <a:t> </a:t>
            </a:r>
            <a:r>
              <a:rPr lang="en-US" sz="2400" dirty="0" err="1" smtClean="0"/>
              <a:t>că</a:t>
            </a:r>
            <a:r>
              <a:rPr lang="en-US" sz="2400" dirty="0" smtClean="0"/>
              <a:t> ace</a:t>
            </a:r>
            <a:r>
              <a:rPr lang="ro-RO" sz="2400" dirty="0" smtClean="0"/>
              <a:t>a</a:t>
            </a:r>
            <a:r>
              <a:rPr lang="en-US" sz="2400" dirty="0" err="1" smtClean="0"/>
              <a:t>sta</a:t>
            </a:r>
            <a:r>
              <a:rPr lang="en-US" sz="2400" dirty="0" smtClean="0"/>
              <a:t> </a:t>
            </a:r>
            <a:r>
              <a:rPr lang="en-US" sz="2400" dirty="0" err="1" smtClean="0"/>
              <a:t>este</a:t>
            </a:r>
            <a:r>
              <a:rPr lang="en-US" sz="2400" dirty="0" smtClean="0"/>
              <a:t> </a:t>
            </a:r>
            <a:r>
              <a:rPr lang="ro-RO" sz="2400" dirty="0" smtClean="0"/>
              <a:t>o disciplină</a:t>
            </a:r>
            <a:r>
              <a:rPr lang="en-US" sz="2400" dirty="0" smtClean="0"/>
              <a:t> </a:t>
            </a:r>
            <a:r>
              <a:rPr lang="en-US" sz="2400" dirty="0" err="1" smtClean="0"/>
              <a:t>nepotrivit</a:t>
            </a:r>
            <a:r>
              <a:rPr lang="ro-RO" sz="2400" dirty="0" smtClean="0"/>
              <a:t>ă</a:t>
            </a:r>
            <a:r>
              <a:rPr lang="en-US" sz="2400" dirty="0" smtClean="0"/>
              <a:t> </a:t>
            </a:r>
            <a:r>
              <a:rPr lang="en-US" sz="2400" dirty="0" err="1" smtClean="0"/>
              <a:t>pentru</a:t>
            </a:r>
            <a:r>
              <a:rPr lang="en-US" sz="2400" dirty="0" smtClean="0"/>
              <a:t> fete. </a:t>
            </a:r>
          </a:p>
        </p:txBody>
      </p:sp>
      <p:sp>
        <p:nvSpPr>
          <p:cNvPr id="13" name="Rectangle 12"/>
          <p:cNvSpPr/>
          <p:nvPr/>
        </p:nvSpPr>
        <p:spPr>
          <a:xfrm>
            <a:off x="286076" y="4707193"/>
            <a:ext cx="11457992" cy="1200329"/>
          </a:xfrm>
          <a:prstGeom prst="rect">
            <a:avLst/>
          </a:prstGeom>
        </p:spPr>
        <p:txBody>
          <a:bodyPr wrap="square">
            <a:spAutoFit/>
          </a:bodyPr>
          <a:lstStyle/>
          <a:p>
            <a:pPr algn="just"/>
            <a:r>
              <a:rPr lang="en-GB" sz="2400" b="1" dirty="0" smtClean="0">
                <a:latin typeface="Arial" panose="020B0604020202020204" pitchFamily="34" charset="0"/>
                <a:ea typeface="Calibri" panose="020F0502020204030204" pitchFamily="34" charset="0"/>
                <a:cs typeface="Times New Roman" panose="02020603050405020304" pitchFamily="18" charset="0"/>
              </a:rPr>
              <a:t>B.</a:t>
            </a:r>
            <a:r>
              <a:rPr lang="en-GB" sz="2400" dirty="0" smtClean="0">
                <a:latin typeface="Calibri" panose="020F0502020204030204" pitchFamily="34" charset="0"/>
                <a:ea typeface="Calibri" panose="020F0502020204030204" pitchFamily="34" charset="0"/>
                <a:cs typeface="Times New Roman" panose="02020603050405020304" pitchFamily="18" charset="0"/>
              </a:rPr>
              <a:t> </a:t>
            </a:r>
            <a:r>
              <a:rPr lang="en-US" sz="2400" dirty="0" err="1" smtClean="0"/>
              <a:t>Acordați</a:t>
            </a:r>
            <a:r>
              <a:rPr lang="en-US" sz="2400" dirty="0" smtClean="0"/>
              <a:t> </a:t>
            </a:r>
            <a:r>
              <a:rPr lang="en-US" sz="2400" dirty="0" err="1" smtClean="0"/>
              <a:t>prioritate</a:t>
            </a:r>
            <a:r>
              <a:rPr lang="en-US" sz="2400" dirty="0" smtClean="0"/>
              <a:t> </a:t>
            </a:r>
            <a:r>
              <a:rPr lang="en-US" sz="2400" dirty="0" err="1" smtClean="0"/>
              <a:t>unui</a:t>
            </a:r>
            <a:r>
              <a:rPr lang="en-US" sz="2400" dirty="0" smtClean="0"/>
              <a:t> </a:t>
            </a:r>
            <a:r>
              <a:rPr lang="en-US" sz="2400" dirty="0" err="1" smtClean="0"/>
              <a:t>copil</a:t>
            </a:r>
            <a:r>
              <a:rPr lang="en-US" sz="2400" dirty="0" smtClean="0"/>
              <a:t> al </a:t>
            </a:r>
            <a:r>
              <a:rPr lang="en-US" sz="2400" dirty="0" err="1" smtClean="0"/>
              <a:t>cărui</a:t>
            </a:r>
            <a:r>
              <a:rPr lang="en-US" sz="2400" dirty="0" smtClean="0"/>
              <a:t> </a:t>
            </a:r>
            <a:r>
              <a:rPr lang="en-US" sz="2400" dirty="0" err="1" smtClean="0"/>
              <a:t>părinte</a:t>
            </a:r>
            <a:r>
              <a:rPr lang="en-US" sz="2400" dirty="0" smtClean="0"/>
              <a:t> a </a:t>
            </a:r>
            <a:r>
              <a:rPr lang="ro-RO" sz="2400" dirty="0" smtClean="0"/>
              <a:t>mers</a:t>
            </a:r>
            <a:r>
              <a:rPr lang="en-US" sz="2400" dirty="0" smtClean="0"/>
              <a:t> </a:t>
            </a:r>
            <a:r>
              <a:rPr lang="en-US" sz="2400" dirty="0" err="1" smtClean="0"/>
              <a:t>în</a:t>
            </a:r>
            <a:r>
              <a:rPr lang="en-US" sz="2400" dirty="0" smtClean="0"/>
              <a:t> </a:t>
            </a:r>
            <a:r>
              <a:rPr lang="en-US" sz="2400" dirty="0" err="1" smtClean="0"/>
              <a:t>trecut</a:t>
            </a:r>
            <a:r>
              <a:rPr lang="en-US" sz="2400" dirty="0" smtClean="0"/>
              <a:t> la </a:t>
            </a:r>
            <a:r>
              <a:rPr lang="en-US" sz="2400" dirty="0" err="1" smtClean="0"/>
              <a:t>școal</a:t>
            </a:r>
            <a:r>
              <a:rPr lang="ro-RO" sz="2400" dirty="0" smtClean="0"/>
              <a:t>a dumneavoastră</a:t>
            </a:r>
            <a:r>
              <a:rPr lang="en-US" sz="2400" dirty="0" smtClean="0"/>
              <a:t>. Cu </a:t>
            </a:r>
            <a:r>
              <a:rPr lang="en-US" sz="2400" dirty="0" err="1" smtClean="0"/>
              <a:t>toate</a:t>
            </a:r>
            <a:r>
              <a:rPr lang="en-US" sz="2400" dirty="0" smtClean="0"/>
              <a:t> </a:t>
            </a:r>
            <a:r>
              <a:rPr lang="en-US" sz="2400" dirty="0" err="1" smtClean="0"/>
              <a:t>acestea</a:t>
            </a:r>
            <a:r>
              <a:rPr lang="en-US" sz="2400" dirty="0" smtClean="0"/>
              <a:t>, </a:t>
            </a:r>
            <a:r>
              <a:rPr lang="en-US" sz="2400" dirty="0" err="1" smtClean="0"/>
              <a:t>acest</a:t>
            </a:r>
            <a:r>
              <a:rPr lang="en-US" sz="2400" dirty="0" smtClean="0"/>
              <a:t> </a:t>
            </a:r>
            <a:r>
              <a:rPr lang="en-US" sz="2400" dirty="0" err="1" smtClean="0"/>
              <a:t>lucru</a:t>
            </a:r>
            <a:r>
              <a:rPr lang="en-US" sz="2400" dirty="0" smtClean="0"/>
              <a:t> nu se </a:t>
            </a:r>
            <a:r>
              <a:rPr lang="en-US" sz="2400" dirty="0" err="1" smtClean="0"/>
              <a:t>aplică</a:t>
            </a:r>
            <a:r>
              <a:rPr lang="en-US" sz="2400" dirty="0" smtClean="0"/>
              <a:t> </a:t>
            </a:r>
            <a:r>
              <a:rPr lang="en-US" sz="2400" dirty="0" err="1" smtClean="0"/>
              <a:t>copiilor</a:t>
            </a:r>
            <a:r>
              <a:rPr lang="en-US" sz="2400" dirty="0" smtClean="0"/>
              <a:t> </a:t>
            </a:r>
            <a:r>
              <a:rPr lang="en-US" sz="2400" dirty="0" err="1" smtClean="0"/>
              <a:t>lucrătorilor</a:t>
            </a:r>
            <a:r>
              <a:rPr lang="en-US" sz="2400" dirty="0" smtClean="0"/>
              <a:t> </a:t>
            </a:r>
            <a:r>
              <a:rPr lang="en-US" sz="2400" dirty="0" err="1" smtClean="0"/>
              <a:t>migranți</a:t>
            </a:r>
            <a:r>
              <a:rPr lang="en-US" sz="2400" dirty="0" smtClean="0"/>
              <a:t>. </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p:cNvSpPr/>
          <p:nvPr/>
        </p:nvSpPr>
        <p:spPr>
          <a:xfrm>
            <a:off x="883416" y="2290487"/>
            <a:ext cx="4215737" cy="4434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600" dirty="0"/>
          </a:p>
        </p:txBody>
      </p:sp>
      <p:sp>
        <p:nvSpPr>
          <p:cNvPr id="19" name="Rectangle 18"/>
          <p:cNvSpPr/>
          <p:nvPr/>
        </p:nvSpPr>
        <p:spPr>
          <a:xfrm>
            <a:off x="883416" y="2321408"/>
            <a:ext cx="2675732" cy="400110"/>
          </a:xfrm>
          <a:prstGeom prst="rect">
            <a:avLst/>
          </a:prstGeom>
        </p:spPr>
        <p:txBody>
          <a:bodyPr wrap="none">
            <a:spAutoFit/>
          </a:bodyPr>
          <a:lstStyle/>
          <a:p>
            <a:r>
              <a:rPr lang="ro-RO" sz="2000" b="1" dirty="0">
                <a:solidFill>
                  <a:schemeClr val="bg1"/>
                </a:solidFill>
              </a:rPr>
              <a:t>D</a:t>
            </a:r>
            <a:r>
              <a:rPr lang="en-GB" sz="2000" b="1" dirty="0" err="1" smtClean="0">
                <a:solidFill>
                  <a:schemeClr val="bg1"/>
                </a:solidFill>
              </a:rPr>
              <a:t>iscrimina</a:t>
            </a:r>
            <a:r>
              <a:rPr lang="ro-RO" sz="2000" b="1" dirty="0" smtClean="0">
                <a:solidFill>
                  <a:schemeClr val="bg1"/>
                </a:solidFill>
              </a:rPr>
              <a:t>re Directă</a:t>
            </a:r>
            <a:endParaRPr lang="en-GB" sz="2000" dirty="0">
              <a:solidFill>
                <a:schemeClr val="bg1"/>
              </a:solidFill>
            </a:endParaRPr>
          </a:p>
        </p:txBody>
      </p:sp>
      <p:sp>
        <p:nvSpPr>
          <p:cNvPr id="20" name="Rectangle 19"/>
          <p:cNvSpPr/>
          <p:nvPr/>
        </p:nvSpPr>
        <p:spPr>
          <a:xfrm>
            <a:off x="6988577" y="2290486"/>
            <a:ext cx="4682055" cy="443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600" dirty="0"/>
          </a:p>
        </p:txBody>
      </p:sp>
      <p:sp>
        <p:nvSpPr>
          <p:cNvPr id="21" name="Rectangle 20"/>
          <p:cNvSpPr/>
          <p:nvPr/>
        </p:nvSpPr>
        <p:spPr>
          <a:xfrm>
            <a:off x="6988577" y="2321408"/>
            <a:ext cx="2945037" cy="400110"/>
          </a:xfrm>
          <a:prstGeom prst="rect">
            <a:avLst/>
          </a:prstGeom>
        </p:spPr>
        <p:txBody>
          <a:bodyPr wrap="none">
            <a:spAutoFit/>
          </a:bodyPr>
          <a:lstStyle/>
          <a:p>
            <a:r>
              <a:rPr lang="ro-RO" sz="2000" b="1" dirty="0">
                <a:solidFill>
                  <a:schemeClr val="bg1"/>
                </a:solidFill>
              </a:rPr>
              <a:t>D</a:t>
            </a:r>
            <a:r>
              <a:rPr lang="en-GB" sz="2000" b="1" dirty="0" err="1" smtClean="0">
                <a:solidFill>
                  <a:schemeClr val="bg1"/>
                </a:solidFill>
              </a:rPr>
              <a:t>iscrimina</a:t>
            </a:r>
            <a:r>
              <a:rPr lang="ro-RO" sz="2000" b="1" dirty="0" smtClean="0">
                <a:solidFill>
                  <a:schemeClr val="bg1"/>
                </a:solidFill>
              </a:rPr>
              <a:t>re Indirectă</a:t>
            </a:r>
            <a:r>
              <a:rPr lang="en-GB" sz="2000" b="1" dirty="0" smtClean="0">
                <a:solidFill>
                  <a:schemeClr val="bg1"/>
                </a:solidFill>
              </a:rPr>
              <a:t> </a:t>
            </a:r>
            <a:endParaRPr lang="en-GB" sz="2000" dirty="0">
              <a:solidFill>
                <a:schemeClr val="bg1"/>
              </a:solidFill>
            </a:endParaRPr>
          </a:p>
        </p:txBody>
      </p:sp>
      <p:sp>
        <p:nvSpPr>
          <p:cNvPr id="25" name="Rectangle 24"/>
          <p:cNvSpPr/>
          <p:nvPr/>
        </p:nvSpPr>
        <p:spPr>
          <a:xfrm>
            <a:off x="7707193" y="6288603"/>
            <a:ext cx="1109599" cy="400110"/>
          </a:xfrm>
          <a:prstGeom prst="rect">
            <a:avLst/>
          </a:prstGeom>
        </p:spPr>
        <p:txBody>
          <a:bodyPr wrap="none">
            <a:spAutoFit/>
          </a:bodyPr>
          <a:lstStyle/>
          <a:p>
            <a:r>
              <a:rPr lang="en-GB" sz="2000" b="1" dirty="0" smtClean="0">
                <a:solidFill>
                  <a:schemeClr val="bg1"/>
                </a:solidFill>
              </a:rPr>
              <a:t>Indirect</a:t>
            </a:r>
            <a:endParaRPr lang="en-GB" sz="2000" dirty="0">
              <a:solidFill>
                <a:schemeClr val="bg1"/>
              </a:solidFill>
            </a:endParaRPr>
          </a:p>
        </p:txBody>
      </p:sp>
      <p:sp>
        <p:nvSpPr>
          <p:cNvPr id="26" name="Rectangle 25"/>
          <p:cNvSpPr/>
          <p:nvPr/>
        </p:nvSpPr>
        <p:spPr>
          <a:xfrm>
            <a:off x="2361336" y="4030007"/>
            <a:ext cx="1391571" cy="49782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r>
              <a:rPr lang="en-GB" sz="2400" b="1" dirty="0" smtClean="0"/>
              <a:t>Direct</a:t>
            </a:r>
            <a:r>
              <a:rPr lang="ro-RO" sz="2400" b="1" dirty="0" smtClean="0"/>
              <a:t>ă</a:t>
            </a:r>
            <a:r>
              <a:rPr lang="en-GB" sz="2400" b="1" dirty="0" smtClean="0"/>
              <a:t> </a:t>
            </a:r>
            <a:endParaRPr lang="en-GB" sz="2400" b="1" dirty="0"/>
          </a:p>
        </p:txBody>
      </p:sp>
      <p:sp>
        <p:nvSpPr>
          <p:cNvPr id="27" name="Rectangle 26"/>
          <p:cNvSpPr/>
          <p:nvPr/>
        </p:nvSpPr>
        <p:spPr>
          <a:xfrm>
            <a:off x="7189940" y="4027756"/>
            <a:ext cx="1491954" cy="4978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r>
              <a:rPr lang="en-GB" sz="2400" b="1" dirty="0" smtClean="0"/>
              <a:t>Indirect</a:t>
            </a:r>
            <a:r>
              <a:rPr lang="ro-RO" sz="2400" b="1" dirty="0" smtClean="0"/>
              <a:t>ă</a:t>
            </a:r>
            <a:endParaRPr lang="en-GB" sz="2400" b="1" dirty="0"/>
          </a:p>
        </p:txBody>
      </p:sp>
      <p:sp>
        <p:nvSpPr>
          <p:cNvPr id="14" name="Rectangle 13"/>
          <p:cNvSpPr/>
          <p:nvPr/>
        </p:nvSpPr>
        <p:spPr>
          <a:xfrm>
            <a:off x="2527304" y="5898409"/>
            <a:ext cx="1391571" cy="49782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r>
              <a:rPr lang="en-GB" sz="2400" b="1" dirty="0" smtClean="0"/>
              <a:t>Direct</a:t>
            </a:r>
            <a:r>
              <a:rPr lang="ro-RO" sz="2400" b="1" dirty="0" smtClean="0"/>
              <a:t>ă</a:t>
            </a:r>
            <a:endParaRPr lang="en-GB" sz="2400" b="1" dirty="0"/>
          </a:p>
        </p:txBody>
      </p:sp>
      <p:sp>
        <p:nvSpPr>
          <p:cNvPr id="15" name="Rectangle 14"/>
          <p:cNvSpPr/>
          <p:nvPr/>
        </p:nvSpPr>
        <p:spPr>
          <a:xfrm>
            <a:off x="7324837" y="5790782"/>
            <a:ext cx="1491955" cy="4978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r>
              <a:rPr lang="en-GB" sz="2400" b="1" dirty="0" smtClean="0"/>
              <a:t>Indirect</a:t>
            </a:r>
            <a:r>
              <a:rPr lang="ro-RO" sz="2400" b="1" dirty="0" smtClean="0"/>
              <a:t>ă</a:t>
            </a:r>
            <a:endParaRPr lang="en-GB" sz="2400" b="1" dirty="0"/>
          </a:p>
        </p:txBody>
      </p:sp>
      <p:sp>
        <p:nvSpPr>
          <p:cNvPr id="16" name="Google Shape;51;p3"/>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en-US" sz="2000" b="1" dirty="0">
                <a:solidFill>
                  <a:srgbClr val="00B0F0"/>
                </a:solidFill>
                <a:ea typeface="Helvetica Neue"/>
                <a:cs typeface="Helvetica Neue"/>
                <a:sym typeface="Helvetica Neue"/>
              </a:rPr>
              <a:t>EDUCAȚIA INCLUZIVĂ</a:t>
            </a:r>
          </a:p>
        </p:txBody>
      </p:sp>
    </p:spTree>
    <p:extLst>
      <p:ext uri="{BB962C8B-B14F-4D97-AF65-F5344CB8AC3E}">
        <p14:creationId xmlns:p14="http://schemas.microsoft.com/office/powerpoint/2010/main" val="25417270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67004" y="3178996"/>
            <a:ext cx="11457992" cy="800219"/>
          </a:xfrm>
          <a:prstGeom prst="rect">
            <a:avLst/>
          </a:prstGeom>
        </p:spPr>
        <p:txBody>
          <a:bodyPr wrap="square">
            <a:spAutoFit/>
          </a:bodyPr>
          <a:lstStyle/>
          <a:p>
            <a:pPr algn="just">
              <a:lnSpc>
                <a:spcPct val="115000"/>
              </a:lnSpc>
            </a:pPr>
            <a:r>
              <a:rPr lang="en-GB" sz="2000" b="1" kern="100" dirty="0" smtClean="0">
                <a:ea typeface="Times New Roman" panose="02020603050405020304" pitchFamily="18" charset="0"/>
                <a:cs typeface="Times New Roman" panose="02020603050405020304" pitchFamily="18" charset="0"/>
              </a:rPr>
              <a:t>A.</a:t>
            </a:r>
            <a:r>
              <a:rPr lang="en-GB" sz="2000" dirty="0" smtClean="0">
                <a:ea typeface="Times New Roman" panose="02020603050405020304" pitchFamily="18" charset="0"/>
                <a:cs typeface="Times New Roman" panose="02020603050405020304" pitchFamily="18" charset="0"/>
              </a:rPr>
              <a:t> </a:t>
            </a:r>
            <a:r>
              <a:rPr lang="en-US" sz="2000" dirty="0" smtClean="0"/>
              <a:t>Un </a:t>
            </a:r>
            <a:r>
              <a:rPr lang="en-US" sz="2000" dirty="0" err="1" smtClean="0"/>
              <a:t>profesor</a:t>
            </a:r>
            <a:r>
              <a:rPr lang="en-US" sz="2000" dirty="0" smtClean="0"/>
              <a:t> </a:t>
            </a:r>
            <a:r>
              <a:rPr lang="en-US" sz="2000" dirty="0" err="1" smtClean="0"/>
              <a:t>îi</a:t>
            </a:r>
            <a:r>
              <a:rPr lang="en-US" sz="2000" dirty="0" smtClean="0"/>
              <a:t> </a:t>
            </a:r>
            <a:r>
              <a:rPr lang="en-US" sz="2000" dirty="0" err="1" smtClean="0"/>
              <a:t>obligă</a:t>
            </a:r>
            <a:r>
              <a:rPr lang="en-US" sz="2000" dirty="0" smtClean="0"/>
              <a:t> </a:t>
            </a:r>
            <a:r>
              <a:rPr lang="en-US" sz="2000" dirty="0" err="1" smtClean="0"/>
              <a:t>pe</a:t>
            </a:r>
            <a:r>
              <a:rPr lang="en-US" sz="2000" dirty="0" smtClean="0"/>
              <a:t> </a:t>
            </a:r>
            <a:r>
              <a:rPr lang="en-US" sz="2000" dirty="0" err="1" smtClean="0"/>
              <a:t>elevii</a:t>
            </a:r>
            <a:r>
              <a:rPr lang="en-US" sz="2000" dirty="0" smtClean="0"/>
              <a:t> care </a:t>
            </a:r>
            <a:r>
              <a:rPr lang="ro-RO" sz="2000" dirty="0" smtClean="0"/>
              <a:t>provin din familii de </a:t>
            </a:r>
            <a:r>
              <a:rPr lang="en-US" sz="2000" dirty="0" err="1" smtClean="0"/>
              <a:t>migranți</a:t>
            </a:r>
            <a:r>
              <a:rPr lang="en-US" sz="2000" dirty="0" smtClean="0"/>
              <a:t> </a:t>
            </a:r>
            <a:r>
              <a:rPr lang="en-US" sz="2000" dirty="0" err="1" smtClean="0"/>
              <a:t>și</a:t>
            </a:r>
            <a:r>
              <a:rPr lang="en-US" sz="2000" dirty="0" smtClean="0"/>
              <a:t> care nu </a:t>
            </a:r>
            <a:r>
              <a:rPr lang="ro-RO" sz="2000" dirty="0" smtClean="0"/>
              <a:t>cunosc</a:t>
            </a:r>
            <a:r>
              <a:rPr lang="en-US" sz="2000" dirty="0" smtClean="0"/>
              <a:t> </a:t>
            </a:r>
            <a:r>
              <a:rPr lang="en-US" sz="2000" dirty="0" err="1" smtClean="0"/>
              <a:t>engleza</a:t>
            </a:r>
            <a:r>
              <a:rPr lang="en-US" sz="2000" dirty="0" smtClean="0"/>
              <a:t> ca prim</a:t>
            </a:r>
            <a:r>
              <a:rPr lang="ro-RO" sz="2000" dirty="0" smtClean="0"/>
              <a:t>a</a:t>
            </a:r>
            <a:r>
              <a:rPr lang="en-US" sz="2000" dirty="0" smtClean="0"/>
              <a:t> </a:t>
            </a:r>
            <a:r>
              <a:rPr lang="en-US" sz="2000" dirty="0" err="1" smtClean="0"/>
              <a:t>limbă</a:t>
            </a:r>
            <a:r>
              <a:rPr lang="en-US" sz="2000" dirty="0" smtClean="0"/>
              <a:t> </a:t>
            </a:r>
            <a:r>
              <a:rPr lang="en-US" sz="2000" dirty="0" err="1" smtClean="0"/>
              <a:t>să</a:t>
            </a:r>
            <a:r>
              <a:rPr lang="en-US" sz="2000" dirty="0" smtClean="0"/>
              <a:t> </a:t>
            </a:r>
            <a:r>
              <a:rPr lang="en-US" sz="2000" dirty="0" err="1" smtClean="0"/>
              <a:t>stea</a:t>
            </a:r>
            <a:r>
              <a:rPr lang="en-US" sz="2000" dirty="0" smtClean="0"/>
              <a:t> </a:t>
            </a:r>
            <a:r>
              <a:rPr lang="en-US" sz="2000" dirty="0" err="1" smtClean="0"/>
              <a:t>în</a:t>
            </a:r>
            <a:r>
              <a:rPr lang="en-US" sz="2000" dirty="0" smtClean="0"/>
              <a:t> </a:t>
            </a:r>
            <a:r>
              <a:rPr lang="en-US" sz="2000" dirty="0" err="1" smtClean="0"/>
              <a:t>spatele</a:t>
            </a:r>
            <a:r>
              <a:rPr lang="en-US" sz="2000" dirty="0" smtClean="0"/>
              <a:t> </a:t>
            </a:r>
            <a:r>
              <a:rPr lang="en-US" sz="2000" dirty="0" err="1" smtClean="0"/>
              <a:t>clasei</a:t>
            </a:r>
            <a:r>
              <a:rPr lang="ro-RO" sz="2000" dirty="0" smtClean="0"/>
              <a:t>,</a:t>
            </a:r>
            <a:r>
              <a:rPr lang="en-US" sz="2000" dirty="0" smtClean="0"/>
              <a:t> </a:t>
            </a:r>
            <a:r>
              <a:rPr lang="en-US" sz="2000" dirty="0" err="1" smtClean="0"/>
              <a:t>departe</a:t>
            </a:r>
            <a:r>
              <a:rPr lang="en-US" sz="2000" dirty="0" smtClean="0"/>
              <a:t> de </a:t>
            </a:r>
            <a:r>
              <a:rPr lang="en-US" sz="2000" dirty="0" err="1" smtClean="0"/>
              <a:t>restul</a:t>
            </a:r>
            <a:r>
              <a:rPr lang="en-US" sz="2000" dirty="0" smtClean="0"/>
              <a:t> </a:t>
            </a:r>
            <a:r>
              <a:rPr lang="en-US" sz="2000" dirty="0" err="1" smtClean="0"/>
              <a:t>elevilor</a:t>
            </a:r>
            <a:r>
              <a:rPr lang="en-GB" sz="2000" kern="100" dirty="0" smtClean="0">
                <a:ea typeface="Calibri" panose="020F0502020204030204" pitchFamily="34" charset="0"/>
                <a:cs typeface="Times New Roman" panose="02020603050405020304" pitchFamily="18" charset="0"/>
              </a:rPr>
              <a:t>. </a:t>
            </a:r>
            <a:endParaRPr lang="en-GB" sz="2000" dirty="0">
              <a:ea typeface="Calibri" panose="020F0502020204030204" pitchFamily="34" charset="0"/>
              <a:cs typeface="Times New Roman" panose="02020603050405020304" pitchFamily="18" charset="0"/>
            </a:endParaRPr>
          </a:p>
        </p:txBody>
      </p:sp>
      <p:sp>
        <p:nvSpPr>
          <p:cNvPr id="13" name="Rectangle 12"/>
          <p:cNvSpPr/>
          <p:nvPr/>
        </p:nvSpPr>
        <p:spPr>
          <a:xfrm>
            <a:off x="318905" y="4757160"/>
            <a:ext cx="11511230" cy="1015663"/>
          </a:xfrm>
          <a:prstGeom prst="rect">
            <a:avLst/>
          </a:prstGeom>
        </p:spPr>
        <p:txBody>
          <a:bodyPr wrap="square">
            <a:spAutoFit/>
          </a:bodyPr>
          <a:lstStyle/>
          <a:p>
            <a:pPr algn="just"/>
            <a:r>
              <a:rPr lang="en-GB" sz="2000" b="1" dirty="0" smtClean="0">
                <a:latin typeface="+mj-lt"/>
                <a:ea typeface="Calibri" panose="020F0502020204030204" pitchFamily="34" charset="0"/>
                <a:cs typeface="Times New Roman" panose="02020603050405020304" pitchFamily="18" charset="0"/>
              </a:rPr>
              <a:t>B.</a:t>
            </a:r>
            <a:r>
              <a:rPr lang="en-GB" sz="2000" dirty="0" smtClean="0">
                <a:latin typeface="+mj-lt"/>
                <a:ea typeface="Calibri" panose="020F0502020204030204" pitchFamily="34" charset="0"/>
                <a:cs typeface="Times New Roman" panose="02020603050405020304" pitchFamily="18" charset="0"/>
              </a:rPr>
              <a:t> </a:t>
            </a:r>
            <a:r>
              <a:rPr lang="en-US" sz="2000" dirty="0" smtClean="0">
                <a:latin typeface="+mj-lt"/>
              </a:rPr>
              <a:t>O </a:t>
            </a:r>
            <a:r>
              <a:rPr lang="en-US" sz="2000" dirty="0" err="1" smtClean="0">
                <a:latin typeface="+mj-lt"/>
              </a:rPr>
              <a:t>școală</a:t>
            </a:r>
            <a:r>
              <a:rPr lang="en-US" sz="2000" dirty="0" smtClean="0">
                <a:latin typeface="+mj-lt"/>
              </a:rPr>
              <a:t> le </a:t>
            </a:r>
            <a:r>
              <a:rPr lang="en-US" sz="2000" dirty="0" err="1" smtClean="0">
                <a:latin typeface="+mj-lt"/>
              </a:rPr>
              <a:t>va</a:t>
            </a:r>
            <a:r>
              <a:rPr lang="en-US" sz="2000" dirty="0" smtClean="0">
                <a:latin typeface="+mj-lt"/>
              </a:rPr>
              <a:t> </a:t>
            </a:r>
            <a:r>
              <a:rPr lang="en-US" sz="2000" dirty="0" err="1" smtClean="0">
                <a:latin typeface="+mj-lt"/>
              </a:rPr>
              <a:t>permite</a:t>
            </a:r>
            <a:r>
              <a:rPr lang="en-US" sz="2000" dirty="0" smtClean="0">
                <a:latin typeface="+mj-lt"/>
              </a:rPr>
              <a:t> </a:t>
            </a:r>
            <a:r>
              <a:rPr lang="en-US" sz="2000" dirty="0" err="1" smtClean="0">
                <a:latin typeface="+mj-lt"/>
              </a:rPr>
              <a:t>elevilor</a:t>
            </a:r>
            <a:r>
              <a:rPr lang="en-US" sz="2000" dirty="0" smtClean="0">
                <a:latin typeface="+mj-lt"/>
              </a:rPr>
              <a:t> </a:t>
            </a:r>
            <a:r>
              <a:rPr lang="en-US" sz="2000" dirty="0" err="1" smtClean="0">
                <a:latin typeface="+mj-lt"/>
              </a:rPr>
              <a:t>să</a:t>
            </a:r>
            <a:r>
              <a:rPr lang="en-US" sz="2000" dirty="0" smtClean="0">
                <a:latin typeface="+mj-lt"/>
              </a:rPr>
              <a:t> </a:t>
            </a:r>
            <a:r>
              <a:rPr lang="en-US" sz="2000" dirty="0" err="1" smtClean="0">
                <a:latin typeface="+mj-lt"/>
              </a:rPr>
              <a:t>plece</a:t>
            </a:r>
            <a:r>
              <a:rPr lang="en-US" sz="2000" dirty="0" smtClean="0">
                <a:latin typeface="+mj-lt"/>
              </a:rPr>
              <a:t> </a:t>
            </a:r>
            <a:r>
              <a:rPr lang="en-US" sz="2000" dirty="0" err="1" smtClean="0">
                <a:latin typeface="+mj-lt"/>
              </a:rPr>
              <a:t>într</a:t>
            </a:r>
            <a:r>
              <a:rPr lang="en-US" sz="2000" dirty="0" smtClean="0">
                <a:latin typeface="+mj-lt"/>
              </a:rPr>
              <a:t>-o </a:t>
            </a:r>
            <a:r>
              <a:rPr lang="en-US" sz="2000" dirty="0" err="1" smtClean="0">
                <a:latin typeface="+mj-lt"/>
              </a:rPr>
              <a:t>călătorie</a:t>
            </a:r>
            <a:r>
              <a:rPr lang="en-US" sz="2000" dirty="0" smtClean="0">
                <a:latin typeface="+mj-lt"/>
              </a:rPr>
              <a:t> </a:t>
            </a:r>
            <a:r>
              <a:rPr lang="en-US" sz="2000" dirty="0" err="1" smtClean="0">
                <a:latin typeface="+mj-lt"/>
              </a:rPr>
              <a:t>culturală</a:t>
            </a:r>
            <a:r>
              <a:rPr lang="en-US" sz="2000" dirty="0" smtClean="0">
                <a:latin typeface="+mj-lt"/>
              </a:rPr>
              <a:t> </a:t>
            </a:r>
            <a:r>
              <a:rPr lang="en-US" sz="2000" dirty="0" err="1" smtClean="0">
                <a:latin typeface="+mj-lt"/>
              </a:rPr>
              <a:t>în</a:t>
            </a:r>
            <a:r>
              <a:rPr lang="en-US" sz="2000" dirty="0" smtClean="0">
                <a:latin typeface="+mj-lt"/>
              </a:rPr>
              <a:t> </a:t>
            </a:r>
            <a:r>
              <a:rPr lang="en-US" sz="2000" dirty="0" err="1" smtClean="0">
                <a:latin typeface="+mj-lt"/>
              </a:rPr>
              <a:t>străinătate</a:t>
            </a:r>
            <a:r>
              <a:rPr lang="ro-RO" sz="2000" dirty="0" smtClean="0">
                <a:latin typeface="+mj-lt"/>
              </a:rPr>
              <a:t>,</a:t>
            </a:r>
            <a:r>
              <a:rPr lang="en-US" sz="2000" dirty="0" smtClean="0">
                <a:latin typeface="+mj-lt"/>
              </a:rPr>
              <a:t> </a:t>
            </a:r>
            <a:r>
              <a:rPr lang="en-US" sz="2000" dirty="0" err="1" smtClean="0">
                <a:latin typeface="+mj-lt"/>
              </a:rPr>
              <a:t>doar</a:t>
            </a:r>
            <a:r>
              <a:rPr lang="en-US" sz="2000" dirty="0" smtClean="0">
                <a:latin typeface="+mj-lt"/>
              </a:rPr>
              <a:t> </a:t>
            </a:r>
            <a:r>
              <a:rPr lang="en-US" sz="2000" dirty="0" err="1" smtClean="0">
                <a:latin typeface="+mj-lt"/>
              </a:rPr>
              <a:t>dacă</a:t>
            </a:r>
            <a:r>
              <a:rPr lang="en-US" sz="2000" dirty="0" smtClean="0">
                <a:latin typeface="+mj-lt"/>
              </a:rPr>
              <a:t> au </a:t>
            </a:r>
            <a:r>
              <a:rPr lang="en-US" sz="2000" dirty="0" err="1" smtClean="0">
                <a:latin typeface="+mj-lt"/>
              </a:rPr>
              <a:t>peste</a:t>
            </a:r>
            <a:r>
              <a:rPr lang="en-US" sz="2000" dirty="0" smtClean="0">
                <a:latin typeface="+mj-lt"/>
              </a:rPr>
              <a:t> 95</a:t>
            </a:r>
            <a:r>
              <a:rPr lang="ro-RO" sz="2000" dirty="0" smtClean="0">
                <a:latin typeface="+mj-lt"/>
              </a:rPr>
              <a:t>% </a:t>
            </a:r>
            <a:r>
              <a:rPr lang="en-US" sz="2000" dirty="0" err="1" smtClean="0">
                <a:latin typeface="+mj-lt"/>
              </a:rPr>
              <a:t>prezență</a:t>
            </a:r>
            <a:r>
              <a:rPr lang="en-US" sz="2000" dirty="0" smtClean="0">
                <a:latin typeface="+mj-lt"/>
              </a:rPr>
              <a:t>. O </a:t>
            </a:r>
            <a:r>
              <a:rPr lang="en-US" sz="2000" dirty="0" err="1" smtClean="0">
                <a:latin typeface="+mj-lt"/>
              </a:rPr>
              <a:t>elevă</a:t>
            </a:r>
            <a:r>
              <a:rPr lang="en-US" sz="2000" dirty="0" smtClean="0">
                <a:latin typeface="+mj-lt"/>
              </a:rPr>
              <a:t> cu o </a:t>
            </a:r>
            <a:r>
              <a:rPr lang="en-US" sz="2000" dirty="0" err="1" smtClean="0">
                <a:latin typeface="+mj-lt"/>
              </a:rPr>
              <a:t>afecțiune</a:t>
            </a:r>
            <a:r>
              <a:rPr lang="en-US" sz="2000" dirty="0" smtClean="0">
                <a:latin typeface="+mj-lt"/>
              </a:rPr>
              <a:t> </a:t>
            </a:r>
            <a:r>
              <a:rPr lang="en-US" sz="2000" dirty="0" err="1" smtClean="0">
                <a:latin typeface="+mj-lt"/>
              </a:rPr>
              <a:t>medicală</a:t>
            </a:r>
            <a:r>
              <a:rPr lang="en-US" sz="2000" dirty="0" smtClean="0">
                <a:latin typeface="+mj-lt"/>
              </a:rPr>
              <a:t> de </a:t>
            </a:r>
            <a:r>
              <a:rPr lang="en-US" sz="2000" dirty="0" err="1" smtClean="0">
                <a:latin typeface="+mj-lt"/>
              </a:rPr>
              <a:t>lungă</a:t>
            </a:r>
            <a:r>
              <a:rPr lang="en-US" sz="2000" dirty="0" smtClean="0">
                <a:latin typeface="+mj-lt"/>
              </a:rPr>
              <a:t> </a:t>
            </a:r>
            <a:r>
              <a:rPr lang="en-US" sz="2000" dirty="0" err="1" smtClean="0">
                <a:latin typeface="+mj-lt"/>
              </a:rPr>
              <a:t>durată</a:t>
            </a:r>
            <a:r>
              <a:rPr lang="en-US" sz="2000" dirty="0" smtClean="0">
                <a:latin typeface="+mj-lt"/>
              </a:rPr>
              <a:t> a </a:t>
            </a:r>
            <a:r>
              <a:rPr lang="en-US" sz="2000" dirty="0" err="1" smtClean="0">
                <a:latin typeface="+mj-lt"/>
              </a:rPr>
              <a:t>lipsit</a:t>
            </a:r>
            <a:r>
              <a:rPr lang="en-US" sz="2000" dirty="0" smtClean="0">
                <a:latin typeface="+mj-lt"/>
              </a:rPr>
              <a:t> </a:t>
            </a:r>
            <a:r>
              <a:rPr lang="en-US" sz="2000" dirty="0" err="1" smtClean="0">
                <a:latin typeface="+mj-lt"/>
              </a:rPr>
              <a:t>foarte</a:t>
            </a:r>
            <a:r>
              <a:rPr lang="en-US" sz="2000" dirty="0" smtClean="0">
                <a:latin typeface="+mj-lt"/>
              </a:rPr>
              <a:t> </a:t>
            </a:r>
            <a:r>
              <a:rPr lang="en-US" sz="2000" dirty="0" err="1" smtClean="0">
                <a:latin typeface="+mj-lt"/>
              </a:rPr>
              <a:t>mult</a:t>
            </a:r>
            <a:r>
              <a:rPr lang="en-US" sz="2000" dirty="0" smtClean="0">
                <a:latin typeface="+mj-lt"/>
              </a:rPr>
              <a:t> de la </a:t>
            </a:r>
            <a:r>
              <a:rPr lang="en-US" sz="2000" dirty="0" err="1" smtClean="0">
                <a:latin typeface="+mj-lt"/>
              </a:rPr>
              <a:t>școală</a:t>
            </a:r>
            <a:r>
              <a:rPr lang="en-US" sz="2000" dirty="0" smtClean="0">
                <a:latin typeface="+mj-lt"/>
              </a:rPr>
              <a:t> din motive de </a:t>
            </a:r>
            <a:r>
              <a:rPr lang="en-US" sz="2000" dirty="0" err="1" smtClean="0">
                <a:latin typeface="+mj-lt"/>
              </a:rPr>
              <a:t>sănătate</a:t>
            </a:r>
            <a:r>
              <a:rPr lang="en-US" sz="2000" dirty="0" smtClean="0">
                <a:latin typeface="+mj-lt"/>
              </a:rPr>
              <a:t> </a:t>
            </a:r>
            <a:r>
              <a:rPr lang="en-US" sz="2000" dirty="0" err="1" smtClean="0">
                <a:latin typeface="+mj-lt"/>
              </a:rPr>
              <a:t>și</a:t>
            </a:r>
            <a:r>
              <a:rPr lang="en-US" sz="2000" dirty="0" smtClean="0">
                <a:latin typeface="+mj-lt"/>
              </a:rPr>
              <a:t> </a:t>
            </a:r>
            <a:r>
              <a:rPr lang="en-US" sz="2000" dirty="0" err="1" smtClean="0">
                <a:latin typeface="+mj-lt"/>
              </a:rPr>
              <a:t>i</a:t>
            </a:r>
            <a:r>
              <a:rPr lang="en-US" sz="2000" dirty="0" smtClean="0">
                <a:latin typeface="+mj-lt"/>
              </a:rPr>
              <a:t> se </a:t>
            </a:r>
            <a:r>
              <a:rPr lang="en-US" sz="2000" dirty="0" err="1" smtClean="0">
                <a:latin typeface="+mj-lt"/>
              </a:rPr>
              <a:t>spune</a:t>
            </a:r>
            <a:r>
              <a:rPr lang="en-US" sz="2000" dirty="0" smtClean="0">
                <a:latin typeface="+mj-lt"/>
              </a:rPr>
              <a:t> </a:t>
            </a:r>
            <a:r>
              <a:rPr lang="en-US" sz="2000" dirty="0" err="1" smtClean="0">
                <a:latin typeface="+mj-lt"/>
              </a:rPr>
              <a:t>că</a:t>
            </a:r>
            <a:r>
              <a:rPr lang="en-US" sz="2000" dirty="0" smtClean="0">
                <a:latin typeface="+mj-lt"/>
              </a:rPr>
              <a:t> nu </a:t>
            </a:r>
            <a:r>
              <a:rPr lang="en-US" sz="2000" dirty="0" err="1" smtClean="0">
                <a:latin typeface="+mj-lt"/>
              </a:rPr>
              <a:t>poate</a:t>
            </a:r>
            <a:r>
              <a:rPr lang="en-US" sz="2000" dirty="0" smtClean="0">
                <a:latin typeface="+mj-lt"/>
              </a:rPr>
              <a:t> merge. </a:t>
            </a:r>
            <a:endParaRPr lang="en-GB" sz="2000" dirty="0">
              <a:latin typeface="+mj-lt"/>
              <a:ea typeface="Calibri" panose="020F0502020204030204" pitchFamily="34" charset="0"/>
              <a:cs typeface="Times New Roman" panose="02020603050405020304" pitchFamily="18" charset="0"/>
            </a:endParaRPr>
          </a:p>
        </p:txBody>
      </p:sp>
      <p:sp>
        <p:nvSpPr>
          <p:cNvPr id="25" name="Rectangle 24"/>
          <p:cNvSpPr/>
          <p:nvPr/>
        </p:nvSpPr>
        <p:spPr>
          <a:xfrm>
            <a:off x="7707193" y="6288603"/>
            <a:ext cx="1109599" cy="400110"/>
          </a:xfrm>
          <a:prstGeom prst="rect">
            <a:avLst/>
          </a:prstGeom>
        </p:spPr>
        <p:txBody>
          <a:bodyPr wrap="none">
            <a:spAutoFit/>
          </a:bodyPr>
          <a:lstStyle/>
          <a:p>
            <a:r>
              <a:rPr lang="en-GB" sz="2000" b="1" dirty="0" smtClean="0">
                <a:solidFill>
                  <a:schemeClr val="bg1"/>
                </a:solidFill>
              </a:rPr>
              <a:t>Indirect</a:t>
            </a:r>
            <a:endParaRPr lang="en-GB" sz="2000" dirty="0">
              <a:solidFill>
                <a:schemeClr val="bg1"/>
              </a:solidFill>
            </a:endParaRPr>
          </a:p>
        </p:txBody>
      </p:sp>
      <p:sp>
        <p:nvSpPr>
          <p:cNvPr id="26" name="Rectangle 25"/>
          <p:cNvSpPr/>
          <p:nvPr/>
        </p:nvSpPr>
        <p:spPr>
          <a:xfrm>
            <a:off x="2182800" y="4108752"/>
            <a:ext cx="1488804" cy="49782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r>
              <a:rPr lang="en-GB" sz="2400" b="1" dirty="0" smtClean="0"/>
              <a:t>Direct</a:t>
            </a:r>
            <a:r>
              <a:rPr lang="ro-RO" sz="2400" b="1" dirty="0" smtClean="0"/>
              <a:t>ă</a:t>
            </a:r>
            <a:endParaRPr lang="en-GB" sz="2400" b="1" dirty="0"/>
          </a:p>
        </p:txBody>
      </p:sp>
      <p:sp>
        <p:nvSpPr>
          <p:cNvPr id="27" name="Rectangle 26"/>
          <p:cNvSpPr/>
          <p:nvPr/>
        </p:nvSpPr>
        <p:spPr>
          <a:xfrm>
            <a:off x="6489797" y="4108751"/>
            <a:ext cx="1498789" cy="4978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r>
              <a:rPr lang="en-GB" sz="2400" b="1" dirty="0" smtClean="0"/>
              <a:t>Indirect</a:t>
            </a:r>
            <a:r>
              <a:rPr lang="ro-RO" sz="2400" b="1" dirty="0" smtClean="0"/>
              <a:t>ă</a:t>
            </a:r>
            <a:endParaRPr lang="en-GB" sz="2400" b="1" dirty="0"/>
          </a:p>
        </p:txBody>
      </p:sp>
      <p:sp>
        <p:nvSpPr>
          <p:cNvPr id="16" name="Rectangle 15"/>
          <p:cNvSpPr/>
          <p:nvPr/>
        </p:nvSpPr>
        <p:spPr>
          <a:xfrm>
            <a:off x="819334" y="2245005"/>
            <a:ext cx="4215737" cy="4434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600" dirty="0"/>
          </a:p>
        </p:txBody>
      </p:sp>
      <p:sp>
        <p:nvSpPr>
          <p:cNvPr id="17" name="Rectangle 16"/>
          <p:cNvSpPr/>
          <p:nvPr/>
        </p:nvSpPr>
        <p:spPr>
          <a:xfrm>
            <a:off x="819333" y="2277721"/>
            <a:ext cx="2731838" cy="400110"/>
          </a:xfrm>
          <a:prstGeom prst="rect">
            <a:avLst/>
          </a:prstGeom>
        </p:spPr>
        <p:txBody>
          <a:bodyPr wrap="none">
            <a:spAutoFit/>
          </a:bodyPr>
          <a:lstStyle/>
          <a:p>
            <a:r>
              <a:rPr lang="ro-RO" sz="2000" b="1" dirty="0">
                <a:solidFill>
                  <a:schemeClr val="bg1"/>
                </a:solidFill>
              </a:rPr>
              <a:t>D</a:t>
            </a:r>
            <a:r>
              <a:rPr lang="en-GB" sz="2000" b="1" dirty="0" err="1">
                <a:solidFill>
                  <a:schemeClr val="bg1"/>
                </a:solidFill>
              </a:rPr>
              <a:t>iscrimina</a:t>
            </a:r>
            <a:r>
              <a:rPr lang="ro-RO" sz="2000" b="1" dirty="0">
                <a:solidFill>
                  <a:schemeClr val="bg1"/>
                </a:solidFill>
              </a:rPr>
              <a:t>re Directă</a:t>
            </a:r>
            <a:endParaRPr lang="en-GB" sz="2000" dirty="0">
              <a:solidFill>
                <a:schemeClr val="bg1"/>
              </a:solidFill>
            </a:endParaRPr>
          </a:p>
        </p:txBody>
      </p:sp>
      <p:sp>
        <p:nvSpPr>
          <p:cNvPr id="22" name="Rectangle 21"/>
          <p:cNvSpPr/>
          <p:nvPr/>
        </p:nvSpPr>
        <p:spPr>
          <a:xfrm>
            <a:off x="7142940" y="2256772"/>
            <a:ext cx="3001143" cy="400110"/>
          </a:xfrm>
          <a:prstGeom prst="rect">
            <a:avLst/>
          </a:prstGeom>
        </p:spPr>
        <p:txBody>
          <a:bodyPr wrap="none">
            <a:spAutoFit/>
          </a:bodyPr>
          <a:lstStyle/>
          <a:p>
            <a:r>
              <a:rPr lang="en-GB" sz="2000" b="1" dirty="0" smtClean="0">
                <a:solidFill>
                  <a:schemeClr val="bg1"/>
                </a:solidFill>
              </a:rPr>
              <a:t>Indirect discrimination </a:t>
            </a:r>
            <a:endParaRPr lang="en-GB" sz="2000" dirty="0">
              <a:solidFill>
                <a:schemeClr val="bg1"/>
              </a:solidFill>
            </a:endParaRPr>
          </a:p>
        </p:txBody>
      </p:sp>
      <p:sp>
        <p:nvSpPr>
          <p:cNvPr id="24" name="Rectangle 23"/>
          <p:cNvSpPr/>
          <p:nvPr/>
        </p:nvSpPr>
        <p:spPr>
          <a:xfrm>
            <a:off x="7142939" y="2230072"/>
            <a:ext cx="4682055" cy="443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sz="1600" dirty="0"/>
          </a:p>
        </p:txBody>
      </p:sp>
      <p:sp>
        <p:nvSpPr>
          <p:cNvPr id="28" name="Rectangle 27"/>
          <p:cNvSpPr/>
          <p:nvPr/>
        </p:nvSpPr>
        <p:spPr>
          <a:xfrm>
            <a:off x="7141156" y="2269304"/>
            <a:ext cx="3001143" cy="400110"/>
          </a:xfrm>
          <a:prstGeom prst="rect">
            <a:avLst/>
          </a:prstGeom>
        </p:spPr>
        <p:txBody>
          <a:bodyPr wrap="none">
            <a:spAutoFit/>
          </a:bodyPr>
          <a:lstStyle/>
          <a:p>
            <a:r>
              <a:rPr lang="ro-RO" sz="2000" b="1" dirty="0">
                <a:solidFill>
                  <a:schemeClr val="bg1"/>
                </a:solidFill>
              </a:rPr>
              <a:t>D</a:t>
            </a:r>
            <a:r>
              <a:rPr lang="en-GB" sz="2000" b="1" dirty="0" err="1">
                <a:solidFill>
                  <a:schemeClr val="bg1"/>
                </a:solidFill>
              </a:rPr>
              <a:t>iscrimina</a:t>
            </a:r>
            <a:r>
              <a:rPr lang="ro-RO" sz="2000" b="1" dirty="0">
                <a:solidFill>
                  <a:schemeClr val="bg1"/>
                </a:solidFill>
              </a:rPr>
              <a:t>re Indirectă</a:t>
            </a:r>
            <a:r>
              <a:rPr lang="en-GB" sz="2000" b="1" dirty="0">
                <a:solidFill>
                  <a:schemeClr val="bg1"/>
                </a:solidFill>
              </a:rPr>
              <a:t> </a:t>
            </a:r>
            <a:endParaRPr lang="en-GB" sz="2000" dirty="0">
              <a:solidFill>
                <a:schemeClr val="bg1"/>
              </a:solidFill>
            </a:endParaRPr>
          </a:p>
        </p:txBody>
      </p:sp>
      <p:sp>
        <p:nvSpPr>
          <p:cNvPr id="29" name="Rectangle 28"/>
          <p:cNvSpPr/>
          <p:nvPr/>
        </p:nvSpPr>
        <p:spPr>
          <a:xfrm>
            <a:off x="2182800" y="6084984"/>
            <a:ext cx="1488804" cy="49782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r>
              <a:rPr lang="en-GB" sz="2400" b="1" dirty="0" smtClean="0"/>
              <a:t>Direct</a:t>
            </a:r>
            <a:r>
              <a:rPr lang="ro-RO" sz="2400" b="1" dirty="0" smtClean="0"/>
              <a:t>ă</a:t>
            </a:r>
            <a:endParaRPr lang="en-GB" sz="2400" b="1" dirty="0"/>
          </a:p>
        </p:txBody>
      </p:sp>
      <p:sp>
        <p:nvSpPr>
          <p:cNvPr id="30" name="Rectangle 29"/>
          <p:cNvSpPr/>
          <p:nvPr/>
        </p:nvSpPr>
        <p:spPr>
          <a:xfrm>
            <a:off x="6489797" y="6091834"/>
            <a:ext cx="1498789" cy="4978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r>
              <a:rPr lang="en-GB" sz="2400" b="1" dirty="0" smtClean="0"/>
              <a:t>Indirect</a:t>
            </a:r>
            <a:r>
              <a:rPr lang="ro-RO" sz="2400" b="1" dirty="0" smtClean="0"/>
              <a:t>ă</a:t>
            </a:r>
            <a:endParaRPr lang="en-GB" sz="2400" b="1" dirty="0"/>
          </a:p>
        </p:txBody>
      </p:sp>
      <p:sp>
        <p:nvSpPr>
          <p:cNvPr id="31" name="Subtitle 4"/>
          <p:cNvSpPr>
            <a:spLocks noGrp="1"/>
          </p:cNvSpPr>
          <p:nvPr>
            <p:ph type="body" idx="1"/>
          </p:nvPr>
        </p:nvSpPr>
        <p:spPr>
          <a:xfrm>
            <a:off x="95027" y="1399695"/>
            <a:ext cx="11475396" cy="839787"/>
          </a:xfrm>
        </p:spPr>
        <p:txBody>
          <a:bodyPr/>
          <a:lstStyle/>
          <a:p>
            <a:pPr algn="just"/>
            <a:r>
              <a:rPr lang="it-IT" sz="2400" dirty="0"/>
              <a:t>Citiți fiecare caz și decideți ce tip de discriminare descrie </a:t>
            </a:r>
            <a:r>
              <a:rPr lang="en-GB" sz="2400" dirty="0" smtClean="0"/>
              <a:t>: </a:t>
            </a:r>
            <a:endParaRPr lang="en-GB" sz="2400" dirty="0"/>
          </a:p>
        </p:txBody>
      </p:sp>
      <p:sp>
        <p:nvSpPr>
          <p:cNvPr id="32" name="Google Shape;51;p3"/>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en-US" sz="2000" b="1" dirty="0">
                <a:solidFill>
                  <a:srgbClr val="00B0F0"/>
                </a:solidFill>
                <a:ea typeface="Helvetica Neue"/>
                <a:cs typeface="Helvetica Neue"/>
                <a:sym typeface="Helvetica Neue"/>
              </a:rPr>
              <a:t>EDUCAȚIA INCLUZIVĂ</a:t>
            </a:r>
          </a:p>
        </p:txBody>
      </p:sp>
    </p:spTree>
    <p:extLst>
      <p:ext uri="{BB962C8B-B14F-4D97-AF65-F5344CB8AC3E}">
        <p14:creationId xmlns:p14="http://schemas.microsoft.com/office/powerpoint/2010/main" val="25417270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9" grpId="0" animBg="1"/>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g10c4d38af33_0_5"/>
          <p:cNvSpPr txBox="1"/>
          <p:nvPr/>
        </p:nvSpPr>
        <p:spPr>
          <a:xfrm>
            <a:off x="517297" y="1438090"/>
            <a:ext cx="11450700" cy="538569"/>
          </a:xfrm>
          <a:prstGeom prst="rect">
            <a:avLst/>
          </a:prstGeom>
          <a:noFill/>
          <a:ln>
            <a:noFill/>
          </a:ln>
        </p:spPr>
        <p:txBody>
          <a:bodyPr spcFirstLastPara="1" wrap="square" lIns="91425" tIns="45700" rIns="91425" bIns="45700" anchor="t" anchorCtr="0">
            <a:spAutoFit/>
          </a:bodyPr>
          <a:lstStyle/>
          <a:p>
            <a:pPr marL="342900" marR="0" lvl="0" indent="-165100" algn="l" rtl="0">
              <a:lnSpc>
                <a:spcPct val="100000"/>
              </a:lnSpc>
              <a:spcBef>
                <a:spcPts val="0"/>
              </a:spcBef>
              <a:spcAft>
                <a:spcPts val="0"/>
              </a:spcAft>
              <a:buClr>
                <a:srgbClr val="EC7320"/>
              </a:buClr>
              <a:buSzPts val="2800"/>
              <a:buFont typeface="Noto Sans Symbols"/>
              <a:buNone/>
            </a:pPr>
            <a:endParaRPr lang="en-US" sz="900" b="0" i="0" u="none" strike="noStrike" cap="none" dirty="0">
              <a:solidFill>
                <a:srgbClr val="0070C0"/>
              </a:solidFill>
              <a:latin typeface="Helvetica Neue"/>
              <a:ea typeface="Helvetica Neue"/>
              <a:cs typeface="Helvetica Neue"/>
              <a:sym typeface="Helvetica Neue"/>
            </a:endParaRPr>
          </a:p>
          <a:p>
            <a:pPr marL="342900" marR="0" lvl="0" indent="-165100" algn="l" rtl="0">
              <a:lnSpc>
                <a:spcPct val="100000"/>
              </a:lnSpc>
              <a:spcBef>
                <a:spcPts val="0"/>
              </a:spcBef>
              <a:spcAft>
                <a:spcPts val="0"/>
              </a:spcAft>
              <a:buClr>
                <a:srgbClr val="EC7320"/>
              </a:buClr>
              <a:buSzPts val="2800"/>
              <a:buFont typeface="Noto Sans Symbols"/>
              <a:buNone/>
            </a:pPr>
            <a:r>
              <a:rPr lang="en-US" sz="2000" b="0" i="0" u="none" strike="noStrike" cap="none" dirty="0" smtClean="0">
                <a:solidFill>
                  <a:schemeClr val="dk1"/>
                </a:solidFill>
                <a:latin typeface="Helvetica Neue"/>
                <a:ea typeface="Helvetica Neue"/>
                <a:cs typeface="Helvetica Neue"/>
                <a:sym typeface="Helvetica Neue"/>
              </a:rPr>
              <a:t> </a:t>
            </a:r>
            <a:endParaRPr sz="2000" b="0" i="0" u="none" strike="noStrike" cap="none" dirty="0">
              <a:solidFill>
                <a:schemeClr val="dk1"/>
              </a:solidFill>
              <a:latin typeface="Helvetica Neue"/>
              <a:ea typeface="Helvetica Neue"/>
              <a:cs typeface="Helvetica Neue"/>
              <a:sym typeface="Helvetica Neue"/>
            </a:endParaRPr>
          </a:p>
        </p:txBody>
      </p:sp>
      <p:sp>
        <p:nvSpPr>
          <p:cNvPr id="58" name="Google Shape;58;g10c4d38af33_0_5"/>
          <p:cNvSpPr txBox="1"/>
          <p:nvPr/>
        </p:nvSpPr>
        <p:spPr>
          <a:xfrm>
            <a:off x="2193689" y="3274328"/>
            <a:ext cx="9550379" cy="854173"/>
          </a:xfrm>
          <a:prstGeom prst="rect">
            <a:avLst/>
          </a:prstGeom>
          <a:noFill/>
          <a:ln>
            <a:noFill/>
          </a:ln>
        </p:spPr>
        <p:txBody>
          <a:bodyPr spcFirstLastPara="1" wrap="square" lIns="91425" tIns="45700" rIns="91425" bIns="45700" anchor="t" anchorCtr="0">
            <a:noAutofit/>
          </a:bodyPr>
          <a:lstStyle/>
          <a:p>
            <a:pPr algn="just"/>
            <a:r>
              <a:rPr lang="en-US" sz="2400" i="1" dirty="0" err="1" smtClean="0">
                <a:solidFill>
                  <a:schemeClr val="accent2">
                    <a:lumMod val="75000"/>
                  </a:schemeClr>
                </a:solidFill>
                <a:sym typeface="Helvetica Neue"/>
              </a:rPr>
              <a:t>Gândiți-vă</a:t>
            </a:r>
            <a:r>
              <a:rPr lang="ro-RO" sz="2400" i="1" dirty="0" smtClean="0">
                <a:solidFill>
                  <a:schemeClr val="accent2">
                    <a:lumMod val="75000"/>
                  </a:schemeClr>
                </a:solidFill>
                <a:sym typeface="Helvetica Neue"/>
              </a:rPr>
              <a:t> </a:t>
            </a:r>
            <a:r>
              <a:rPr lang="en-US" sz="2400" i="1" dirty="0" err="1" smtClean="0">
                <a:solidFill>
                  <a:schemeClr val="accent2">
                    <a:lumMod val="75000"/>
                  </a:schemeClr>
                </a:solidFill>
                <a:sym typeface="Helvetica Neue"/>
              </a:rPr>
              <a:t>și</a:t>
            </a:r>
            <a:r>
              <a:rPr lang="en-US" sz="2400" i="1" dirty="0" smtClean="0">
                <a:solidFill>
                  <a:schemeClr val="accent2">
                    <a:lumMod val="75000"/>
                  </a:schemeClr>
                </a:solidFill>
                <a:sym typeface="Helvetica Neue"/>
              </a:rPr>
              <a:t> </a:t>
            </a:r>
            <a:r>
              <a:rPr lang="ro-RO" sz="2400" i="1" dirty="0" smtClean="0">
                <a:solidFill>
                  <a:schemeClr val="accent2">
                    <a:lumMod val="75000"/>
                  </a:schemeClr>
                </a:solidFill>
                <a:sym typeface="Helvetica Neue"/>
              </a:rPr>
              <a:t>împărtășiți</a:t>
            </a:r>
            <a:r>
              <a:rPr lang="en-US" sz="2400" i="1" dirty="0" smtClean="0">
                <a:solidFill>
                  <a:schemeClr val="accent2"/>
                </a:solidFill>
              </a:rPr>
              <a:t>: </a:t>
            </a:r>
            <a:r>
              <a:rPr lang="en-US" sz="2400" dirty="0" err="1" smtClean="0">
                <a:solidFill>
                  <a:srgbClr val="00B0F0"/>
                </a:solidFill>
              </a:rPr>
              <a:t>Gândiți-vă</a:t>
            </a:r>
            <a:r>
              <a:rPr lang="en-US" sz="2400" dirty="0" smtClean="0">
                <a:solidFill>
                  <a:srgbClr val="00B0F0"/>
                </a:solidFill>
              </a:rPr>
              <a:t> la </a:t>
            </a:r>
            <a:r>
              <a:rPr lang="en-US" sz="2400" dirty="0" err="1" smtClean="0">
                <a:solidFill>
                  <a:srgbClr val="00B0F0"/>
                </a:solidFill>
              </a:rPr>
              <a:t>propria</a:t>
            </a:r>
            <a:r>
              <a:rPr lang="en-US" sz="2400" dirty="0" smtClean="0">
                <a:solidFill>
                  <a:srgbClr val="00B0F0"/>
                </a:solidFill>
              </a:rPr>
              <a:t> </a:t>
            </a:r>
            <a:r>
              <a:rPr lang="en-US" sz="2400" dirty="0" err="1" smtClean="0">
                <a:solidFill>
                  <a:srgbClr val="00B0F0"/>
                </a:solidFill>
              </a:rPr>
              <a:t>experiență</a:t>
            </a:r>
            <a:r>
              <a:rPr lang="en-US" sz="2400" dirty="0" smtClean="0">
                <a:solidFill>
                  <a:srgbClr val="00B0F0"/>
                </a:solidFill>
              </a:rPr>
              <a:t> </a:t>
            </a:r>
            <a:r>
              <a:rPr lang="en-US" sz="2400" dirty="0" err="1" smtClean="0">
                <a:solidFill>
                  <a:srgbClr val="00B0F0"/>
                </a:solidFill>
              </a:rPr>
              <a:t>legată</a:t>
            </a:r>
            <a:r>
              <a:rPr lang="en-US" sz="2400" dirty="0" smtClean="0">
                <a:solidFill>
                  <a:srgbClr val="00B0F0"/>
                </a:solidFill>
              </a:rPr>
              <a:t> de </a:t>
            </a:r>
            <a:r>
              <a:rPr lang="en-US" sz="2400" dirty="0" err="1" smtClean="0">
                <a:solidFill>
                  <a:srgbClr val="00B0F0"/>
                </a:solidFill>
              </a:rPr>
              <a:t>discriminarea</a:t>
            </a:r>
            <a:r>
              <a:rPr lang="en-US" sz="2400" dirty="0" smtClean="0">
                <a:solidFill>
                  <a:srgbClr val="00B0F0"/>
                </a:solidFill>
              </a:rPr>
              <a:t> din </a:t>
            </a:r>
            <a:r>
              <a:rPr lang="en-US" sz="2400" dirty="0" err="1" smtClean="0">
                <a:solidFill>
                  <a:srgbClr val="00B0F0"/>
                </a:solidFill>
              </a:rPr>
              <a:t>școli</a:t>
            </a:r>
            <a:r>
              <a:rPr lang="en-US" sz="2400" dirty="0" smtClean="0">
                <a:solidFill>
                  <a:srgbClr val="00B0F0"/>
                </a:solidFill>
              </a:rPr>
              <a:t> </a:t>
            </a:r>
            <a:r>
              <a:rPr lang="en-US" sz="2400" dirty="0" err="1" smtClean="0">
                <a:solidFill>
                  <a:srgbClr val="00B0F0"/>
                </a:solidFill>
              </a:rPr>
              <a:t>și</a:t>
            </a:r>
            <a:r>
              <a:rPr lang="en-US" sz="2400" dirty="0" smtClean="0">
                <a:solidFill>
                  <a:srgbClr val="00B0F0"/>
                </a:solidFill>
              </a:rPr>
              <a:t> </a:t>
            </a:r>
            <a:r>
              <a:rPr lang="en-US" sz="2400" dirty="0" err="1" smtClean="0">
                <a:solidFill>
                  <a:srgbClr val="00B0F0"/>
                </a:solidFill>
              </a:rPr>
              <a:t>împărtășiți</a:t>
            </a:r>
            <a:r>
              <a:rPr lang="en-US" sz="2400" dirty="0" smtClean="0">
                <a:solidFill>
                  <a:srgbClr val="00B0F0"/>
                </a:solidFill>
              </a:rPr>
              <a:t> un </a:t>
            </a:r>
            <a:r>
              <a:rPr lang="en-US" sz="2400" dirty="0" err="1" smtClean="0">
                <a:solidFill>
                  <a:srgbClr val="00B0F0"/>
                </a:solidFill>
              </a:rPr>
              <a:t>caz</a:t>
            </a:r>
            <a:r>
              <a:rPr lang="ro-RO" sz="2400" dirty="0" smtClean="0">
                <a:solidFill>
                  <a:srgbClr val="00B0F0"/>
                </a:solidFill>
              </a:rPr>
              <a:t> relevant.</a:t>
            </a:r>
            <a:r>
              <a:rPr lang="en-US" sz="2400" dirty="0" smtClean="0">
                <a:solidFill>
                  <a:srgbClr val="00B0F0"/>
                </a:solidFill>
              </a:rPr>
              <a:t> Cum a </a:t>
            </a:r>
            <a:r>
              <a:rPr lang="en-US" sz="2400" dirty="0" err="1" smtClean="0">
                <a:solidFill>
                  <a:srgbClr val="00B0F0"/>
                </a:solidFill>
              </a:rPr>
              <a:t>fost</a:t>
            </a:r>
            <a:r>
              <a:rPr lang="en-US" sz="2400" dirty="0" smtClean="0">
                <a:solidFill>
                  <a:srgbClr val="00B0F0"/>
                </a:solidFill>
              </a:rPr>
              <a:t> </a:t>
            </a:r>
            <a:r>
              <a:rPr lang="en-US" sz="2400" dirty="0" err="1" smtClean="0">
                <a:solidFill>
                  <a:srgbClr val="00B0F0"/>
                </a:solidFill>
              </a:rPr>
              <a:t>rezolvat</a:t>
            </a:r>
            <a:r>
              <a:rPr lang="en-US" sz="2400" dirty="0" smtClean="0">
                <a:solidFill>
                  <a:srgbClr val="00B0F0"/>
                </a:solidFill>
              </a:rPr>
              <a:t> aces</a:t>
            </a:r>
            <a:r>
              <a:rPr lang="ro-RO" sz="2400" dirty="0" smtClean="0">
                <a:solidFill>
                  <a:srgbClr val="00B0F0"/>
                </a:solidFill>
              </a:rPr>
              <a:t>ta</a:t>
            </a:r>
            <a:r>
              <a:rPr lang="en-US" sz="2400" dirty="0" smtClean="0">
                <a:solidFill>
                  <a:srgbClr val="00B0F0"/>
                </a:solidFill>
              </a:rPr>
              <a:t>?</a:t>
            </a:r>
            <a:endParaRPr lang="en-US" sz="2000" dirty="0">
              <a:solidFill>
                <a:schemeClr val="tx1"/>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1340" r="31137"/>
          <a:stretch/>
        </p:blipFill>
        <p:spPr>
          <a:xfrm>
            <a:off x="517297" y="2162188"/>
            <a:ext cx="1850301" cy="2595341"/>
          </a:xfrm>
          <a:prstGeom prst="rect">
            <a:avLst/>
          </a:prstGeom>
        </p:spPr>
      </p:pic>
      <p:sp>
        <p:nvSpPr>
          <p:cNvPr id="8" name="Google Shape;51;p3"/>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en-US" sz="2000" b="1" dirty="0">
                <a:solidFill>
                  <a:srgbClr val="00B0F0"/>
                </a:solidFill>
                <a:ea typeface="Helvetica Neue"/>
                <a:cs typeface="Helvetica Neue"/>
                <a:sym typeface="Helvetica Neue"/>
              </a:rPr>
              <a:t>EDUCAȚIA INCLUZIVĂ</a:t>
            </a:r>
          </a:p>
          <a:p>
            <a:pPr lvl="0" algn="r">
              <a:lnSpc>
                <a:spcPct val="90000"/>
              </a:lnSpc>
              <a:buClr>
                <a:schemeClr val="dk1"/>
              </a:buClr>
              <a:buSzPts val="4800"/>
            </a:pPr>
            <a:r>
              <a:rPr lang="en-US" sz="2000" b="1" dirty="0" err="1" smtClean="0">
                <a:solidFill>
                  <a:schemeClr val="accent4"/>
                </a:solidFill>
                <a:latin typeface="Helvetica Neue"/>
                <a:ea typeface="Helvetica Neue"/>
                <a:cs typeface="Helvetica Neue"/>
                <a:sym typeface="Helvetica Neue"/>
              </a:rPr>
              <a:t>Discrimina</a:t>
            </a:r>
            <a:r>
              <a:rPr lang="ro-RO" sz="2000" b="1" dirty="0" smtClean="0">
                <a:solidFill>
                  <a:schemeClr val="accent4"/>
                </a:solidFill>
                <a:latin typeface="Helvetica Neue"/>
                <a:ea typeface="Helvetica Neue"/>
                <a:cs typeface="Helvetica Neue"/>
                <a:sym typeface="Helvetica Neue"/>
              </a:rPr>
              <a:t>re</a:t>
            </a:r>
            <a:endParaRPr lang="en-US" sz="2000" b="1" dirty="0">
              <a:solidFill>
                <a:srgbClr val="00B0F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061604336"/>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g10c4d38af33_0_5"/>
          <p:cNvSpPr txBox="1"/>
          <p:nvPr/>
        </p:nvSpPr>
        <p:spPr>
          <a:xfrm>
            <a:off x="517297" y="1438090"/>
            <a:ext cx="11450700" cy="538569"/>
          </a:xfrm>
          <a:prstGeom prst="rect">
            <a:avLst/>
          </a:prstGeom>
          <a:noFill/>
          <a:ln>
            <a:noFill/>
          </a:ln>
        </p:spPr>
        <p:txBody>
          <a:bodyPr spcFirstLastPara="1" wrap="square" lIns="91425" tIns="45700" rIns="91425" bIns="45700" anchor="t" anchorCtr="0">
            <a:spAutoFit/>
          </a:bodyPr>
          <a:lstStyle/>
          <a:p>
            <a:pPr marL="342900" marR="0" lvl="0" indent="-165100" algn="l" rtl="0">
              <a:lnSpc>
                <a:spcPct val="100000"/>
              </a:lnSpc>
              <a:spcBef>
                <a:spcPts val="0"/>
              </a:spcBef>
              <a:spcAft>
                <a:spcPts val="0"/>
              </a:spcAft>
              <a:buClr>
                <a:srgbClr val="EC7320"/>
              </a:buClr>
              <a:buSzPts val="2800"/>
              <a:buFont typeface="Noto Sans Symbols"/>
              <a:buNone/>
            </a:pPr>
            <a:endParaRPr lang="en-US" sz="900" b="0" i="0" u="none" strike="noStrike" cap="none" dirty="0">
              <a:solidFill>
                <a:srgbClr val="0070C0"/>
              </a:solidFill>
              <a:latin typeface="Helvetica Neue"/>
              <a:ea typeface="Helvetica Neue"/>
              <a:cs typeface="Helvetica Neue"/>
              <a:sym typeface="Helvetica Neue"/>
            </a:endParaRPr>
          </a:p>
          <a:p>
            <a:pPr marL="342900" marR="0" lvl="0" indent="-165100" algn="l" rtl="0">
              <a:lnSpc>
                <a:spcPct val="100000"/>
              </a:lnSpc>
              <a:spcBef>
                <a:spcPts val="0"/>
              </a:spcBef>
              <a:spcAft>
                <a:spcPts val="0"/>
              </a:spcAft>
              <a:buClr>
                <a:srgbClr val="EC7320"/>
              </a:buClr>
              <a:buSzPts val="2800"/>
              <a:buFont typeface="Noto Sans Symbols"/>
              <a:buNone/>
            </a:pPr>
            <a:r>
              <a:rPr lang="en-US" sz="2000" b="0" i="0" u="none" strike="noStrike" cap="none" dirty="0" smtClean="0">
                <a:solidFill>
                  <a:schemeClr val="dk1"/>
                </a:solidFill>
                <a:latin typeface="Helvetica Neue"/>
                <a:ea typeface="Helvetica Neue"/>
                <a:cs typeface="Helvetica Neue"/>
                <a:sym typeface="Helvetica Neue"/>
              </a:rPr>
              <a:t> </a:t>
            </a:r>
            <a:endParaRPr sz="2000" b="0" i="0" u="none" strike="noStrike" cap="none" dirty="0">
              <a:solidFill>
                <a:schemeClr val="dk1"/>
              </a:solidFill>
              <a:latin typeface="Helvetica Neue"/>
              <a:ea typeface="Helvetica Neue"/>
              <a:cs typeface="Helvetica Neue"/>
              <a:sym typeface="Helvetica Neue"/>
            </a:endParaRPr>
          </a:p>
        </p:txBody>
      </p:sp>
      <p:sp>
        <p:nvSpPr>
          <p:cNvPr id="58" name="Google Shape;58;g10c4d38af33_0_5"/>
          <p:cNvSpPr txBox="1"/>
          <p:nvPr/>
        </p:nvSpPr>
        <p:spPr>
          <a:xfrm>
            <a:off x="517297" y="1577941"/>
            <a:ext cx="10457894" cy="2257088"/>
          </a:xfrm>
          <a:prstGeom prst="rect">
            <a:avLst/>
          </a:prstGeom>
          <a:noFill/>
          <a:ln>
            <a:noFill/>
          </a:ln>
        </p:spPr>
        <p:txBody>
          <a:bodyPr spcFirstLastPara="1" wrap="square" lIns="91425" tIns="45700" rIns="91425" bIns="45700" anchor="t" anchorCtr="0">
            <a:noAutofit/>
          </a:bodyPr>
          <a:lstStyle/>
          <a:p>
            <a:endParaRPr lang="en-US" sz="2000" dirty="0">
              <a:solidFill>
                <a:schemeClr val="tx1"/>
              </a:solidFill>
              <a:latin typeface="+mj-lt"/>
            </a:endParaRPr>
          </a:p>
          <a:p>
            <a:r>
              <a:rPr lang="en-US" sz="2400" b="1" dirty="0" err="1" smtClean="0">
                <a:solidFill>
                  <a:schemeClr val="tx1"/>
                </a:solidFill>
                <a:latin typeface="+mj-lt"/>
                <a:ea typeface="Helvetica Neue"/>
                <a:cs typeface="Helvetica Neue"/>
                <a:sym typeface="Helvetica Neue"/>
              </a:rPr>
              <a:t>Justificări</a:t>
            </a:r>
            <a:r>
              <a:rPr lang="en-US" sz="2400" b="1" dirty="0" smtClean="0">
                <a:solidFill>
                  <a:schemeClr val="tx1"/>
                </a:solidFill>
                <a:latin typeface="+mj-lt"/>
                <a:ea typeface="Helvetica Neue"/>
                <a:cs typeface="Helvetica Neue"/>
                <a:sym typeface="Helvetica Neue"/>
              </a:rPr>
              <a:t> </a:t>
            </a:r>
            <a:r>
              <a:rPr lang="en-US" sz="2400" b="1" dirty="0" err="1" smtClean="0">
                <a:solidFill>
                  <a:schemeClr val="tx1"/>
                </a:solidFill>
                <a:latin typeface="+mj-lt"/>
                <a:ea typeface="Helvetica Neue"/>
                <a:cs typeface="Helvetica Neue"/>
                <a:sym typeface="Helvetica Neue"/>
              </a:rPr>
              <a:t>pentru</a:t>
            </a:r>
            <a:r>
              <a:rPr lang="en-US" sz="2400" b="1" dirty="0" smtClean="0">
                <a:solidFill>
                  <a:schemeClr val="tx1"/>
                </a:solidFill>
                <a:latin typeface="+mj-lt"/>
                <a:ea typeface="Helvetica Neue"/>
                <a:cs typeface="Helvetica Neue"/>
                <a:sym typeface="Helvetica Neue"/>
              </a:rPr>
              <a:t> </a:t>
            </a:r>
            <a:r>
              <a:rPr lang="en-US" sz="2400" b="1" dirty="0" err="1" smtClean="0">
                <a:solidFill>
                  <a:schemeClr val="tx1"/>
                </a:solidFill>
                <a:latin typeface="+mj-lt"/>
                <a:ea typeface="Helvetica Neue"/>
                <a:cs typeface="Helvetica Neue"/>
                <a:sym typeface="Helvetica Neue"/>
              </a:rPr>
              <a:t>educația</a:t>
            </a:r>
            <a:r>
              <a:rPr lang="en-US" sz="2400" b="1" dirty="0" smtClean="0">
                <a:solidFill>
                  <a:schemeClr val="tx1"/>
                </a:solidFill>
                <a:latin typeface="+mj-lt"/>
                <a:ea typeface="Helvetica Neue"/>
                <a:cs typeface="Helvetica Neue"/>
                <a:sym typeface="Helvetica Neue"/>
              </a:rPr>
              <a:t> </a:t>
            </a:r>
            <a:r>
              <a:rPr lang="en-US" sz="2400" b="1" dirty="0" err="1" smtClean="0">
                <a:solidFill>
                  <a:schemeClr val="tx1"/>
                </a:solidFill>
                <a:latin typeface="+mj-lt"/>
                <a:ea typeface="Helvetica Neue"/>
                <a:cs typeface="Helvetica Neue"/>
                <a:sym typeface="Helvetica Neue"/>
              </a:rPr>
              <a:t>incluzivă</a:t>
            </a:r>
            <a:endParaRPr lang="en-US" sz="2400" dirty="0" smtClean="0">
              <a:solidFill>
                <a:schemeClr val="tx1"/>
              </a:solidFill>
              <a:latin typeface="+mj-lt"/>
            </a:endParaRPr>
          </a:p>
          <a:p>
            <a:pPr marL="1254125" indent="-679450">
              <a:lnSpc>
                <a:spcPct val="150000"/>
              </a:lnSpc>
              <a:buClr>
                <a:schemeClr val="accent2"/>
              </a:buClr>
              <a:buFont typeface="Wingdings" panose="05000000000000000000" pitchFamily="2" charset="2"/>
              <a:buChar char="v"/>
            </a:pPr>
            <a:r>
              <a:rPr lang="ro-RO" sz="2000" dirty="0" smtClean="0">
                <a:solidFill>
                  <a:schemeClr val="tx1"/>
                </a:solidFill>
                <a:latin typeface="+mj-lt"/>
              </a:rPr>
              <a:t>Justificare </a:t>
            </a:r>
            <a:r>
              <a:rPr lang="en-US" sz="2000" dirty="0" err="1" smtClean="0">
                <a:solidFill>
                  <a:schemeClr val="tx1"/>
                </a:solidFill>
                <a:latin typeface="+mj-lt"/>
              </a:rPr>
              <a:t>Educa</a:t>
            </a:r>
            <a:r>
              <a:rPr lang="ro-RO" sz="2000" dirty="0" smtClean="0">
                <a:solidFill>
                  <a:schemeClr val="tx1"/>
                </a:solidFill>
                <a:latin typeface="+mj-lt"/>
              </a:rPr>
              <a:t>țională</a:t>
            </a:r>
            <a:endParaRPr lang="en-US" sz="2000" dirty="0" smtClean="0">
              <a:solidFill>
                <a:schemeClr val="tx1"/>
              </a:solidFill>
              <a:latin typeface="+mj-lt"/>
            </a:endParaRPr>
          </a:p>
          <a:p>
            <a:pPr marL="1254125" indent="-679450">
              <a:lnSpc>
                <a:spcPct val="150000"/>
              </a:lnSpc>
              <a:buClr>
                <a:schemeClr val="accent2"/>
              </a:buClr>
              <a:buFont typeface="Wingdings" panose="05000000000000000000" pitchFamily="2" charset="2"/>
              <a:buChar char="v"/>
            </a:pPr>
            <a:r>
              <a:rPr lang="ro-RO" sz="2000" dirty="0">
                <a:solidFill>
                  <a:schemeClr val="tx1"/>
                </a:solidFill>
              </a:rPr>
              <a:t>Justificare </a:t>
            </a:r>
            <a:r>
              <a:rPr lang="en-US" sz="2000" dirty="0" smtClean="0">
                <a:solidFill>
                  <a:schemeClr val="tx1"/>
                </a:solidFill>
                <a:latin typeface="+mj-lt"/>
              </a:rPr>
              <a:t>Social</a:t>
            </a:r>
            <a:r>
              <a:rPr lang="ro-RO" sz="2000" dirty="0" smtClean="0">
                <a:solidFill>
                  <a:schemeClr val="tx1"/>
                </a:solidFill>
                <a:latin typeface="+mj-lt"/>
              </a:rPr>
              <a:t>ă</a:t>
            </a:r>
            <a:endParaRPr lang="en-US" sz="2000" dirty="0" smtClean="0">
              <a:solidFill>
                <a:schemeClr val="tx1"/>
              </a:solidFill>
              <a:latin typeface="+mj-lt"/>
            </a:endParaRPr>
          </a:p>
          <a:p>
            <a:pPr marL="1254125" indent="-679450">
              <a:lnSpc>
                <a:spcPct val="150000"/>
              </a:lnSpc>
              <a:buClr>
                <a:schemeClr val="accent2"/>
              </a:buClr>
              <a:buFont typeface="Wingdings" panose="05000000000000000000" pitchFamily="2" charset="2"/>
              <a:buChar char="v"/>
            </a:pPr>
            <a:r>
              <a:rPr lang="ro-RO" sz="2000" dirty="0">
                <a:solidFill>
                  <a:schemeClr val="tx1"/>
                </a:solidFill>
              </a:rPr>
              <a:t>Justificare </a:t>
            </a:r>
            <a:r>
              <a:rPr lang="en-US" sz="2000" dirty="0" smtClean="0">
                <a:solidFill>
                  <a:schemeClr val="tx1"/>
                </a:solidFill>
                <a:latin typeface="+mj-lt"/>
              </a:rPr>
              <a:t>Economic</a:t>
            </a:r>
            <a:r>
              <a:rPr lang="ro-RO" sz="2000" dirty="0" smtClean="0">
                <a:solidFill>
                  <a:schemeClr val="tx1"/>
                </a:solidFill>
                <a:latin typeface="+mj-lt"/>
              </a:rPr>
              <a:t>ă</a:t>
            </a:r>
            <a:endParaRPr lang="en-US" sz="2000" dirty="0" smtClean="0">
              <a:solidFill>
                <a:schemeClr val="tx1"/>
              </a:solidFill>
              <a:latin typeface="+mj-lt"/>
            </a:endParaRPr>
          </a:p>
          <a:p>
            <a:pPr marL="1254125" indent="-679450"/>
            <a:endParaRPr lang="en-US" sz="2000" dirty="0">
              <a:solidFill>
                <a:schemeClr val="tx1"/>
              </a:solidFill>
              <a:latin typeface="+mj-lt"/>
            </a:endParaRPr>
          </a:p>
          <a:p>
            <a:endParaRPr lang="en-US" sz="2000" dirty="0">
              <a:solidFill>
                <a:schemeClr val="tx1"/>
              </a:solidFill>
              <a:latin typeface="+mj-lt"/>
            </a:endParaRPr>
          </a:p>
        </p:txBody>
      </p:sp>
      <p:sp>
        <p:nvSpPr>
          <p:cNvPr id="5" name="Google Shape;51;p3"/>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en-US" sz="2000" b="1" dirty="0">
                <a:solidFill>
                  <a:srgbClr val="00B0F0"/>
                </a:solidFill>
                <a:ea typeface="Helvetica Neue"/>
                <a:cs typeface="Helvetica Neue"/>
                <a:sym typeface="Helvetica Neue"/>
              </a:rPr>
              <a:t>EDUCAȚIA INCLUZIVĂ</a:t>
            </a:r>
          </a:p>
          <a:p>
            <a:pPr lvl="0" algn="r">
              <a:lnSpc>
                <a:spcPct val="90000"/>
              </a:lnSpc>
              <a:buClr>
                <a:schemeClr val="dk1"/>
              </a:buClr>
              <a:buSzPts val="4800"/>
            </a:pPr>
            <a:r>
              <a:rPr lang="en-US" sz="2000" b="1" dirty="0" err="1">
                <a:solidFill>
                  <a:schemeClr val="accent4"/>
                </a:solidFill>
                <a:latin typeface="+mj-lt"/>
                <a:ea typeface="Helvetica Neue"/>
                <a:cs typeface="Helvetica Neue"/>
                <a:sym typeface="Helvetica Neue"/>
              </a:rPr>
              <a:t>Justificări</a:t>
            </a:r>
            <a:r>
              <a:rPr lang="en-US" sz="2000" b="1" dirty="0">
                <a:solidFill>
                  <a:schemeClr val="accent4"/>
                </a:solidFill>
                <a:latin typeface="+mj-lt"/>
                <a:ea typeface="Helvetica Neue"/>
                <a:cs typeface="Helvetica Neue"/>
                <a:sym typeface="Helvetica Neue"/>
              </a:rPr>
              <a:t> </a:t>
            </a:r>
            <a:r>
              <a:rPr lang="en-US" sz="2000" b="1" dirty="0" err="1">
                <a:solidFill>
                  <a:schemeClr val="accent4"/>
                </a:solidFill>
                <a:latin typeface="+mj-lt"/>
                <a:ea typeface="Helvetica Neue"/>
                <a:cs typeface="Helvetica Neue"/>
                <a:sym typeface="Helvetica Neue"/>
              </a:rPr>
              <a:t>pentru</a:t>
            </a:r>
            <a:r>
              <a:rPr lang="en-US" sz="2000" b="1" dirty="0">
                <a:solidFill>
                  <a:schemeClr val="accent4"/>
                </a:solidFill>
                <a:latin typeface="+mj-lt"/>
                <a:ea typeface="Helvetica Neue"/>
                <a:cs typeface="Helvetica Neue"/>
                <a:sym typeface="Helvetica Neue"/>
              </a:rPr>
              <a:t> </a:t>
            </a:r>
            <a:r>
              <a:rPr lang="en-US" sz="2000" b="1" dirty="0" err="1">
                <a:solidFill>
                  <a:schemeClr val="accent4"/>
                </a:solidFill>
                <a:latin typeface="+mj-lt"/>
                <a:ea typeface="Helvetica Neue"/>
                <a:cs typeface="Helvetica Neue"/>
                <a:sym typeface="Helvetica Neue"/>
              </a:rPr>
              <a:t>educația</a:t>
            </a:r>
            <a:r>
              <a:rPr lang="en-US" sz="2000" b="1" dirty="0">
                <a:solidFill>
                  <a:schemeClr val="accent4"/>
                </a:solidFill>
                <a:latin typeface="+mj-lt"/>
                <a:ea typeface="Helvetica Neue"/>
                <a:cs typeface="Helvetica Neue"/>
                <a:sym typeface="Helvetica Neue"/>
              </a:rPr>
              <a:t> </a:t>
            </a:r>
            <a:r>
              <a:rPr lang="en-US" sz="2000" b="1" dirty="0" err="1">
                <a:solidFill>
                  <a:schemeClr val="accent4"/>
                </a:solidFill>
                <a:latin typeface="+mj-lt"/>
                <a:ea typeface="Helvetica Neue"/>
                <a:cs typeface="Helvetica Neue"/>
                <a:sym typeface="Helvetica Neue"/>
              </a:rPr>
              <a:t>incluzivă</a:t>
            </a:r>
            <a:endParaRPr lang="en-US" sz="2000" b="1" dirty="0">
              <a:solidFill>
                <a:schemeClr val="accent4"/>
              </a:solidFill>
              <a:latin typeface="+mj-lt"/>
              <a:ea typeface="Helvetica Neue"/>
              <a:cs typeface="Helvetica Neue"/>
              <a:sym typeface="Helvetica Neue"/>
            </a:endParaRPr>
          </a:p>
        </p:txBody>
      </p:sp>
      <p:sp>
        <p:nvSpPr>
          <p:cNvPr id="2" name="Rectangle 1"/>
          <p:cNvSpPr/>
          <p:nvPr/>
        </p:nvSpPr>
        <p:spPr>
          <a:xfrm>
            <a:off x="1867148" y="4678127"/>
            <a:ext cx="9876919" cy="1015663"/>
          </a:xfrm>
          <a:prstGeom prst="rect">
            <a:avLst/>
          </a:prstGeom>
        </p:spPr>
        <p:txBody>
          <a:bodyPr wrap="square">
            <a:spAutoFit/>
          </a:bodyPr>
          <a:lstStyle/>
          <a:p>
            <a:pPr marL="509588" algn="just"/>
            <a:r>
              <a:rPr lang="ro-RO" sz="2000" dirty="0" smtClean="0">
                <a:solidFill>
                  <a:schemeClr val="accent2"/>
                </a:solidFill>
              </a:rPr>
              <a:t>Lucru în Echipă:</a:t>
            </a:r>
            <a:r>
              <a:rPr lang="en-US" sz="2000" dirty="0" smtClean="0">
                <a:solidFill>
                  <a:schemeClr val="accent2"/>
                </a:solidFill>
              </a:rPr>
              <a:t> </a:t>
            </a:r>
            <a:r>
              <a:rPr lang="en-US" sz="2000" dirty="0" err="1" smtClean="0">
                <a:solidFill>
                  <a:srgbClr val="00B0F0"/>
                </a:solidFill>
              </a:rPr>
              <a:t>Creați</a:t>
            </a:r>
            <a:r>
              <a:rPr lang="en-US" sz="2000" dirty="0" smtClean="0">
                <a:solidFill>
                  <a:srgbClr val="00B0F0"/>
                </a:solidFill>
              </a:rPr>
              <a:t> o </a:t>
            </a:r>
            <a:r>
              <a:rPr lang="en-US" sz="2000" dirty="0" err="1" smtClean="0">
                <a:solidFill>
                  <a:srgbClr val="00B0F0"/>
                </a:solidFill>
              </a:rPr>
              <a:t>hartă</a:t>
            </a:r>
            <a:r>
              <a:rPr lang="en-US" sz="2000" dirty="0" smtClean="0">
                <a:solidFill>
                  <a:srgbClr val="00B0F0"/>
                </a:solidFill>
              </a:rPr>
              <a:t> </a:t>
            </a:r>
            <a:r>
              <a:rPr lang="en-US" sz="2000" dirty="0" err="1" smtClean="0">
                <a:solidFill>
                  <a:srgbClr val="00B0F0"/>
                </a:solidFill>
              </a:rPr>
              <a:t>mentală</a:t>
            </a:r>
            <a:r>
              <a:rPr lang="en-US" sz="2000" dirty="0" smtClean="0">
                <a:solidFill>
                  <a:srgbClr val="00B0F0"/>
                </a:solidFill>
              </a:rPr>
              <a:t> care </a:t>
            </a:r>
            <a:r>
              <a:rPr lang="en-US" sz="2000" dirty="0" err="1" smtClean="0">
                <a:solidFill>
                  <a:srgbClr val="00B0F0"/>
                </a:solidFill>
              </a:rPr>
              <a:t>să</a:t>
            </a:r>
            <a:r>
              <a:rPr lang="en-US" sz="2000" dirty="0" smtClean="0">
                <a:solidFill>
                  <a:srgbClr val="00B0F0"/>
                </a:solidFill>
              </a:rPr>
              <a:t> </a:t>
            </a:r>
            <a:r>
              <a:rPr lang="en-US" sz="2000" dirty="0" err="1" smtClean="0">
                <a:solidFill>
                  <a:srgbClr val="00B0F0"/>
                </a:solidFill>
              </a:rPr>
              <a:t>justifice</a:t>
            </a:r>
            <a:r>
              <a:rPr lang="en-US" sz="2000" dirty="0" smtClean="0">
                <a:solidFill>
                  <a:srgbClr val="00B0F0"/>
                </a:solidFill>
              </a:rPr>
              <a:t> </a:t>
            </a:r>
            <a:r>
              <a:rPr lang="en-US" sz="2000" dirty="0" err="1" smtClean="0">
                <a:solidFill>
                  <a:srgbClr val="00B0F0"/>
                </a:solidFill>
              </a:rPr>
              <a:t>educația</a:t>
            </a:r>
            <a:r>
              <a:rPr lang="en-US" sz="2000" dirty="0" smtClean="0">
                <a:solidFill>
                  <a:srgbClr val="00B0F0"/>
                </a:solidFill>
              </a:rPr>
              <a:t> </a:t>
            </a:r>
            <a:r>
              <a:rPr lang="en-US" sz="2000" dirty="0" err="1" smtClean="0">
                <a:solidFill>
                  <a:srgbClr val="00B0F0"/>
                </a:solidFill>
              </a:rPr>
              <a:t>incluzivă</a:t>
            </a:r>
            <a:r>
              <a:rPr lang="en-US" sz="2000" dirty="0" smtClean="0">
                <a:solidFill>
                  <a:srgbClr val="00B0F0"/>
                </a:solidFill>
              </a:rPr>
              <a:t> din motive </a:t>
            </a:r>
            <a:r>
              <a:rPr lang="en-US" sz="2000" dirty="0" err="1" smtClean="0">
                <a:solidFill>
                  <a:srgbClr val="00B0F0"/>
                </a:solidFill>
              </a:rPr>
              <a:t>educaționale</a:t>
            </a:r>
            <a:r>
              <a:rPr lang="en-US" sz="2000" dirty="0" smtClean="0">
                <a:solidFill>
                  <a:srgbClr val="00B0F0"/>
                </a:solidFill>
              </a:rPr>
              <a:t>, </a:t>
            </a:r>
            <a:r>
              <a:rPr lang="en-US" sz="2000" dirty="0" err="1" smtClean="0">
                <a:solidFill>
                  <a:srgbClr val="00B0F0"/>
                </a:solidFill>
              </a:rPr>
              <a:t>sociale</a:t>
            </a:r>
            <a:r>
              <a:rPr lang="en-US" sz="2000" dirty="0" smtClean="0">
                <a:solidFill>
                  <a:srgbClr val="00B0F0"/>
                </a:solidFill>
              </a:rPr>
              <a:t> </a:t>
            </a:r>
            <a:r>
              <a:rPr lang="en-US" sz="2000" dirty="0" err="1" smtClean="0">
                <a:solidFill>
                  <a:srgbClr val="00B0F0"/>
                </a:solidFill>
              </a:rPr>
              <a:t>și</a:t>
            </a:r>
            <a:r>
              <a:rPr lang="en-US" sz="2000" dirty="0" smtClean="0">
                <a:solidFill>
                  <a:srgbClr val="00B0F0"/>
                </a:solidFill>
              </a:rPr>
              <a:t> </a:t>
            </a:r>
            <a:r>
              <a:rPr lang="en-US" sz="2000" dirty="0" err="1" smtClean="0">
                <a:solidFill>
                  <a:srgbClr val="00B0F0"/>
                </a:solidFill>
              </a:rPr>
              <a:t>economice</a:t>
            </a:r>
            <a:r>
              <a:rPr lang="en-US" sz="2000" dirty="0" smtClean="0">
                <a:solidFill>
                  <a:srgbClr val="00B0F0"/>
                </a:solidFill>
              </a:rPr>
              <a:t>. </a:t>
            </a:r>
            <a:endParaRPr lang="ro-RO" sz="2000" dirty="0" smtClean="0">
              <a:solidFill>
                <a:srgbClr val="00B0F0"/>
              </a:solidFill>
            </a:endParaRPr>
          </a:p>
          <a:p>
            <a:pPr marL="509588" algn="just"/>
            <a:r>
              <a:rPr lang="en-US" sz="2000" dirty="0" err="1" smtClean="0">
                <a:solidFill>
                  <a:srgbClr val="00B0F0"/>
                </a:solidFill>
              </a:rPr>
              <a:t>Apoi</a:t>
            </a:r>
            <a:r>
              <a:rPr lang="en-US" sz="2000" dirty="0" smtClean="0">
                <a:solidFill>
                  <a:srgbClr val="00B0F0"/>
                </a:solidFill>
              </a:rPr>
              <a:t> </a:t>
            </a:r>
            <a:r>
              <a:rPr lang="en-US" sz="2000" dirty="0" err="1" smtClean="0">
                <a:solidFill>
                  <a:srgbClr val="00B0F0"/>
                </a:solidFill>
              </a:rPr>
              <a:t>compa</a:t>
            </a:r>
            <a:r>
              <a:rPr lang="ro-RO" sz="2000" dirty="0" smtClean="0">
                <a:solidFill>
                  <a:srgbClr val="00B0F0"/>
                </a:solidFill>
              </a:rPr>
              <a:t>rați</a:t>
            </a:r>
            <a:r>
              <a:rPr lang="en-US" sz="2000" dirty="0" smtClean="0">
                <a:solidFill>
                  <a:srgbClr val="00B0F0"/>
                </a:solidFill>
              </a:rPr>
              <a:t> </a:t>
            </a:r>
            <a:r>
              <a:rPr lang="en-US" sz="2000" dirty="0" err="1" smtClean="0">
                <a:solidFill>
                  <a:srgbClr val="00B0F0"/>
                </a:solidFill>
              </a:rPr>
              <a:t>și</a:t>
            </a:r>
            <a:r>
              <a:rPr lang="en-US" sz="2000" dirty="0" smtClean="0">
                <a:solidFill>
                  <a:srgbClr val="00B0F0"/>
                </a:solidFill>
              </a:rPr>
              <a:t> </a:t>
            </a:r>
            <a:r>
              <a:rPr lang="en-US" sz="2000" dirty="0" err="1" smtClean="0">
                <a:solidFill>
                  <a:srgbClr val="00B0F0"/>
                </a:solidFill>
              </a:rPr>
              <a:t>discut</a:t>
            </a:r>
            <a:r>
              <a:rPr lang="ro-RO" sz="2000" dirty="0" smtClean="0">
                <a:solidFill>
                  <a:srgbClr val="00B0F0"/>
                </a:solidFill>
              </a:rPr>
              <a:t>ați</a:t>
            </a:r>
            <a:r>
              <a:rPr lang="en-US" sz="2000" dirty="0" smtClean="0">
                <a:solidFill>
                  <a:srgbClr val="00B0F0"/>
                </a:solidFill>
              </a:rPr>
              <a:t> cu </a:t>
            </a:r>
            <a:r>
              <a:rPr lang="en-US" sz="2000" dirty="0" err="1" smtClean="0">
                <a:solidFill>
                  <a:srgbClr val="00B0F0"/>
                </a:solidFill>
              </a:rPr>
              <a:t>colegii</a:t>
            </a:r>
            <a:r>
              <a:rPr lang="en-US" sz="2000" dirty="0" smtClean="0">
                <a:solidFill>
                  <a:srgbClr val="00B0F0"/>
                </a:solidFill>
              </a:rPr>
              <a:t>.</a:t>
            </a:r>
            <a:endParaRPr lang="en-US" sz="2000" dirty="0">
              <a:solidFill>
                <a:srgbClr val="00B0F0"/>
              </a:solidFill>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6510" t="26572" r="26313" b="24128"/>
          <a:stretch/>
        </p:blipFill>
        <p:spPr>
          <a:xfrm>
            <a:off x="517297" y="4441372"/>
            <a:ext cx="1968205" cy="1082512"/>
          </a:xfrm>
          <a:prstGeom prst="rect">
            <a:avLst/>
          </a:prstGeom>
        </p:spPr>
      </p:pic>
    </p:spTree>
    <p:extLst>
      <p:ext uri="{BB962C8B-B14F-4D97-AF65-F5344CB8AC3E}">
        <p14:creationId xmlns:p14="http://schemas.microsoft.com/office/powerpoint/2010/main" val="1795347585"/>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 xmlns:a16="http://schemas.microsoft.com/office/drawing/2014/main" id="{430CED4E-8099-4464-A91D-B2681C0FB01F}"/>
              </a:ext>
            </a:extLst>
          </p:cNvPr>
          <p:cNvSpPr txBox="1"/>
          <p:nvPr/>
        </p:nvSpPr>
        <p:spPr>
          <a:xfrm>
            <a:off x="-1259125" y="1376922"/>
            <a:ext cx="8274210" cy="400110"/>
          </a:xfrm>
          <a:prstGeom prst="rect">
            <a:avLst/>
          </a:prstGeom>
          <a:noFill/>
        </p:spPr>
        <p:txBody>
          <a:bodyPr wrap="square" rtlCol="0">
            <a:spAutoFit/>
          </a:bodyPr>
          <a:lstStyle/>
          <a:p>
            <a:pPr algn="ctr"/>
            <a:r>
              <a:rPr lang="en-US" sz="2000" dirty="0" smtClean="0">
                <a:solidFill>
                  <a:schemeClr val="tx1"/>
                </a:solidFill>
                <a:latin typeface="+mj-lt"/>
              </a:rPr>
              <a:t>Care </a:t>
            </a:r>
            <a:r>
              <a:rPr lang="en-US" sz="2000" dirty="0" err="1" smtClean="0">
                <a:solidFill>
                  <a:schemeClr val="tx1"/>
                </a:solidFill>
                <a:latin typeface="+mj-lt"/>
              </a:rPr>
              <a:t>sunt</a:t>
            </a:r>
            <a:r>
              <a:rPr lang="en-US" sz="2000" dirty="0" smtClean="0">
                <a:solidFill>
                  <a:schemeClr val="tx1"/>
                </a:solidFill>
                <a:latin typeface="+mj-lt"/>
              </a:rPr>
              <a:t> </a:t>
            </a:r>
            <a:r>
              <a:rPr lang="en-US" sz="2000" dirty="0" err="1" smtClean="0">
                <a:solidFill>
                  <a:schemeClr val="tx1"/>
                </a:solidFill>
                <a:latin typeface="+mj-lt"/>
              </a:rPr>
              <a:t>beneficiile</a:t>
            </a:r>
            <a:r>
              <a:rPr lang="en-US" sz="2000" dirty="0" smtClean="0">
                <a:solidFill>
                  <a:schemeClr val="tx1"/>
                </a:solidFill>
                <a:latin typeface="+mj-lt"/>
              </a:rPr>
              <a:t> </a:t>
            </a:r>
            <a:r>
              <a:rPr lang="ro-RO" sz="2000" dirty="0" smtClean="0">
                <a:solidFill>
                  <a:schemeClr val="tx1"/>
                </a:solidFill>
                <a:latin typeface="+mj-lt"/>
              </a:rPr>
              <a:t>EI</a:t>
            </a:r>
            <a:r>
              <a:rPr lang="en-US" sz="2000" dirty="0" smtClean="0">
                <a:solidFill>
                  <a:schemeClr val="tx1"/>
                </a:solidFill>
                <a:latin typeface="+mj-lt"/>
              </a:rPr>
              <a:t> </a:t>
            </a:r>
            <a:r>
              <a:rPr lang="en-US" sz="2000" dirty="0" err="1" smtClean="0">
                <a:solidFill>
                  <a:schemeClr val="tx1"/>
                </a:solidFill>
                <a:latin typeface="+mj-lt"/>
              </a:rPr>
              <a:t>pentru</a:t>
            </a:r>
            <a:r>
              <a:rPr lang="en-US" sz="2000" dirty="0" smtClean="0">
                <a:solidFill>
                  <a:schemeClr val="tx1"/>
                </a:solidFill>
                <a:latin typeface="+mj-lt"/>
              </a:rPr>
              <a:t> </a:t>
            </a:r>
            <a:r>
              <a:rPr lang="ro-RO" sz="2000" dirty="0" smtClean="0">
                <a:solidFill>
                  <a:schemeClr val="tx1"/>
                </a:solidFill>
                <a:latin typeface="+mj-lt"/>
              </a:rPr>
              <a:t>elevi</a:t>
            </a:r>
            <a:r>
              <a:rPr lang="en-US" sz="2000" dirty="0" smtClean="0">
                <a:solidFill>
                  <a:schemeClr val="tx1"/>
                </a:solidFill>
                <a:latin typeface="+mj-lt"/>
              </a:rPr>
              <a:t>? </a:t>
            </a:r>
          </a:p>
        </p:txBody>
      </p:sp>
      <p:grpSp>
        <p:nvGrpSpPr>
          <p:cNvPr id="2" name="Group 36">
            <a:extLst>
              <a:ext uri="{FF2B5EF4-FFF2-40B4-BE49-F238E27FC236}">
                <a16:creationId xmlns="" xmlns:a16="http://schemas.microsoft.com/office/drawing/2014/main" id="{EB060226-DC0D-47A6-8606-FC16CEDED031}"/>
              </a:ext>
            </a:extLst>
          </p:cNvPr>
          <p:cNvGrpSpPr/>
          <p:nvPr/>
        </p:nvGrpSpPr>
        <p:grpSpPr>
          <a:xfrm>
            <a:off x="5300132" y="1936905"/>
            <a:ext cx="1591582" cy="1866900"/>
            <a:chOff x="6488272" y="2209800"/>
            <a:chExt cx="1591582" cy="1866900"/>
          </a:xfrm>
        </p:grpSpPr>
        <p:sp>
          <p:nvSpPr>
            <p:cNvPr id="38" name="Rectangle: Top Corners Rounded 37">
              <a:extLst>
                <a:ext uri="{FF2B5EF4-FFF2-40B4-BE49-F238E27FC236}">
                  <a16:creationId xmlns="" xmlns:a16="http://schemas.microsoft.com/office/drawing/2014/main" id="{9CFDFC23-10B9-4748-8E47-765667A8D5B3}"/>
                </a:ext>
              </a:extLst>
            </p:cNvPr>
            <p:cNvSpPr/>
            <p:nvPr/>
          </p:nvSpPr>
          <p:spPr>
            <a:xfrm>
              <a:off x="6488272" y="2209800"/>
              <a:ext cx="1591582" cy="1866900"/>
            </a:xfrm>
            <a:prstGeom prst="round2SameRect">
              <a:avLst>
                <a:gd name="adj1" fmla="val 12063"/>
                <a:gd name="adj2" fmla="val 0"/>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 xmlns:a16="http://schemas.microsoft.com/office/drawing/2014/main" id="{6E21CE42-19A6-4FCC-8701-7ACC70659719}"/>
                </a:ext>
              </a:extLst>
            </p:cNvPr>
            <p:cNvSpPr txBox="1"/>
            <p:nvPr/>
          </p:nvSpPr>
          <p:spPr>
            <a:xfrm>
              <a:off x="6836846" y="2563851"/>
              <a:ext cx="894432" cy="1015663"/>
            </a:xfrm>
            <a:prstGeom prst="rect">
              <a:avLst/>
            </a:prstGeom>
            <a:noFill/>
          </p:spPr>
          <p:txBody>
            <a:bodyPr wrap="square" rtlCol="0">
              <a:spAutoFit/>
            </a:bodyPr>
            <a:lstStyle/>
            <a:p>
              <a:pPr algn="ctr"/>
              <a:r>
                <a:rPr lang="en-US" sz="6000" b="1" dirty="0">
                  <a:solidFill>
                    <a:srgbClr val="F2F2F2"/>
                  </a:solidFill>
                  <a:latin typeface="Tw Cen MT" panose="020B0602020104020603" pitchFamily="34" charset="0"/>
                </a:rPr>
                <a:t>3</a:t>
              </a:r>
            </a:p>
          </p:txBody>
        </p:sp>
      </p:grpSp>
      <p:grpSp>
        <p:nvGrpSpPr>
          <p:cNvPr id="3" name="Group 40">
            <a:extLst>
              <a:ext uri="{FF2B5EF4-FFF2-40B4-BE49-F238E27FC236}">
                <a16:creationId xmlns="" xmlns:a16="http://schemas.microsoft.com/office/drawing/2014/main" id="{E847D591-EED8-4AC8-9A50-F447369DCED6}"/>
              </a:ext>
            </a:extLst>
          </p:cNvPr>
          <p:cNvGrpSpPr/>
          <p:nvPr/>
        </p:nvGrpSpPr>
        <p:grpSpPr>
          <a:xfrm>
            <a:off x="3087046" y="1917365"/>
            <a:ext cx="1591582" cy="1866900"/>
            <a:chOff x="3991395" y="2209800"/>
            <a:chExt cx="1591582" cy="1866900"/>
          </a:xfrm>
        </p:grpSpPr>
        <p:sp>
          <p:nvSpPr>
            <p:cNvPr id="42" name="Rectangle: Top Corners Rounded 41">
              <a:extLst>
                <a:ext uri="{FF2B5EF4-FFF2-40B4-BE49-F238E27FC236}">
                  <a16:creationId xmlns="" xmlns:a16="http://schemas.microsoft.com/office/drawing/2014/main" id="{59AB9F3E-B8EA-45BA-9522-51EE29C10C34}"/>
                </a:ext>
              </a:extLst>
            </p:cNvPr>
            <p:cNvSpPr/>
            <p:nvPr/>
          </p:nvSpPr>
          <p:spPr>
            <a:xfrm>
              <a:off x="3991395" y="2209800"/>
              <a:ext cx="1591582" cy="1866900"/>
            </a:xfrm>
            <a:prstGeom prst="round2SameRect">
              <a:avLst>
                <a:gd name="adj1" fmla="val 12063"/>
                <a:gd name="adj2" fmla="val 0"/>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 xmlns:a16="http://schemas.microsoft.com/office/drawing/2014/main" id="{B434B3A9-A8F3-479A-920B-0F1631517BF6}"/>
                </a:ext>
              </a:extLst>
            </p:cNvPr>
            <p:cNvSpPr txBox="1"/>
            <p:nvPr/>
          </p:nvSpPr>
          <p:spPr>
            <a:xfrm>
              <a:off x="4339969" y="2563851"/>
              <a:ext cx="894432" cy="1015663"/>
            </a:xfrm>
            <a:prstGeom prst="rect">
              <a:avLst/>
            </a:prstGeom>
            <a:noFill/>
          </p:spPr>
          <p:txBody>
            <a:bodyPr wrap="square" rtlCol="0">
              <a:spAutoFit/>
            </a:bodyPr>
            <a:lstStyle/>
            <a:p>
              <a:pPr algn="ctr"/>
              <a:r>
                <a:rPr lang="en-US" sz="6000" b="1" dirty="0">
                  <a:solidFill>
                    <a:srgbClr val="F2F2F2"/>
                  </a:solidFill>
                  <a:latin typeface="Tw Cen MT" panose="020B0602020104020603" pitchFamily="34" charset="0"/>
                </a:rPr>
                <a:t>2</a:t>
              </a:r>
            </a:p>
          </p:txBody>
        </p:sp>
      </p:grpSp>
      <p:grpSp>
        <p:nvGrpSpPr>
          <p:cNvPr id="4" name="Group 44">
            <a:extLst>
              <a:ext uri="{FF2B5EF4-FFF2-40B4-BE49-F238E27FC236}">
                <a16:creationId xmlns="" xmlns:a16="http://schemas.microsoft.com/office/drawing/2014/main" id="{B8DBEE7C-A6ED-4A4E-A269-1F29FF515218}"/>
              </a:ext>
            </a:extLst>
          </p:cNvPr>
          <p:cNvGrpSpPr/>
          <p:nvPr/>
        </p:nvGrpSpPr>
        <p:grpSpPr>
          <a:xfrm>
            <a:off x="857405" y="1914234"/>
            <a:ext cx="1591582" cy="1866900"/>
            <a:chOff x="1494518" y="2209800"/>
            <a:chExt cx="1591582" cy="1866900"/>
          </a:xfrm>
        </p:grpSpPr>
        <p:sp>
          <p:nvSpPr>
            <p:cNvPr id="46" name="Rectangle: Top Corners Rounded 45">
              <a:extLst>
                <a:ext uri="{FF2B5EF4-FFF2-40B4-BE49-F238E27FC236}">
                  <a16:creationId xmlns="" xmlns:a16="http://schemas.microsoft.com/office/drawing/2014/main" id="{B0C435C7-D494-47FF-B7BF-D19C429B20EE}"/>
                </a:ext>
              </a:extLst>
            </p:cNvPr>
            <p:cNvSpPr/>
            <p:nvPr/>
          </p:nvSpPr>
          <p:spPr>
            <a:xfrm>
              <a:off x="1494518" y="2209800"/>
              <a:ext cx="1591582" cy="1866900"/>
            </a:xfrm>
            <a:prstGeom prst="round2SameRect">
              <a:avLst>
                <a:gd name="adj1" fmla="val 12063"/>
                <a:gd name="adj2" fmla="val 0"/>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 xmlns:a16="http://schemas.microsoft.com/office/drawing/2014/main" id="{00150DED-21F2-4E67-BB99-DB125410B1D9}"/>
                </a:ext>
              </a:extLst>
            </p:cNvPr>
            <p:cNvSpPr txBox="1"/>
            <p:nvPr/>
          </p:nvSpPr>
          <p:spPr>
            <a:xfrm>
              <a:off x="1843092" y="2563851"/>
              <a:ext cx="894432" cy="1015663"/>
            </a:xfrm>
            <a:prstGeom prst="rect">
              <a:avLst/>
            </a:prstGeom>
            <a:noFill/>
          </p:spPr>
          <p:txBody>
            <a:bodyPr wrap="square" rtlCol="0">
              <a:spAutoFit/>
            </a:bodyPr>
            <a:lstStyle/>
            <a:p>
              <a:pPr algn="ctr"/>
              <a:r>
                <a:rPr lang="en-US" sz="6000" b="1" dirty="0">
                  <a:solidFill>
                    <a:srgbClr val="F2F2F2"/>
                  </a:solidFill>
                  <a:latin typeface="Tw Cen MT" panose="020B0602020104020603" pitchFamily="34" charset="0"/>
                </a:rPr>
                <a:t>1</a:t>
              </a:r>
            </a:p>
          </p:txBody>
        </p:sp>
      </p:grpSp>
      <p:sp>
        <p:nvSpPr>
          <p:cNvPr id="49" name="Freeform: Shape 48">
            <a:extLst>
              <a:ext uri="{FF2B5EF4-FFF2-40B4-BE49-F238E27FC236}">
                <a16:creationId xmlns="" xmlns:a16="http://schemas.microsoft.com/office/drawing/2014/main" id="{67241529-E6EF-4CC5-8011-62F620D172C1}"/>
              </a:ext>
            </a:extLst>
          </p:cNvPr>
          <p:cNvSpPr/>
          <p:nvPr/>
        </p:nvSpPr>
        <p:spPr>
          <a:xfrm flipV="1">
            <a:off x="867435" y="2847684"/>
            <a:ext cx="1581551" cy="2424183"/>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 xmlns:a16="http://schemas.microsoft.com/office/drawing/2014/main" id="{DA171A0C-530A-4C9F-A958-068CCD8366F2}"/>
              </a:ext>
            </a:extLst>
          </p:cNvPr>
          <p:cNvSpPr/>
          <p:nvPr/>
        </p:nvSpPr>
        <p:spPr>
          <a:xfrm flipV="1">
            <a:off x="3087046" y="2850813"/>
            <a:ext cx="1591582" cy="2421053"/>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 xmlns:a16="http://schemas.microsoft.com/office/drawing/2014/main" id="{CB750E8D-14D4-4084-83F4-DD558618C82A}"/>
              </a:ext>
            </a:extLst>
          </p:cNvPr>
          <p:cNvSpPr/>
          <p:nvPr/>
        </p:nvSpPr>
        <p:spPr>
          <a:xfrm flipV="1">
            <a:off x="5300132" y="2870355"/>
            <a:ext cx="1591582" cy="2424183"/>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 xmlns:a16="http://schemas.microsoft.com/office/drawing/2014/main" id="{C102B8C7-B1D2-4216-BBC7-6DB5E6AB6653}"/>
              </a:ext>
            </a:extLst>
          </p:cNvPr>
          <p:cNvSpPr txBox="1"/>
          <p:nvPr/>
        </p:nvSpPr>
        <p:spPr>
          <a:xfrm>
            <a:off x="863929" y="3219029"/>
            <a:ext cx="1591582" cy="1169551"/>
          </a:xfrm>
          <a:prstGeom prst="rect">
            <a:avLst/>
          </a:prstGeom>
          <a:noFill/>
        </p:spPr>
        <p:txBody>
          <a:bodyPr wrap="square" rtlCol="0">
            <a:spAutoFit/>
          </a:bodyPr>
          <a:lstStyle/>
          <a:p>
            <a:pPr algn="ctr"/>
            <a:r>
              <a:rPr lang="en-US" dirty="0" err="1" smtClean="0">
                <a:latin typeface="+mj-lt"/>
              </a:rPr>
              <a:t>Toți</a:t>
            </a:r>
            <a:r>
              <a:rPr lang="en-US" dirty="0" smtClean="0">
                <a:latin typeface="+mj-lt"/>
              </a:rPr>
              <a:t> </a:t>
            </a:r>
            <a:r>
              <a:rPr lang="en-US" dirty="0" err="1" smtClean="0">
                <a:latin typeface="+mj-lt"/>
              </a:rPr>
              <a:t>elevii</a:t>
            </a:r>
            <a:r>
              <a:rPr lang="en-US" dirty="0" smtClean="0">
                <a:latin typeface="+mj-lt"/>
              </a:rPr>
              <a:t> au </a:t>
            </a:r>
            <a:r>
              <a:rPr lang="en-US" dirty="0" err="1" smtClean="0">
                <a:latin typeface="+mj-lt"/>
              </a:rPr>
              <a:t>drepturi</a:t>
            </a:r>
            <a:r>
              <a:rPr lang="en-US" dirty="0" smtClean="0">
                <a:latin typeface="+mj-lt"/>
              </a:rPr>
              <a:t> </a:t>
            </a:r>
            <a:r>
              <a:rPr lang="en-US" dirty="0" err="1" smtClean="0">
                <a:latin typeface="+mj-lt"/>
              </a:rPr>
              <a:t>egale</a:t>
            </a:r>
            <a:r>
              <a:rPr lang="en-US" dirty="0" smtClean="0">
                <a:latin typeface="+mj-lt"/>
              </a:rPr>
              <a:t>, </a:t>
            </a:r>
            <a:r>
              <a:rPr lang="en-US" dirty="0" err="1" smtClean="0">
                <a:latin typeface="+mj-lt"/>
              </a:rPr>
              <a:t>indiferent</a:t>
            </a:r>
            <a:r>
              <a:rPr lang="en-US" dirty="0" smtClean="0">
                <a:latin typeface="+mj-lt"/>
              </a:rPr>
              <a:t> de </a:t>
            </a:r>
            <a:r>
              <a:rPr lang="en-US" dirty="0" err="1" smtClean="0">
                <a:latin typeface="+mj-lt"/>
              </a:rPr>
              <a:t>vârstă</a:t>
            </a:r>
            <a:r>
              <a:rPr lang="en-US" dirty="0" smtClean="0">
                <a:latin typeface="+mj-lt"/>
              </a:rPr>
              <a:t>, sex </a:t>
            </a:r>
            <a:r>
              <a:rPr lang="en-US" dirty="0" err="1" smtClean="0">
                <a:latin typeface="+mj-lt"/>
              </a:rPr>
              <a:t>sau</a:t>
            </a:r>
            <a:r>
              <a:rPr lang="en-US" dirty="0" smtClean="0">
                <a:latin typeface="+mj-lt"/>
              </a:rPr>
              <a:t> </a:t>
            </a:r>
            <a:r>
              <a:rPr lang="en-US" dirty="0" err="1" smtClean="0">
                <a:latin typeface="+mj-lt"/>
              </a:rPr>
              <a:t>abilități</a:t>
            </a:r>
            <a:r>
              <a:rPr lang="en-US" dirty="0" smtClean="0">
                <a:latin typeface="+mj-lt"/>
              </a:rPr>
              <a:t>.</a:t>
            </a:r>
            <a:endParaRPr lang="en-US" dirty="0">
              <a:solidFill>
                <a:srgbClr val="FF5969"/>
              </a:solidFill>
              <a:latin typeface="+mj-lt"/>
            </a:endParaRPr>
          </a:p>
        </p:txBody>
      </p:sp>
      <p:sp>
        <p:nvSpPr>
          <p:cNvPr id="56" name="TextBox 55">
            <a:extLst>
              <a:ext uri="{FF2B5EF4-FFF2-40B4-BE49-F238E27FC236}">
                <a16:creationId xmlns="" xmlns:a16="http://schemas.microsoft.com/office/drawing/2014/main" id="{8824FFFA-6F87-4632-9259-7ABC40DE8181}"/>
              </a:ext>
            </a:extLst>
          </p:cNvPr>
          <p:cNvSpPr txBox="1"/>
          <p:nvPr/>
        </p:nvSpPr>
        <p:spPr>
          <a:xfrm>
            <a:off x="3087046" y="3230519"/>
            <a:ext cx="1591582" cy="954107"/>
          </a:xfrm>
          <a:prstGeom prst="rect">
            <a:avLst/>
          </a:prstGeom>
          <a:noFill/>
        </p:spPr>
        <p:txBody>
          <a:bodyPr wrap="square" rtlCol="0">
            <a:spAutoFit/>
          </a:bodyPr>
          <a:lstStyle/>
          <a:p>
            <a:pPr algn="ctr"/>
            <a:r>
              <a:rPr lang="en-US" dirty="0" err="1" smtClean="0">
                <a:latin typeface="Helvetica Neue" charset="0"/>
              </a:rPr>
              <a:t>Toți</a:t>
            </a:r>
            <a:r>
              <a:rPr lang="en-US" dirty="0" smtClean="0">
                <a:latin typeface="Helvetica Neue" charset="0"/>
              </a:rPr>
              <a:t> </a:t>
            </a:r>
            <a:r>
              <a:rPr lang="en-US" dirty="0" err="1" smtClean="0">
                <a:latin typeface="Helvetica Neue" charset="0"/>
              </a:rPr>
              <a:t>elevii</a:t>
            </a:r>
            <a:r>
              <a:rPr lang="en-US" dirty="0" smtClean="0">
                <a:latin typeface="Helvetica Neue" charset="0"/>
              </a:rPr>
              <a:t> pot </a:t>
            </a:r>
            <a:r>
              <a:rPr lang="en-US" dirty="0" err="1" smtClean="0">
                <a:latin typeface="Helvetica Neue" charset="0"/>
              </a:rPr>
              <a:t>primi</a:t>
            </a:r>
            <a:r>
              <a:rPr lang="en-US" dirty="0" smtClean="0">
                <a:latin typeface="Helvetica Neue" charset="0"/>
              </a:rPr>
              <a:t> </a:t>
            </a:r>
            <a:r>
              <a:rPr lang="en-US" dirty="0" err="1" smtClean="0">
                <a:latin typeface="Helvetica Neue" charset="0"/>
              </a:rPr>
              <a:t>ajutor</a:t>
            </a:r>
            <a:r>
              <a:rPr lang="en-US" dirty="0" smtClean="0">
                <a:latin typeface="Helvetica Neue" charset="0"/>
              </a:rPr>
              <a:t> individual de la </a:t>
            </a:r>
            <a:r>
              <a:rPr lang="en-US" dirty="0" err="1" smtClean="0">
                <a:latin typeface="Helvetica Neue" charset="0"/>
              </a:rPr>
              <a:t>profesori</a:t>
            </a:r>
            <a:r>
              <a:rPr lang="en-US" dirty="0" smtClean="0">
                <a:latin typeface="Helvetica Neue" charset="0"/>
              </a:rPr>
              <a:t>.</a:t>
            </a:r>
            <a:endParaRPr lang="en-US" dirty="0">
              <a:solidFill>
                <a:srgbClr val="52CBBE"/>
              </a:solidFill>
              <a:latin typeface="Broadway" panose="04040905080B02020502" pitchFamily="82" charset="0"/>
            </a:endParaRPr>
          </a:p>
        </p:txBody>
      </p:sp>
      <p:sp>
        <p:nvSpPr>
          <p:cNvPr id="59" name="TextBox 58">
            <a:extLst>
              <a:ext uri="{FF2B5EF4-FFF2-40B4-BE49-F238E27FC236}">
                <a16:creationId xmlns="" xmlns:a16="http://schemas.microsoft.com/office/drawing/2014/main" id="{50B09D23-F802-4775-A845-C7570F769D09}"/>
              </a:ext>
            </a:extLst>
          </p:cNvPr>
          <p:cNvSpPr txBox="1"/>
          <p:nvPr/>
        </p:nvSpPr>
        <p:spPr>
          <a:xfrm>
            <a:off x="5176761" y="3242161"/>
            <a:ext cx="1838324" cy="1169551"/>
          </a:xfrm>
          <a:prstGeom prst="rect">
            <a:avLst/>
          </a:prstGeom>
          <a:noFill/>
        </p:spPr>
        <p:txBody>
          <a:bodyPr wrap="square" rtlCol="0">
            <a:spAutoFit/>
          </a:bodyPr>
          <a:lstStyle/>
          <a:p>
            <a:pPr algn="ctr"/>
            <a:r>
              <a:rPr lang="it-IT" dirty="0" smtClean="0">
                <a:latin typeface="+mj-lt"/>
              </a:rPr>
              <a:t>Studenții cu </a:t>
            </a:r>
            <a:endParaRPr lang="ro-RO" dirty="0" smtClean="0">
              <a:latin typeface="+mj-lt"/>
            </a:endParaRPr>
          </a:p>
          <a:p>
            <a:pPr algn="ctr"/>
            <a:r>
              <a:rPr lang="it-IT" dirty="0" smtClean="0">
                <a:latin typeface="+mj-lt"/>
              </a:rPr>
              <a:t>nevoi speciale pot dobândi abilități sociale și de comunicare</a:t>
            </a:r>
            <a:r>
              <a:rPr lang="en-US" dirty="0" smtClean="0">
                <a:latin typeface="+mj-lt"/>
              </a:rPr>
              <a:t>.</a:t>
            </a:r>
            <a:endParaRPr lang="en-US" sz="1200" b="1" dirty="0">
              <a:solidFill>
                <a:srgbClr val="FEC630"/>
              </a:solidFill>
              <a:latin typeface="+mj-lt"/>
            </a:endParaRPr>
          </a:p>
        </p:txBody>
      </p:sp>
      <p:grpSp>
        <p:nvGrpSpPr>
          <p:cNvPr id="5" name="Group 32">
            <a:extLst>
              <a:ext uri="{FF2B5EF4-FFF2-40B4-BE49-F238E27FC236}">
                <a16:creationId xmlns="" xmlns:a16="http://schemas.microsoft.com/office/drawing/2014/main" id="{3CCC1363-B56F-2A45-AD15-CB8934C79232}"/>
              </a:ext>
            </a:extLst>
          </p:cNvPr>
          <p:cNvGrpSpPr/>
          <p:nvPr/>
        </p:nvGrpSpPr>
        <p:grpSpPr>
          <a:xfrm>
            <a:off x="7513218" y="1936905"/>
            <a:ext cx="1591582" cy="1866900"/>
            <a:chOff x="6488272" y="2209800"/>
            <a:chExt cx="1591582" cy="1866900"/>
          </a:xfrm>
        </p:grpSpPr>
        <p:sp>
          <p:nvSpPr>
            <p:cNvPr id="64" name="Rectangle: Top Corners Rounded 37">
              <a:extLst>
                <a:ext uri="{FF2B5EF4-FFF2-40B4-BE49-F238E27FC236}">
                  <a16:creationId xmlns="" xmlns:a16="http://schemas.microsoft.com/office/drawing/2014/main" id="{E8BD8D11-45D2-334D-A56F-35DB3F0EF961}"/>
                </a:ext>
              </a:extLst>
            </p:cNvPr>
            <p:cNvSpPr/>
            <p:nvPr/>
          </p:nvSpPr>
          <p:spPr>
            <a:xfrm>
              <a:off x="6488272" y="2209800"/>
              <a:ext cx="1591582" cy="1866900"/>
            </a:xfrm>
            <a:prstGeom prst="round2SameRect">
              <a:avLst>
                <a:gd name="adj1" fmla="val 12063"/>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 xmlns:a16="http://schemas.microsoft.com/office/drawing/2014/main" id="{5AA04F72-1EB2-DA48-8DD1-1F99B2AD4150}"/>
                </a:ext>
              </a:extLst>
            </p:cNvPr>
            <p:cNvSpPr txBox="1"/>
            <p:nvPr/>
          </p:nvSpPr>
          <p:spPr>
            <a:xfrm>
              <a:off x="6836846" y="2563851"/>
              <a:ext cx="894432" cy="1015663"/>
            </a:xfrm>
            <a:prstGeom prst="rect">
              <a:avLst/>
            </a:prstGeom>
            <a:noFill/>
          </p:spPr>
          <p:txBody>
            <a:bodyPr wrap="square" rtlCol="0">
              <a:spAutoFit/>
            </a:bodyPr>
            <a:lstStyle/>
            <a:p>
              <a:pPr algn="ctr"/>
              <a:r>
                <a:rPr lang="en-US" sz="6000" b="1" dirty="0">
                  <a:solidFill>
                    <a:srgbClr val="F2F2F2"/>
                  </a:solidFill>
                  <a:latin typeface="Tw Cen MT" panose="020B0602020104020603" pitchFamily="34" charset="0"/>
                </a:rPr>
                <a:t>4</a:t>
              </a:r>
            </a:p>
          </p:txBody>
        </p:sp>
      </p:grpSp>
      <p:sp>
        <p:nvSpPr>
          <p:cNvPr id="67" name="Freeform: Shape 50">
            <a:extLst>
              <a:ext uri="{FF2B5EF4-FFF2-40B4-BE49-F238E27FC236}">
                <a16:creationId xmlns="" xmlns:a16="http://schemas.microsoft.com/office/drawing/2014/main" id="{D50FA6E3-A53D-A043-A22B-9A5E1A30F323}"/>
              </a:ext>
            </a:extLst>
          </p:cNvPr>
          <p:cNvSpPr/>
          <p:nvPr/>
        </p:nvSpPr>
        <p:spPr>
          <a:xfrm flipV="1">
            <a:off x="7513218" y="2870355"/>
            <a:ext cx="1591582" cy="2401511"/>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 xmlns:a16="http://schemas.microsoft.com/office/drawing/2014/main" id="{9BB2A66E-8113-0847-BA36-C51B4FADEE0F}"/>
              </a:ext>
            </a:extLst>
          </p:cNvPr>
          <p:cNvSpPr txBox="1"/>
          <p:nvPr/>
        </p:nvSpPr>
        <p:spPr>
          <a:xfrm>
            <a:off x="7407596" y="3178985"/>
            <a:ext cx="1802826" cy="2092881"/>
          </a:xfrm>
          <a:prstGeom prst="rect">
            <a:avLst/>
          </a:prstGeom>
          <a:noFill/>
        </p:spPr>
        <p:txBody>
          <a:bodyPr wrap="square" rtlCol="0">
            <a:spAutoFit/>
          </a:bodyPr>
          <a:lstStyle/>
          <a:p>
            <a:pPr algn="ctr"/>
            <a:r>
              <a:rPr lang="en-US" sz="1300" dirty="0" err="1" smtClean="0">
                <a:latin typeface="+mj-lt"/>
              </a:rPr>
              <a:t>Studenții</a:t>
            </a:r>
            <a:r>
              <a:rPr lang="en-US" sz="1300" dirty="0" smtClean="0">
                <a:latin typeface="+mj-lt"/>
              </a:rPr>
              <a:t> CES pot </a:t>
            </a:r>
            <a:r>
              <a:rPr lang="en-US" sz="1300" dirty="0" err="1" smtClean="0">
                <a:latin typeface="+mj-lt"/>
              </a:rPr>
              <a:t>obține</a:t>
            </a:r>
            <a:r>
              <a:rPr lang="en-US" sz="1300" dirty="0" smtClean="0">
                <a:latin typeface="+mj-lt"/>
              </a:rPr>
              <a:t> o </a:t>
            </a:r>
            <a:r>
              <a:rPr lang="en-US" sz="1300" dirty="0" err="1" smtClean="0">
                <a:latin typeface="+mj-lt"/>
              </a:rPr>
              <a:t>educație</a:t>
            </a:r>
            <a:r>
              <a:rPr lang="en-US" sz="1300" dirty="0" smtClean="0">
                <a:latin typeface="+mj-lt"/>
              </a:rPr>
              <a:t> de </a:t>
            </a:r>
            <a:r>
              <a:rPr lang="en-US" sz="1300" dirty="0" err="1" smtClean="0">
                <a:latin typeface="+mj-lt"/>
              </a:rPr>
              <a:t>calitate</a:t>
            </a:r>
            <a:r>
              <a:rPr lang="en-US" sz="1300" dirty="0" smtClean="0">
                <a:latin typeface="+mj-lt"/>
              </a:rPr>
              <a:t> </a:t>
            </a:r>
            <a:r>
              <a:rPr lang="en-US" sz="1300" dirty="0" err="1" smtClean="0">
                <a:latin typeface="+mj-lt"/>
              </a:rPr>
              <a:t>pentru</a:t>
            </a:r>
            <a:r>
              <a:rPr lang="en-US" sz="1300" dirty="0" smtClean="0">
                <a:latin typeface="+mj-lt"/>
              </a:rPr>
              <a:t> a </a:t>
            </a:r>
            <a:r>
              <a:rPr lang="en-US" sz="1300" dirty="0" err="1" smtClean="0">
                <a:latin typeface="+mj-lt"/>
              </a:rPr>
              <a:t>studia</a:t>
            </a:r>
            <a:r>
              <a:rPr lang="en-US" sz="1300" dirty="0" smtClean="0">
                <a:latin typeface="+mj-lt"/>
              </a:rPr>
              <a:t> la</a:t>
            </a:r>
            <a:r>
              <a:rPr lang="ro-RO" sz="1300" dirty="0" smtClean="0">
                <a:latin typeface="+mj-lt"/>
              </a:rPr>
              <a:t> </a:t>
            </a:r>
            <a:r>
              <a:rPr lang="en-US" sz="1300" dirty="0" err="1" smtClean="0">
                <a:latin typeface="+mj-lt"/>
              </a:rPr>
              <a:t>universitate</a:t>
            </a:r>
            <a:r>
              <a:rPr lang="en-US" sz="1300" dirty="0" smtClean="0">
                <a:latin typeface="+mj-lt"/>
              </a:rPr>
              <a:t>, </a:t>
            </a:r>
            <a:r>
              <a:rPr lang="en-US" sz="1300" dirty="0" err="1" smtClean="0">
                <a:latin typeface="+mj-lt"/>
              </a:rPr>
              <a:t>pentru</a:t>
            </a:r>
            <a:r>
              <a:rPr lang="en-US" sz="1300" dirty="0" smtClean="0">
                <a:latin typeface="+mj-lt"/>
              </a:rPr>
              <a:t> a </a:t>
            </a:r>
            <a:r>
              <a:rPr lang="ro-RO" sz="1300" dirty="0" smtClean="0">
                <a:latin typeface="+mj-lt"/>
              </a:rPr>
              <a:t>avea</a:t>
            </a:r>
            <a:r>
              <a:rPr lang="en-US" sz="1300" dirty="0" smtClean="0">
                <a:latin typeface="+mj-lt"/>
              </a:rPr>
              <a:t> o</a:t>
            </a:r>
            <a:r>
              <a:rPr lang="ro-RO" sz="1300" dirty="0" smtClean="0">
                <a:latin typeface="+mj-lt"/>
              </a:rPr>
              <a:t> </a:t>
            </a:r>
            <a:r>
              <a:rPr lang="en-US" sz="1300" dirty="0" err="1" smtClean="0">
                <a:latin typeface="+mj-lt"/>
              </a:rPr>
              <a:t>profesie</a:t>
            </a:r>
            <a:r>
              <a:rPr lang="en-US" sz="1300" dirty="0" smtClean="0">
                <a:latin typeface="+mj-lt"/>
              </a:rPr>
              <a:t> </a:t>
            </a:r>
            <a:r>
              <a:rPr lang="en-US" sz="1300" dirty="0" err="1" smtClean="0">
                <a:latin typeface="+mj-lt"/>
              </a:rPr>
              <a:t>și</a:t>
            </a:r>
            <a:r>
              <a:rPr lang="en-US" sz="1300" dirty="0" smtClean="0">
                <a:latin typeface="+mj-lt"/>
              </a:rPr>
              <a:t> </a:t>
            </a:r>
            <a:r>
              <a:rPr lang="en-US" sz="1300" dirty="0" err="1" smtClean="0">
                <a:latin typeface="+mj-lt"/>
              </a:rPr>
              <a:t>pentru</a:t>
            </a:r>
            <a:r>
              <a:rPr lang="en-US" sz="1300" dirty="0" smtClean="0">
                <a:latin typeface="+mj-lt"/>
              </a:rPr>
              <a:t> a </a:t>
            </a:r>
            <a:r>
              <a:rPr lang="en-US" sz="1300" dirty="0" err="1" smtClean="0">
                <a:latin typeface="+mj-lt"/>
              </a:rPr>
              <a:t>deveni</a:t>
            </a:r>
            <a:r>
              <a:rPr lang="en-US" sz="1300" dirty="0" smtClean="0">
                <a:latin typeface="+mj-lt"/>
              </a:rPr>
              <a:t> </a:t>
            </a:r>
            <a:r>
              <a:rPr lang="en-US" sz="1300" dirty="0" err="1" smtClean="0">
                <a:latin typeface="+mj-lt"/>
              </a:rPr>
              <a:t>membri</a:t>
            </a:r>
            <a:r>
              <a:rPr lang="en-US" sz="1300" dirty="0" smtClean="0">
                <a:latin typeface="+mj-lt"/>
              </a:rPr>
              <a:t> cu </a:t>
            </a:r>
            <a:r>
              <a:rPr lang="en-US" sz="1300" dirty="0" err="1" smtClean="0">
                <a:latin typeface="+mj-lt"/>
              </a:rPr>
              <a:t>drepturi</a:t>
            </a:r>
            <a:r>
              <a:rPr lang="en-US" sz="1300" dirty="0" smtClean="0">
                <a:latin typeface="+mj-lt"/>
              </a:rPr>
              <a:t> </a:t>
            </a:r>
            <a:r>
              <a:rPr lang="en-US" sz="1300" dirty="0" err="1" smtClean="0">
                <a:latin typeface="+mj-lt"/>
              </a:rPr>
              <a:t>depline</a:t>
            </a:r>
            <a:r>
              <a:rPr lang="en-US" sz="1300" dirty="0" smtClean="0">
                <a:latin typeface="+mj-lt"/>
              </a:rPr>
              <a:t> </a:t>
            </a:r>
            <a:r>
              <a:rPr lang="en-US" sz="1300" dirty="0" err="1" smtClean="0">
                <a:latin typeface="+mj-lt"/>
              </a:rPr>
              <a:t>și</a:t>
            </a:r>
            <a:r>
              <a:rPr lang="en-US" sz="1300" dirty="0" smtClean="0">
                <a:latin typeface="+mj-lt"/>
              </a:rPr>
              <a:t> </a:t>
            </a:r>
            <a:r>
              <a:rPr lang="en-US" sz="1300" dirty="0" err="1" smtClean="0">
                <a:latin typeface="+mj-lt"/>
              </a:rPr>
              <a:t>independenți</a:t>
            </a:r>
            <a:r>
              <a:rPr lang="en-US" sz="1300" dirty="0" smtClean="0">
                <a:latin typeface="+mj-lt"/>
              </a:rPr>
              <a:t> </a:t>
            </a:r>
            <a:r>
              <a:rPr lang="en-US" sz="1300" dirty="0" err="1" smtClean="0">
                <a:latin typeface="+mj-lt"/>
              </a:rPr>
              <a:t>ai</a:t>
            </a:r>
            <a:r>
              <a:rPr lang="en-US" sz="1300" dirty="0" smtClean="0">
                <a:latin typeface="+mj-lt"/>
              </a:rPr>
              <a:t> </a:t>
            </a:r>
            <a:r>
              <a:rPr lang="en-US" sz="1300" dirty="0" err="1" smtClean="0">
                <a:latin typeface="+mj-lt"/>
              </a:rPr>
              <a:t>societății</a:t>
            </a:r>
            <a:r>
              <a:rPr lang="en-US" sz="1300" dirty="0" smtClean="0">
                <a:latin typeface="+mj-lt"/>
              </a:rPr>
              <a:t>.</a:t>
            </a:r>
            <a:endParaRPr lang="en-US" sz="1300" dirty="0">
              <a:solidFill>
                <a:schemeClr val="accent1"/>
              </a:solidFill>
              <a:latin typeface="+mj-lt"/>
            </a:endParaRPr>
          </a:p>
        </p:txBody>
      </p:sp>
      <p:grpSp>
        <p:nvGrpSpPr>
          <p:cNvPr id="6" name="Group 71">
            <a:extLst>
              <a:ext uri="{FF2B5EF4-FFF2-40B4-BE49-F238E27FC236}">
                <a16:creationId xmlns="" xmlns:a16="http://schemas.microsoft.com/office/drawing/2014/main" id="{43E58C48-ADC0-5A42-A016-98A9F3088EAA}"/>
              </a:ext>
            </a:extLst>
          </p:cNvPr>
          <p:cNvGrpSpPr/>
          <p:nvPr/>
        </p:nvGrpSpPr>
        <p:grpSpPr>
          <a:xfrm>
            <a:off x="9726304" y="1914234"/>
            <a:ext cx="1591582" cy="1866900"/>
            <a:chOff x="6488272" y="2209800"/>
            <a:chExt cx="1591582" cy="1866900"/>
          </a:xfrm>
        </p:grpSpPr>
        <p:sp>
          <p:nvSpPr>
            <p:cNvPr id="73" name="Rectangle: Top Corners Rounded 37">
              <a:extLst>
                <a:ext uri="{FF2B5EF4-FFF2-40B4-BE49-F238E27FC236}">
                  <a16:creationId xmlns="" xmlns:a16="http://schemas.microsoft.com/office/drawing/2014/main" id="{CFA485BC-4715-AA4A-8F69-A2A18697D084}"/>
                </a:ext>
              </a:extLst>
            </p:cNvPr>
            <p:cNvSpPr/>
            <p:nvPr/>
          </p:nvSpPr>
          <p:spPr>
            <a:xfrm>
              <a:off x="6488272" y="2209800"/>
              <a:ext cx="1591582" cy="1866900"/>
            </a:xfrm>
            <a:prstGeom prst="round2SameRect">
              <a:avLst>
                <a:gd name="adj1" fmla="val 12063"/>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 xmlns:a16="http://schemas.microsoft.com/office/drawing/2014/main" id="{4B8B649E-0BD2-9945-8AEF-DBF59B9D62C4}"/>
                </a:ext>
              </a:extLst>
            </p:cNvPr>
            <p:cNvSpPr txBox="1"/>
            <p:nvPr/>
          </p:nvSpPr>
          <p:spPr>
            <a:xfrm>
              <a:off x="6836846" y="2563851"/>
              <a:ext cx="894432" cy="1015663"/>
            </a:xfrm>
            <a:prstGeom prst="rect">
              <a:avLst/>
            </a:prstGeom>
            <a:noFill/>
          </p:spPr>
          <p:txBody>
            <a:bodyPr wrap="square" rtlCol="0">
              <a:spAutoFit/>
            </a:bodyPr>
            <a:lstStyle/>
            <a:p>
              <a:pPr algn="ctr"/>
              <a:r>
                <a:rPr lang="en-US" sz="6000" b="1" dirty="0">
                  <a:solidFill>
                    <a:srgbClr val="F2F2F2"/>
                  </a:solidFill>
                  <a:latin typeface="Tw Cen MT" panose="020B0602020104020603" pitchFamily="34" charset="0"/>
                </a:rPr>
                <a:t>5</a:t>
              </a:r>
            </a:p>
          </p:txBody>
        </p:sp>
      </p:grpSp>
      <p:sp>
        <p:nvSpPr>
          <p:cNvPr id="76" name="Freeform: Shape 50">
            <a:extLst>
              <a:ext uri="{FF2B5EF4-FFF2-40B4-BE49-F238E27FC236}">
                <a16:creationId xmlns="" xmlns:a16="http://schemas.microsoft.com/office/drawing/2014/main" id="{37B38022-A404-B545-8233-03DF8005AEAD}"/>
              </a:ext>
            </a:extLst>
          </p:cNvPr>
          <p:cNvSpPr/>
          <p:nvPr/>
        </p:nvSpPr>
        <p:spPr>
          <a:xfrm flipV="1">
            <a:off x="9726304" y="2847684"/>
            <a:ext cx="1591582" cy="2424182"/>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 xmlns:a16="http://schemas.microsoft.com/office/drawing/2014/main" id="{ABDECC20-903C-774D-B94B-D9C5C3CD1292}"/>
              </a:ext>
            </a:extLst>
          </p:cNvPr>
          <p:cNvSpPr txBox="1"/>
          <p:nvPr/>
        </p:nvSpPr>
        <p:spPr>
          <a:xfrm>
            <a:off x="9732828" y="3199444"/>
            <a:ext cx="1591582" cy="1384995"/>
          </a:xfrm>
          <a:prstGeom prst="rect">
            <a:avLst/>
          </a:prstGeom>
          <a:noFill/>
        </p:spPr>
        <p:txBody>
          <a:bodyPr wrap="square" rtlCol="0">
            <a:spAutoFit/>
          </a:bodyPr>
          <a:lstStyle/>
          <a:p>
            <a:pPr algn="ctr"/>
            <a:r>
              <a:rPr lang="en-US" dirty="0" err="1" smtClean="0">
                <a:latin typeface="+mj-lt"/>
              </a:rPr>
              <a:t>Toți</a:t>
            </a:r>
            <a:r>
              <a:rPr lang="en-US" dirty="0" smtClean="0">
                <a:latin typeface="+mj-lt"/>
              </a:rPr>
              <a:t> </a:t>
            </a:r>
            <a:r>
              <a:rPr lang="en-US" dirty="0" err="1" smtClean="0">
                <a:latin typeface="+mj-lt"/>
              </a:rPr>
              <a:t>elevii</a:t>
            </a:r>
            <a:r>
              <a:rPr lang="en-US" dirty="0" smtClean="0">
                <a:latin typeface="+mj-lt"/>
              </a:rPr>
              <a:t> </a:t>
            </a:r>
            <a:r>
              <a:rPr lang="en-US" dirty="0" err="1" smtClean="0">
                <a:latin typeface="+mj-lt"/>
              </a:rPr>
              <a:t>își</a:t>
            </a:r>
            <a:r>
              <a:rPr lang="en-US" dirty="0" smtClean="0">
                <a:latin typeface="+mj-lt"/>
              </a:rPr>
              <a:t> pot </a:t>
            </a:r>
            <a:r>
              <a:rPr lang="en-US" dirty="0" err="1" smtClean="0">
                <a:latin typeface="+mj-lt"/>
              </a:rPr>
              <a:t>dezvolta</a:t>
            </a:r>
            <a:r>
              <a:rPr lang="en-US" dirty="0" smtClean="0">
                <a:latin typeface="+mj-lt"/>
              </a:rPr>
              <a:t> </a:t>
            </a:r>
            <a:r>
              <a:rPr lang="en-US" dirty="0" err="1" smtClean="0">
                <a:latin typeface="+mj-lt"/>
              </a:rPr>
              <a:t>calități</a:t>
            </a:r>
            <a:r>
              <a:rPr lang="en-US" dirty="0" smtClean="0">
                <a:latin typeface="+mj-lt"/>
              </a:rPr>
              <a:t> </a:t>
            </a:r>
            <a:r>
              <a:rPr lang="en-US" dirty="0" err="1" smtClean="0">
                <a:latin typeface="+mj-lt"/>
              </a:rPr>
              <a:t>umane</a:t>
            </a:r>
            <a:r>
              <a:rPr lang="en-US" dirty="0" smtClean="0">
                <a:latin typeface="+mj-lt"/>
              </a:rPr>
              <a:t> </a:t>
            </a:r>
            <a:r>
              <a:rPr lang="en-US" dirty="0" err="1" smtClean="0">
                <a:latin typeface="+mj-lt"/>
              </a:rPr>
              <a:t>precum</a:t>
            </a:r>
            <a:r>
              <a:rPr lang="en-US" dirty="0" smtClean="0">
                <a:latin typeface="+mj-lt"/>
              </a:rPr>
              <a:t> </a:t>
            </a:r>
            <a:r>
              <a:rPr lang="en-US" dirty="0" err="1" smtClean="0">
                <a:latin typeface="+mj-lt"/>
              </a:rPr>
              <a:t>empatia</a:t>
            </a:r>
            <a:r>
              <a:rPr lang="en-US" dirty="0" smtClean="0">
                <a:latin typeface="+mj-lt"/>
              </a:rPr>
              <a:t>, </a:t>
            </a:r>
            <a:r>
              <a:rPr lang="en-US" dirty="0" err="1" smtClean="0">
                <a:latin typeface="+mj-lt"/>
              </a:rPr>
              <a:t>toleranța</a:t>
            </a:r>
            <a:r>
              <a:rPr lang="en-US" dirty="0" smtClean="0">
                <a:latin typeface="+mj-lt"/>
              </a:rPr>
              <a:t>, </a:t>
            </a:r>
            <a:r>
              <a:rPr lang="en-US" dirty="0" err="1" smtClean="0">
                <a:latin typeface="+mj-lt"/>
              </a:rPr>
              <a:t>răbdarea</a:t>
            </a:r>
            <a:r>
              <a:rPr lang="en-US" dirty="0" smtClean="0">
                <a:latin typeface="+mj-lt"/>
              </a:rPr>
              <a:t> etc.</a:t>
            </a:r>
            <a:endParaRPr lang="en-US" dirty="0">
              <a:solidFill>
                <a:schemeClr val="accent6"/>
              </a:solidFill>
              <a:latin typeface="+mj-lt"/>
            </a:endParaRPr>
          </a:p>
        </p:txBody>
      </p:sp>
      <p:sp>
        <p:nvSpPr>
          <p:cNvPr id="35" name="Rectangle 34"/>
          <p:cNvSpPr/>
          <p:nvPr/>
        </p:nvSpPr>
        <p:spPr>
          <a:xfrm>
            <a:off x="2692693" y="5645608"/>
            <a:ext cx="6238696" cy="1117229"/>
          </a:xfrm>
          <a:prstGeom prst="rect">
            <a:avLst/>
          </a:prstGeom>
        </p:spPr>
        <p:txBody>
          <a:bodyPr wrap="square">
            <a:spAutoFit/>
          </a:bodyPr>
          <a:lstStyle/>
          <a:p>
            <a:pPr algn="just">
              <a:lnSpc>
                <a:spcPct val="90000"/>
              </a:lnSpc>
              <a:buClr>
                <a:schemeClr val="dk1"/>
              </a:buClr>
              <a:buSzPts val="4800"/>
            </a:pPr>
            <a:r>
              <a:rPr lang="en-US" sz="2000" i="1" dirty="0" err="1">
                <a:solidFill>
                  <a:schemeClr val="accent2"/>
                </a:solidFill>
                <a:latin typeface="+mj-lt"/>
                <a:ea typeface="Helvetica Neue"/>
                <a:cs typeface="Helvetica Neue"/>
                <a:sym typeface="Helvetica Neue"/>
              </a:rPr>
              <a:t>Lucrul</a:t>
            </a:r>
            <a:r>
              <a:rPr lang="en-US" sz="2000" i="1" dirty="0">
                <a:solidFill>
                  <a:schemeClr val="accent2"/>
                </a:solidFill>
                <a:latin typeface="+mj-lt"/>
                <a:ea typeface="Helvetica Neue"/>
                <a:cs typeface="Helvetica Neue"/>
                <a:sym typeface="Helvetica Neue"/>
              </a:rPr>
              <a:t> </a:t>
            </a:r>
            <a:r>
              <a:rPr lang="en-US" sz="2000" i="1" dirty="0" err="1">
                <a:solidFill>
                  <a:schemeClr val="accent2"/>
                </a:solidFill>
                <a:latin typeface="+mj-lt"/>
                <a:ea typeface="Helvetica Neue"/>
                <a:cs typeface="Helvetica Neue"/>
                <a:sym typeface="Helvetica Neue"/>
              </a:rPr>
              <a:t>în</a:t>
            </a:r>
            <a:r>
              <a:rPr lang="en-US" sz="2000" i="1" dirty="0">
                <a:solidFill>
                  <a:schemeClr val="accent2"/>
                </a:solidFill>
                <a:latin typeface="+mj-lt"/>
                <a:ea typeface="Helvetica Neue"/>
                <a:cs typeface="Helvetica Neue"/>
                <a:sym typeface="Helvetica Neue"/>
              </a:rPr>
              <a:t> </a:t>
            </a:r>
            <a:r>
              <a:rPr lang="ro-RO" sz="2000" i="1" dirty="0" smtClean="0">
                <a:solidFill>
                  <a:schemeClr val="accent2"/>
                </a:solidFill>
                <a:latin typeface="+mj-lt"/>
                <a:ea typeface="Helvetica Neue"/>
                <a:cs typeface="Helvetica Neue"/>
                <a:sym typeface="Helvetica Neue"/>
              </a:rPr>
              <a:t>echipă</a:t>
            </a:r>
            <a:r>
              <a:rPr lang="en-US" sz="2000" i="1" dirty="0" smtClean="0">
                <a:solidFill>
                  <a:schemeClr val="accent2"/>
                </a:solidFill>
                <a:latin typeface="+mj-lt"/>
                <a:ea typeface="Helvetica Neue"/>
                <a:cs typeface="Helvetica Neue"/>
                <a:sym typeface="Helvetica Neue"/>
              </a:rPr>
              <a:t>: </a:t>
            </a:r>
            <a:endParaRPr lang="ro-RO" sz="2000" i="1" dirty="0" smtClean="0">
              <a:solidFill>
                <a:schemeClr val="accent2"/>
              </a:solidFill>
              <a:latin typeface="+mj-lt"/>
              <a:ea typeface="Helvetica Neue"/>
              <a:cs typeface="Helvetica Neue"/>
              <a:sym typeface="Helvetica Neue"/>
            </a:endParaRPr>
          </a:p>
          <a:p>
            <a:pPr algn="just">
              <a:lnSpc>
                <a:spcPct val="90000"/>
              </a:lnSpc>
              <a:buClr>
                <a:schemeClr val="dk1"/>
              </a:buClr>
              <a:buSzPts val="4800"/>
            </a:pPr>
            <a:r>
              <a:rPr lang="en-US" sz="2000" dirty="0" err="1" smtClean="0">
                <a:solidFill>
                  <a:srgbClr val="00B0F0"/>
                </a:solidFill>
                <a:latin typeface="+mj-lt"/>
                <a:ea typeface="Helvetica Neue"/>
                <a:cs typeface="Helvetica Neue"/>
                <a:sym typeface="Helvetica Neue"/>
              </a:rPr>
              <a:t>Concentrați-vă</a:t>
            </a:r>
            <a:r>
              <a:rPr lang="en-US" sz="2000" dirty="0" smtClean="0">
                <a:solidFill>
                  <a:srgbClr val="00B0F0"/>
                </a:solidFill>
                <a:latin typeface="+mj-lt"/>
                <a:ea typeface="Helvetica Neue"/>
                <a:cs typeface="Helvetica Neue"/>
                <a:sym typeface="Helvetica Neue"/>
              </a:rPr>
              <a:t> </a:t>
            </a:r>
            <a:r>
              <a:rPr lang="en-US" sz="2000" dirty="0" err="1" smtClean="0">
                <a:solidFill>
                  <a:srgbClr val="00B0F0"/>
                </a:solidFill>
                <a:latin typeface="+mj-lt"/>
                <a:ea typeface="Helvetica Neue"/>
                <a:cs typeface="Helvetica Neue"/>
                <a:sym typeface="Helvetica Neue"/>
              </a:rPr>
              <a:t>pe</a:t>
            </a:r>
            <a:r>
              <a:rPr lang="en-US" sz="2000" dirty="0" smtClean="0">
                <a:solidFill>
                  <a:srgbClr val="00B0F0"/>
                </a:solidFill>
                <a:latin typeface="+mj-lt"/>
                <a:ea typeface="Helvetica Neue"/>
                <a:cs typeface="Helvetica Neue"/>
                <a:sym typeface="Helvetica Neue"/>
              </a:rPr>
              <a:t> un </a:t>
            </a:r>
            <a:r>
              <a:rPr lang="en-US" sz="2000" dirty="0" err="1" smtClean="0">
                <a:solidFill>
                  <a:srgbClr val="00B0F0"/>
                </a:solidFill>
                <a:latin typeface="+mj-lt"/>
                <a:ea typeface="Helvetica Neue"/>
                <a:cs typeface="Helvetica Neue"/>
                <a:sym typeface="Helvetica Neue"/>
              </a:rPr>
              <a:t>beneficiu</a:t>
            </a:r>
            <a:r>
              <a:rPr lang="en-US" sz="2000" dirty="0" smtClean="0">
                <a:solidFill>
                  <a:srgbClr val="00B0F0"/>
                </a:solidFill>
                <a:latin typeface="+mj-lt"/>
                <a:ea typeface="Helvetica Neue"/>
                <a:cs typeface="Helvetica Neue"/>
                <a:sym typeface="Helvetica Neue"/>
              </a:rPr>
              <a:t> </a:t>
            </a:r>
            <a:r>
              <a:rPr lang="en-US" sz="2000" dirty="0" err="1" smtClean="0">
                <a:solidFill>
                  <a:srgbClr val="00B0F0"/>
                </a:solidFill>
                <a:latin typeface="+mj-lt"/>
                <a:ea typeface="Helvetica Neue"/>
                <a:cs typeface="Helvetica Neue"/>
                <a:sym typeface="Helvetica Neue"/>
              </a:rPr>
              <a:t>și</a:t>
            </a:r>
            <a:r>
              <a:rPr lang="en-US" sz="2000" dirty="0" smtClean="0">
                <a:solidFill>
                  <a:srgbClr val="00B0F0"/>
                </a:solidFill>
                <a:latin typeface="+mj-lt"/>
                <a:ea typeface="Helvetica Neue"/>
                <a:cs typeface="Helvetica Neue"/>
                <a:sym typeface="Helvetica Neue"/>
              </a:rPr>
              <a:t> </a:t>
            </a:r>
            <a:r>
              <a:rPr lang="en-US" sz="2000" dirty="0" err="1" smtClean="0">
                <a:solidFill>
                  <a:srgbClr val="00B0F0"/>
                </a:solidFill>
                <a:latin typeface="+mj-lt"/>
                <a:ea typeface="Helvetica Neue"/>
                <a:cs typeface="Helvetica Neue"/>
                <a:sym typeface="Helvetica Neue"/>
              </a:rPr>
              <a:t>exemplificați</a:t>
            </a:r>
            <a:r>
              <a:rPr lang="en-US" sz="2000" dirty="0" smtClean="0">
                <a:solidFill>
                  <a:srgbClr val="00B0F0"/>
                </a:solidFill>
                <a:latin typeface="+mj-lt"/>
                <a:ea typeface="Helvetica Neue"/>
                <a:cs typeface="Helvetica Neue"/>
                <a:sym typeface="Helvetica Neue"/>
              </a:rPr>
              <a:t>-l.  </a:t>
            </a:r>
            <a:endParaRPr lang="ro-RO" sz="2000" dirty="0" smtClean="0">
              <a:solidFill>
                <a:srgbClr val="00B0F0"/>
              </a:solidFill>
              <a:latin typeface="+mj-lt"/>
              <a:ea typeface="Helvetica Neue"/>
              <a:cs typeface="Helvetica Neue"/>
              <a:sym typeface="Helvetica Neue"/>
            </a:endParaRPr>
          </a:p>
          <a:p>
            <a:pPr algn="just">
              <a:lnSpc>
                <a:spcPct val="90000"/>
              </a:lnSpc>
              <a:buClr>
                <a:schemeClr val="dk1"/>
              </a:buClr>
              <a:buSzPts val="4800"/>
            </a:pPr>
            <a:r>
              <a:rPr lang="en-US" sz="2000" dirty="0" err="1" smtClean="0">
                <a:solidFill>
                  <a:srgbClr val="00B0F0"/>
                </a:solidFill>
                <a:latin typeface="+mj-lt"/>
                <a:ea typeface="Helvetica Neue"/>
                <a:cs typeface="Helvetica Neue"/>
                <a:sym typeface="Helvetica Neue"/>
              </a:rPr>
              <a:t>Împărtășiți</a:t>
            </a:r>
            <a:r>
              <a:rPr lang="en-US" sz="2000" dirty="0" smtClean="0">
                <a:solidFill>
                  <a:srgbClr val="00B0F0"/>
                </a:solidFill>
                <a:latin typeface="+mj-lt"/>
                <a:ea typeface="Helvetica Neue"/>
                <a:cs typeface="Helvetica Neue"/>
                <a:sym typeface="Helvetica Neue"/>
              </a:rPr>
              <a:t> </a:t>
            </a:r>
            <a:r>
              <a:rPr lang="en-US" sz="2000" dirty="0" err="1" smtClean="0">
                <a:solidFill>
                  <a:srgbClr val="00B0F0"/>
                </a:solidFill>
                <a:latin typeface="+mj-lt"/>
                <a:ea typeface="Helvetica Neue"/>
                <a:cs typeface="Helvetica Neue"/>
                <a:sym typeface="Helvetica Neue"/>
              </a:rPr>
              <a:t>și</a:t>
            </a:r>
            <a:r>
              <a:rPr lang="en-US" sz="2000" dirty="0" smtClean="0">
                <a:solidFill>
                  <a:srgbClr val="00B0F0"/>
                </a:solidFill>
                <a:latin typeface="+mj-lt"/>
                <a:ea typeface="Helvetica Neue"/>
                <a:cs typeface="Helvetica Neue"/>
                <a:sym typeface="Helvetica Neue"/>
              </a:rPr>
              <a:t> </a:t>
            </a:r>
            <a:r>
              <a:rPr lang="en-US" sz="2000" dirty="0" err="1" smtClean="0">
                <a:solidFill>
                  <a:srgbClr val="00B0F0"/>
                </a:solidFill>
                <a:latin typeface="+mj-lt"/>
                <a:ea typeface="Helvetica Neue"/>
                <a:cs typeface="Helvetica Neue"/>
                <a:sym typeface="Helvetica Neue"/>
              </a:rPr>
              <a:t>discutați</a:t>
            </a:r>
            <a:r>
              <a:rPr lang="en-US" sz="2000" dirty="0" smtClean="0">
                <a:solidFill>
                  <a:srgbClr val="00B0F0"/>
                </a:solidFill>
                <a:latin typeface="+mj-lt"/>
                <a:ea typeface="Helvetica Neue"/>
                <a:cs typeface="Helvetica Neue"/>
                <a:sym typeface="Helvetica Neue"/>
              </a:rPr>
              <a:t> </a:t>
            </a:r>
            <a:r>
              <a:rPr lang="en-US" sz="2000" dirty="0" err="1" smtClean="0">
                <a:solidFill>
                  <a:srgbClr val="00B0F0"/>
                </a:solidFill>
                <a:latin typeface="+mj-lt"/>
                <a:ea typeface="Helvetica Neue"/>
                <a:cs typeface="Helvetica Neue"/>
                <a:sym typeface="Helvetica Neue"/>
              </a:rPr>
              <a:t>constatările</a:t>
            </a:r>
            <a:r>
              <a:rPr lang="en-US" sz="2000" dirty="0" smtClean="0">
                <a:solidFill>
                  <a:srgbClr val="00B0F0"/>
                </a:solidFill>
                <a:latin typeface="+mj-lt"/>
                <a:ea typeface="Helvetica Neue"/>
                <a:cs typeface="Helvetica Neue"/>
                <a:sym typeface="Helvetica Neue"/>
              </a:rPr>
              <a:t> cu </a:t>
            </a:r>
            <a:r>
              <a:rPr lang="en-US" sz="2000" dirty="0" err="1" smtClean="0">
                <a:solidFill>
                  <a:srgbClr val="00B0F0"/>
                </a:solidFill>
                <a:latin typeface="+mj-lt"/>
                <a:ea typeface="Helvetica Neue"/>
                <a:cs typeface="Helvetica Neue"/>
                <a:sym typeface="Helvetica Neue"/>
              </a:rPr>
              <a:t>toți</a:t>
            </a:r>
            <a:r>
              <a:rPr lang="en-US" sz="2000" dirty="0" smtClean="0">
                <a:solidFill>
                  <a:srgbClr val="00B0F0"/>
                </a:solidFill>
                <a:latin typeface="+mj-lt"/>
                <a:ea typeface="Helvetica Neue"/>
                <a:cs typeface="Helvetica Neue"/>
                <a:sym typeface="Helvetica Neue"/>
              </a:rPr>
              <a:t> </a:t>
            </a:r>
            <a:r>
              <a:rPr lang="en-US" sz="2000" dirty="0" err="1" smtClean="0">
                <a:solidFill>
                  <a:srgbClr val="00B0F0"/>
                </a:solidFill>
                <a:latin typeface="+mj-lt"/>
                <a:ea typeface="Helvetica Neue"/>
                <a:cs typeface="Helvetica Neue"/>
                <a:sym typeface="Helvetica Neue"/>
              </a:rPr>
              <a:t>colegii</a:t>
            </a:r>
            <a:r>
              <a:rPr lang="en-US" sz="2000" dirty="0" smtClean="0">
                <a:solidFill>
                  <a:srgbClr val="00B0F0"/>
                </a:solidFill>
                <a:latin typeface="+mj-lt"/>
                <a:ea typeface="Helvetica Neue"/>
                <a:cs typeface="Helvetica Neue"/>
                <a:sym typeface="Helvetica Neue"/>
              </a:rPr>
              <a:t>!</a:t>
            </a:r>
          </a:p>
          <a:p>
            <a:pPr lvl="0" algn="r">
              <a:lnSpc>
                <a:spcPct val="90000"/>
              </a:lnSpc>
              <a:buClr>
                <a:schemeClr val="dk1"/>
              </a:buClr>
              <a:buSzPts val="4800"/>
            </a:pPr>
            <a:endParaRPr lang="en-US" dirty="0">
              <a:solidFill>
                <a:srgbClr val="0070C0"/>
              </a:solidFill>
              <a:latin typeface="+mj-lt"/>
              <a:ea typeface="Helvetica Neue"/>
              <a:cs typeface="Helvetica Neue"/>
              <a:sym typeface="Helvetica Neue"/>
            </a:endParaRPr>
          </a:p>
        </p:txBody>
      </p:sp>
      <p:pic>
        <p:nvPicPr>
          <p:cNvPr id="36" name="Picture 35"/>
          <p:cNvPicPr>
            <a:picLocks noChangeAspect="1"/>
          </p:cNvPicPr>
          <p:nvPr/>
        </p:nvPicPr>
        <p:blipFill rotWithShape="1">
          <a:blip r:embed="rId3">
            <a:extLst>
              <a:ext uri="{28A0092B-C50C-407E-A947-70E740481C1C}">
                <a14:useLocalDpi xmlns:a14="http://schemas.microsoft.com/office/drawing/2010/main" val="0"/>
              </a:ext>
            </a:extLst>
          </a:blip>
          <a:srcRect l="26510" t="26572" r="26313" b="24128"/>
          <a:stretch/>
        </p:blipFill>
        <p:spPr>
          <a:xfrm>
            <a:off x="626746" y="5399690"/>
            <a:ext cx="2065947" cy="1136270"/>
          </a:xfrm>
          <a:prstGeom prst="rect">
            <a:avLst/>
          </a:prstGeom>
        </p:spPr>
      </p:pic>
      <p:sp>
        <p:nvSpPr>
          <p:cNvPr id="37" name="Google Shape;51;p3"/>
          <p:cNvSpPr txBox="1"/>
          <p:nvPr/>
        </p:nvSpPr>
        <p:spPr>
          <a:xfrm>
            <a:off x="3169745" y="648585"/>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en-US" sz="2000" b="1" dirty="0">
                <a:solidFill>
                  <a:srgbClr val="00B0F0"/>
                </a:solidFill>
                <a:ea typeface="Helvetica Neue"/>
                <a:cs typeface="Helvetica Neue"/>
                <a:sym typeface="Helvetica Neue"/>
              </a:rPr>
              <a:t>EDUCAȚIA INCLUZIVĂ</a:t>
            </a:r>
          </a:p>
          <a:p>
            <a:pPr lvl="0" algn="r">
              <a:lnSpc>
                <a:spcPct val="90000"/>
              </a:lnSpc>
              <a:buClr>
                <a:schemeClr val="dk1"/>
              </a:buClr>
              <a:buSzPts val="4800"/>
            </a:pPr>
            <a:r>
              <a:rPr lang="en-US" sz="2000" b="1" dirty="0" err="1" smtClean="0">
                <a:solidFill>
                  <a:schemeClr val="accent4"/>
                </a:solidFill>
                <a:latin typeface="Helvetica Neue"/>
                <a:ea typeface="Helvetica Neue"/>
                <a:cs typeface="Helvetica Neue"/>
                <a:sym typeface="Helvetica Neue"/>
              </a:rPr>
              <a:t>Benefi</a:t>
            </a:r>
            <a:r>
              <a:rPr lang="ro-RO" sz="2000" b="1" dirty="0" smtClean="0">
                <a:solidFill>
                  <a:schemeClr val="accent4"/>
                </a:solidFill>
                <a:latin typeface="Helvetica Neue"/>
                <a:ea typeface="Helvetica Neue"/>
                <a:cs typeface="Helvetica Neue"/>
                <a:sym typeface="Helvetica Neue"/>
              </a:rPr>
              <a:t>cii</a:t>
            </a:r>
            <a:endParaRPr lang="en-US" sz="2000" b="1" dirty="0">
              <a:solidFill>
                <a:schemeClr val="accent4"/>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6817309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400" decel="100000"/>
                                        <p:tgtEl>
                                          <p:spTgt spid="34"/>
                                        </p:tgtEl>
                                      </p:cBhvr>
                                    </p:animEffect>
                                    <p:anim calcmode="lin" valueType="num">
                                      <p:cBhvr>
                                        <p:cTn id="8" dur="400" decel="100000" fill="hold"/>
                                        <p:tgtEl>
                                          <p:spTgt spid="34"/>
                                        </p:tgtEl>
                                        <p:attrNameLst>
                                          <p:attrName>style.rotation</p:attrName>
                                        </p:attrNameLst>
                                      </p:cBhvr>
                                      <p:tavLst>
                                        <p:tav tm="0">
                                          <p:val>
                                            <p:fltVal val="-90"/>
                                          </p:val>
                                        </p:tav>
                                        <p:tav tm="100000">
                                          <p:val>
                                            <p:fltVal val="0"/>
                                          </p:val>
                                        </p:tav>
                                      </p:tavLst>
                                    </p:anim>
                                    <p:anim calcmode="lin" valueType="num">
                                      <p:cBhvr>
                                        <p:cTn id="9" dur="400" decel="100000" fill="hold"/>
                                        <p:tgtEl>
                                          <p:spTgt spid="34"/>
                                        </p:tgtEl>
                                        <p:attrNameLst>
                                          <p:attrName>ppt_x</p:attrName>
                                        </p:attrNameLst>
                                      </p:cBhvr>
                                      <p:tavLst>
                                        <p:tav tm="0">
                                          <p:val>
                                            <p:strVal val="#ppt_x+0.4"/>
                                          </p:val>
                                        </p:tav>
                                        <p:tav tm="100000">
                                          <p:val>
                                            <p:strVal val="#ppt_x-0.05"/>
                                          </p:val>
                                        </p:tav>
                                      </p:tavLst>
                                    </p:anim>
                                    <p:anim calcmode="lin" valueType="num">
                                      <p:cBhvr>
                                        <p:cTn id="10" dur="400" decel="100000" fill="hold"/>
                                        <p:tgtEl>
                                          <p:spTgt spid="34"/>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34"/>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34"/>
                                        </p:tgtEl>
                                        <p:attrNameLst>
                                          <p:attrName>ppt_y</p:attrName>
                                        </p:attrNameLst>
                                      </p:cBhvr>
                                      <p:tavLst>
                                        <p:tav tm="0">
                                          <p:val>
                                            <p:strVal val="#ppt_y+0.1"/>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250"/>
                                        <p:tgtEl>
                                          <p:spTgt spid="49"/>
                                        </p:tgtEl>
                                      </p:cBhvr>
                                    </p:animEffect>
                                    <p:anim calcmode="lin" valueType="num">
                                      <p:cBhvr>
                                        <p:cTn id="17" dur="250" fill="hold"/>
                                        <p:tgtEl>
                                          <p:spTgt spid="49"/>
                                        </p:tgtEl>
                                        <p:attrNameLst>
                                          <p:attrName>ppt_x</p:attrName>
                                        </p:attrNameLst>
                                      </p:cBhvr>
                                      <p:tavLst>
                                        <p:tav tm="0">
                                          <p:val>
                                            <p:strVal val="#ppt_x"/>
                                          </p:val>
                                        </p:tav>
                                        <p:tav tm="100000">
                                          <p:val>
                                            <p:strVal val="#ppt_x"/>
                                          </p:val>
                                        </p:tav>
                                      </p:tavLst>
                                    </p:anim>
                                    <p:anim calcmode="lin" valueType="num">
                                      <p:cBhvr>
                                        <p:cTn id="18" dur="25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750"/>
                            </p:stCondLst>
                            <p:childTnLst>
                              <p:par>
                                <p:cTn id="20" presetID="20" presetClass="entr" presetSubtype="0" fill="hold" grpId="0" nodeType="after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wedge">
                                      <p:cBhvr>
                                        <p:cTn id="22" dur="750"/>
                                        <p:tgtEl>
                                          <p:spTgt spid="53"/>
                                        </p:tgtEl>
                                      </p:cBhvr>
                                    </p:animEffect>
                                  </p:childTnLst>
                                </p:cTn>
                              </p:par>
                            </p:childTnLst>
                          </p:cTn>
                        </p:par>
                        <p:par>
                          <p:cTn id="23" fill="hold">
                            <p:stCondLst>
                              <p:cond delay="1500"/>
                            </p:stCondLst>
                            <p:childTnLst>
                              <p:par>
                                <p:cTn id="24" presetID="42" presetClass="entr" presetSubtype="0" fill="hold" nodeType="afterEffect">
                                  <p:stCondLst>
                                    <p:cond delay="25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anim calcmode="lin" valueType="num">
                                      <p:cBhvr>
                                        <p:cTn id="27" dur="500" fill="hold"/>
                                        <p:tgtEl>
                                          <p:spTgt spid="4"/>
                                        </p:tgtEl>
                                        <p:attrNameLst>
                                          <p:attrName>ppt_x</p:attrName>
                                        </p:attrNameLst>
                                      </p:cBhvr>
                                      <p:tavLst>
                                        <p:tav tm="0">
                                          <p:val>
                                            <p:strVal val="#ppt_x"/>
                                          </p:val>
                                        </p:tav>
                                        <p:tav tm="100000">
                                          <p:val>
                                            <p:strVal val="#ppt_x"/>
                                          </p:val>
                                        </p:tav>
                                      </p:tavLst>
                                    </p:anim>
                                    <p:anim calcmode="lin" valueType="num">
                                      <p:cBhvr>
                                        <p:cTn id="28" dur="500" fill="hold"/>
                                        <p:tgtEl>
                                          <p:spTgt spid="4"/>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20"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wedge">
                                      <p:cBhvr>
                                        <p:cTn id="32" dur="750"/>
                                        <p:tgtEl>
                                          <p:spTgt spid="56"/>
                                        </p:tgtEl>
                                      </p:cBhvr>
                                    </p:animEffect>
                                  </p:childTnLst>
                                </p:cTn>
                              </p:par>
                            </p:childTnLst>
                          </p:cTn>
                        </p:par>
                        <p:par>
                          <p:cTn id="33" fill="hold">
                            <p:stCondLst>
                              <p:cond delay="3000"/>
                            </p:stCondLst>
                            <p:childTnLst>
                              <p:par>
                                <p:cTn id="34" presetID="42" presetClass="entr" presetSubtype="0" fill="hold" grpId="0" nodeType="afterEffect">
                                  <p:stCondLst>
                                    <p:cond delay="25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500"/>
                                        <p:tgtEl>
                                          <p:spTgt spid="50"/>
                                        </p:tgtEl>
                                      </p:cBhvr>
                                    </p:animEffect>
                                    <p:anim calcmode="lin" valueType="num">
                                      <p:cBhvr>
                                        <p:cTn id="37" dur="500" fill="hold"/>
                                        <p:tgtEl>
                                          <p:spTgt spid="50"/>
                                        </p:tgtEl>
                                        <p:attrNameLst>
                                          <p:attrName>ppt_x</p:attrName>
                                        </p:attrNameLst>
                                      </p:cBhvr>
                                      <p:tavLst>
                                        <p:tav tm="0">
                                          <p:val>
                                            <p:strVal val="#ppt_x"/>
                                          </p:val>
                                        </p:tav>
                                        <p:tav tm="100000">
                                          <p:val>
                                            <p:strVal val="#ppt_x"/>
                                          </p:val>
                                        </p:tav>
                                      </p:tavLst>
                                    </p:anim>
                                    <p:anim calcmode="lin" valueType="num">
                                      <p:cBhvr>
                                        <p:cTn id="38" dur="500" fill="hold"/>
                                        <p:tgtEl>
                                          <p:spTgt spid="50"/>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20" presetClass="entr" presetSubtype="0" fill="hold" grpId="0" nodeType="after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edge">
                                      <p:cBhvr>
                                        <p:cTn id="42" dur="750"/>
                                        <p:tgtEl>
                                          <p:spTgt spid="59"/>
                                        </p:tgtEl>
                                      </p:cBhvr>
                                    </p:animEffect>
                                  </p:childTnLst>
                                </p:cTn>
                              </p:par>
                            </p:childTnLst>
                          </p:cTn>
                        </p:par>
                        <p:par>
                          <p:cTn id="43" fill="hold">
                            <p:stCondLst>
                              <p:cond delay="4500"/>
                            </p:stCondLst>
                            <p:childTnLst>
                              <p:par>
                                <p:cTn id="44" presetID="42" presetClass="entr" presetSubtype="0" fill="hold" nodeType="afterEffect">
                                  <p:stCondLst>
                                    <p:cond delay="25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anim calcmode="lin" valueType="num">
                                      <p:cBhvr>
                                        <p:cTn id="47" dur="500" fill="hold"/>
                                        <p:tgtEl>
                                          <p:spTgt spid="3"/>
                                        </p:tgtEl>
                                        <p:attrNameLst>
                                          <p:attrName>ppt_x</p:attrName>
                                        </p:attrNameLst>
                                      </p:cBhvr>
                                      <p:tavLst>
                                        <p:tav tm="0">
                                          <p:val>
                                            <p:strVal val="#ppt_x"/>
                                          </p:val>
                                        </p:tav>
                                        <p:tav tm="100000">
                                          <p:val>
                                            <p:strVal val="#ppt_x"/>
                                          </p:val>
                                        </p:tav>
                                      </p:tavLst>
                                    </p:anim>
                                    <p:anim calcmode="lin" valueType="num">
                                      <p:cBhvr>
                                        <p:cTn id="48" dur="500" fill="hold"/>
                                        <p:tgtEl>
                                          <p:spTgt spid="3"/>
                                        </p:tgtEl>
                                        <p:attrNameLst>
                                          <p:attrName>ppt_y</p:attrName>
                                        </p:attrNameLst>
                                      </p:cBhvr>
                                      <p:tavLst>
                                        <p:tav tm="0">
                                          <p:val>
                                            <p:strVal val="#ppt_y+.1"/>
                                          </p:val>
                                        </p:tav>
                                        <p:tav tm="100000">
                                          <p:val>
                                            <p:strVal val="#ppt_y"/>
                                          </p:val>
                                        </p:tav>
                                      </p:tavLst>
                                    </p:anim>
                                  </p:childTnLst>
                                </p:cTn>
                              </p:par>
                            </p:childTnLst>
                          </p:cTn>
                        </p:par>
                        <p:par>
                          <p:cTn id="49" fill="hold">
                            <p:stCondLst>
                              <p:cond delay="5250"/>
                            </p:stCondLst>
                            <p:childTnLst>
                              <p:par>
                                <p:cTn id="50" presetID="42" presetClass="entr" presetSubtype="0" fill="hold" grpId="0" nodeType="afterEffect">
                                  <p:stCondLst>
                                    <p:cond delay="250"/>
                                  </p:stCondLst>
                                  <p:childTnLst>
                                    <p:set>
                                      <p:cBhvr>
                                        <p:cTn id="51" dur="1" fill="hold">
                                          <p:stCondLst>
                                            <p:cond delay="0"/>
                                          </p:stCondLst>
                                        </p:cTn>
                                        <p:tgtEl>
                                          <p:spTgt spid="51"/>
                                        </p:tgtEl>
                                        <p:attrNameLst>
                                          <p:attrName>style.visibility</p:attrName>
                                        </p:attrNameLst>
                                      </p:cBhvr>
                                      <p:to>
                                        <p:strVal val="visible"/>
                                      </p:to>
                                    </p:set>
                                    <p:animEffect transition="in" filter="fade">
                                      <p:cBhvr>
                                        <p:cTn id="52" dur="500"/>
                                        <p:tgtEl>
                                          <p:spTgt spid="51"/>
                                        </p:tgtEl>
                                      </p:cBhvr>
                                    </p:animEffect>
                                    <p:anim calcmode="lin" valueType="num">
                                      <p:cBhvr>
                                        <p:cTn id="53" dur="500" fill="hold"/>
                                        <p:tgtEl>
                                          <p:spTgt spid="51"/>
                                        </p:tgtEl>
                                        <p:attrNameLst>
                                          <p:attrName>ppt_x</p:attrName>
                                        </p:attrNameLst>
                                      </p:cBhvr>
                                      <p:tavLst>
                                        <p:tav tm="0">
                                          <p:val>
                                            <p:strVal val="#ppt_x"/>
                                          </p:val>
                                        </p:tav>
                                        <p:tav tm="100000">
                                          <p:val>
                                            <p:strVal val="#ppt_x"/>
                                          </p:val>
                                        </p:tav>
                                      </p:tavLst>
                                    </p:anim>
                                    <p:anim calcmode="lin" valueType="num">
                                      <p:cBhvr>
                                        <p:cTn id="54" dur="500" fill="hold"/>
                                        <p:tgtEl>
                                          <p:spTgt spid="51"/>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42" presetClass="entr" presetSubtype="0" fill="hold" nodeType="afterEffect">
                                  <p:stCondLst>
                                    <p:cond delay="25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500"/>
                                        <p:tgtEl>
                                          <p:spTgt spid="2"/>
                                        </p:tgtEl>
                                      </p:cBhvr>
                                    </p:animEffect>
                                    <p:anim calcmode="lin" valueType="num">
                                      <p:cBhvr>
                                        <p:cTn id="59" dur="500" fill="hold"/>
                                        <p:tgtEl>
                                          <p:spTgt spid="2"/>
                                        </p:tgtEl>
                                        <p:attrNameLst>
                                          <p:attrName>ppt_x</p:attrName>
                                        </p:attrNameLst>
                                      </p:cBhvr>
                                      <p:tavLst>
                                        <p:tav tm="0">
                                          <p:val>
                                            <p:strVal val="#ppt_x"/>
                                          </p:val>
                                        </p:tav>
                                        <p:tav tm="100000">
                                          <p:val>
                                            <p:strVal val="#ppt_x"/>
                                          </p:val>
                                        </p:tav>
                                      </p:tavLst>
                                    </p:anim>
                                    <p:anim calcmode="lin" valueType="num">
                                      <p:cBhvr>
                                        <p:cTn id="60" dur="500" fill="hold"/>
                                        <p:tgtEl>
                                          <p:spTgt spid="2"/>
                                        </p:tgtEl>
                                        <p:attrNameLst>
                                          <p:attrName>ppt_y</p:attrName>
                                        </p:attrNameLst>
                                      </p:cBhvr>
                                      <p:tavLst>
                                        <p:tav tm="0">
                                          <p:val>
                                            <p:strVal val="#ppt_y+.1"/>
                                          </p:val>
                                        </p:tav>
                                        <p:tav tm="100000">
                                          <p:val>
                                            <p:strVal val="#ppt_y"/>
                                          </p:val>
                                        </p:tav>
                                      </p:tavLst>
                                    </p:anim>
                                  </p:childTnLst>
                                </p:cTn>
                              </p:par>
                            </p:childTnLst>
                          </p:cTn>
                        </p:par>
                        <p:par>
                          <p:cTn id="61" fill="hold">
                            <p:stCondLst>
                              <p:cond delay="6750"/>
                            </p:stCondLst>
                            <p:childTnLst>
                              <p:par>
                                <p:cTn id="62" presetID="20" presetClass="entr" presetSubtype="0" fill="hold" grpId="0" nodeType="after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wedge">
                                      <p:cBhvr>
                                        <p:cTn id="64" dur="750"/>
                                        <p:tgtEl>
                                          <p:spTgt spid="69"/>
                                        </p:tgtEl>
                                      </p:cBhvr>
                                    </p:animEffect>
                                  </p:childTnLst>
                                </p:cTn>
                              </p:par>
                            </p:childTnLst>
                          </p:cTn>
                        </p:par>
                        <p:par>
                          <p:cTn id="65" fill="hold">
                            <p:stCondLst>
                              <p:cond delay="7500"/>
                            </p:stCondLst>
                            <p:childTnLst>
                              <p:par>
                                <p:cTn id="66" presetID="42" presetClass="entr" presetSubtype="0" fill="hold" grpId="0" nodeType="afterEffect">
                                  <p:stCondLst>
                                    <p:cond delay="250"/>
                                  </p:stCondLst>
                                  <p:childTnLst>
                                    <p:set>
                                      <p:cBhvr>
                                        <p:cTn id="67" dur="1" fill="hold">
                                          <p:stCondLst>
                                            <p:cond delay="0"/>
                                          </p:stCondLst>
                                        </p:cTn>
                                        <p:tgtEl>
                                          <p:spTgt spid="67"/>
                                        </p:tgtEl>
                                        <p:attrNameLst>
                                          <p:attrName>style.visibility</p:attrName>
                                        </p:attrNameLst>
                                      </p:cBhvr>
                                      <p:to>
                                        <p:strVal val="visible"/>
                                      </p:to>
                                    </p:set>
                                    <p:animEffect transition="in" filter="fade">
                                      <p:cBhvr>
                                        <p:cTn id="68" dur="500"/>
                                        <p:tgtEl>
                                          <p:spTgt spid="67"/>
                                        </p:tgtEl>
                                      </p:cBhvr>
                                    </p:animEffect>
                                    <p:anim calcmode="lin" valueType="num">
                                      <p:cBhvr>
                                        <p:cTn id="69" dur="500" fill="hold"/>
                                        <p:tgtEl>
                                          <p:spTgt spid="67"/>
                                        </p:tgtEl>
                                        <p:attrNameLst>
                                          <p:attrName>ppt_x</p:attrName>
                                        </p:attrNameLst>
                                      </p:cBhvr>
                                      <p:tavLst>
                                        <p:tav tm="0">
                                          <p:val>
                                            <p:strVal val="#ppt_x"/>
                                          </p:val>
                                        </p:tav>
                                        <p:tav tm="100000">
                                          <p:val>
                                            <p:strVal val="#ppt_x"/>
                                          </p:val>
                                        </p:tav>
                                      </p:tavLst>
                                    </p:anim>
                                    <p:anim calcmode="lin" valueType="num">
                                      <p:cBhvr>
                                        <p:cTn id="70" dur="500" fill="hold"/>
                                        <p:tgtEl>
                                          <p:spTgt spid="67"/>
                                        </p:tgtEl>
                                        <p:attrNameLst>
                                          <p:attrName>ppt_y</p:attrName>
                                        </p:attrNameLst>
                                      </p:cBhvr>
                                      <p:tavLst>
                                        <p:tav tm="0">
                                          <p:val>
                                            <p:strVal val="#ppt_y+.1"/>
                                          </p:val>
                                        </p:tav>
                                        <p:tav tm="100000">
                                          <p:val>
                                            <p:strVal val="#ppt_y"/>
                                          </p:val>
                                        </p:tav>
                                      </p:tavLst>
                                    </p:anim>
                                  </p:childTnLst>
                                </p:cTn>
                              </p:par>
                            </p:childTnLst>
                          </p:cTn>
                        </p:par>
                        <p:par>
                          <p:cTn id="71" fill="hold">
                            <p:stCondLst>
                              <p:cond delay="8250"/>
                            </p:stCondLst>
                            <p:childTnLst>
                              <p:par>
                                <p:cTn id="72" presetID="42" presetClass="entr" presetSubtype="0" fill="hold" nodeType="afterEffect">
                                  <p:stCondLst>
                                    <p:cond delay="250"/>
                                  </p:stCondLst>
                                  <p:childTnLst>
                                    <p:set>
                                      <p:cBhvr>
                                        <p:cTn id="73" dur="1" fill="hold">
                                          <p:stCondLst>
                                            <p:cond delay="0"/>
                                          </p:stCondLst>
                                        </p:cTn>
                                        <p:tgtEl>
                                          <p:spTgt spid="5"/>
                                        </p:tgtEl>
                                        <p:attrNameLst>
                                          <p:attrName>style.visibility</p:attrName>
                                        </p:attrNameLst>
                                      </p:cBhvr>
                                      <p:to>
                                        <p:strVal val="visible"/>
                                      </p:to>
                                    </p:set>
                                    <p:animEffect transition="in" filter="fade">
                                      <p:cBhvr>
                                        <p:cTn id="74" dur="500"/>
                                        <p:tgtEl>
                                          <p:spTgt spid="5"/>
                                        </p:tgtEl>
                                      </p:cBhvr>
                                    </p:animEffect>
                                    <p:anim calcmode="lin" valueType="num">
                                      <p:cBhvr>
                                        <p:cTn id="75" dur="500" fill="hold"/>
                                        <p:tgtEl>
                                          <p:spTgt spid="5"/>
                                        </p:tgtEl>
                                        <p:attrNameLst>
                                          <p:attrName>ppt_x</p:attrName>
                                        </p:attrNameLst>
                                      </p:cBhvr>
                                      <p:tavLst>
                                        <p:tav tm="0">
                                          <p:val>
                                            <p:strVal val="#ppt_x"/>
                                          </p:val>
                                        </p:tav>
                                        <p:tav tm="100000">
                                          <p:val>
                                            <p:strVal val="#ppt_x"/>
                                          </p:val>
                                        </p:tav>
                                      </p:tavLst>
                                    </p:anim>
                                    <p:anim calcmode="lin" valueType="num">
                                      <p:cBhvr>
                                        <p:cTn id="76" dur="500" fill="hold"/>
                                        <p:tgtEl>
                                          <p:spTgt spid="5"/>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20" presetClass="entr" presetSubtype="0" fill="hold" grpId="0" nodeType="afterEffect">
                                  <p:stCondLst>
                                    <p:cond delay="0"/>
                                  </p:stCondLst>
                                  <p:childTnLst>
                                    <p:set>
                                      <p:cBhvr>
                                        <p:cTn id="79" dur="1" fill="hold">
                                          <p:stCondLst>
                                            <p:cond delay="0"/>
                                          </p:stCondLst>
                                        </p:cTn>
                                        <p:tgtEl>
                                          <p:spTgt spid="78"/>
                                        </p:tgtEl>
                                        <p:attrNameLst>
                                          <p:attrName>style.visibility</p:attrName>
                                        </p:attrNameLst>
                                      </p:cBhvr>
                                      <p:to>
                                        <p:strVal val="visible"/>
                                      </p:to>
                                    </p:set>
                                    <p:animEffect transition="in" filter="wedge">
                                      <p:cBhvr>
                                        <p:cTn id="80" dur="750"/>
                                        <p:tgtEl>
                                          <p:spTgt spid="78"/>
                                        </p:tgtEl>
                                      </p:cBhvr>
                                    </p:animEffect>
                                  </p:childTnLst>
                                </p:cTn>
                              </p:par>
                            </p:childTnLst>
                          </p:cTn>
                        </p:par>
                        <p:par>
                          <p:cTn id="81" fill="hold">
                            <p:stCondLst>
                              <p:cond delay="9750"/>
                            </p:stCondLst>
                            <p:childTnLst>
                              <p:par>
                                <p:cTn id="82" presetID="42" presetClass="entr" presetSubtype="0" fill="hold" grpId="0" nodeType="afterEffect">
                                  <p:stCondLst>
                                    <p:cond delay="250"/>
                                  </p:stCondLst>
                                  <p:childTnLst>
                                    <p:set>
                                      <p:cBhvr>
                                        <p:cTn id="83" dur="1" fill="hold">
                                          <p:stCondLst>
                                            <p:cond delay="0"/>
                                          </p:stCondLst>
                                        </p:cTn>
                                        <p:tgtEl>
                                          <p:spTgt spid="76"/>
                                        </p:tgtEl>
                                        <p:attrNameLst>
                                          <p:attrName>style.visibility</p:attrName>
                                        </p:attrNameLst>
                                      </p:cBhvr>
                                      <p:to>
                                        <p:strVal val="visible"/>
                                      </p:to>
                                    </p:set>
                                    <p:animEffect transition="in" filter="fade">
                                      <p:cBhvr>
                                        <p:cTn id="84" dur="500"/>
                                        <p:tgtEl>
                                          <p:spTgt spid="76"/>
                                        </p:tgtEl>
                                      </p:cBhvr>
                                    </p:animEffect>
                                    <p:anim calcmode="lin" valueType="num">
                                      <p:cBhvr>
                                        <p:cTn id="85" dur="500" fill="hold"/>
                                        <p:tgtEl>
                                          <p:spTgt spid="76"/>
                                        </p:tgtEl>
                                        <p:attrNameLst>
                                          <p:attrName>ppt_x</p:attrName>
                                        </p:attrNameLst>
                                      </p:cBhvr>
                                      <p:tavLst>
                                        <p:tav tm="0">
                                          <p:val>
                                            <p:strVal val="#ppt_x"/>
                                          </p:val>
                                        </p:tav>
                                        <p:tav tm="100000">
                                          <p:val>
                                            <p:strVal val="#ppt_x"/>
                                          </p:val>
                                        </p:tav>
                                      </p:tavLst>
                                    </p:anim>
                                    <p:anim calcmode="lin" valueType="num">
                                      <p:cBhvr>
                                        <p:cTn id="86" dur="500" fill="hold"/>
                                        <p:tgtEl>
                                          <p:spTgt spid="76"/>
                                        </p:tgtEl>
                                        <p:attrNameLst>
                                          <p:attrName>ppt_y</p:attrName>
                                        </p:attrNameLst>
                                      </p:cBhvr>
                                      <p:tavLst>
                                        <p:tav tm="0">
                                          <p:val>
                                            <p:strVal val="#ppt_y+.1"/>
                                          </p:val>
                                        </p:tav>
                                        <p:tav tm="100000">
                                          <p:val>
                                            <p:strVal val="#ppt_y"/>
                                          </p:val>
                                        </p:tav>
                                      </p:tavLst>
                                    </p:anim>
                                  </p:childTnLst>
                                </p:cTn>
                              </p:par>
                            </p:childTnLst>
                          </p:cTn>
                        </p:par>
                        <p:par>
                          <p:cTn id="87" fill="hold">
                            <p:stCondLst>
                              <p:cond delay="10500"/>
                            </p:stCondLst>
                            <p:childTnLst>
                              <p:par>
                                <p:cTn id="88" presetID="42" presetClass="entr" presetSubtype="0" fill="hold" nodeType="afterEffect">
                                  <p:stCondLst>
                                    <p:cond delay="250"/>
                                  </p:stCondLst>
                                  <p:childTnLst>
                                    <p:set>
                                      <p:cBhvr>
                                        <p:cTn id="89" dur="1" fill="hold">
                                          <p:stCondLst>
                                            <p:cond delay="0"/>
                                          </p:stCondLst>
                                        </p:cTn>
                                        <p:tgtEl>
                                          <p:spTgt spid="6"/>
                                        </p:tgtEl>
                                        <p:attrNameLst>
                                          <p:attrName>style.visibility</p:attrName>
                                        </p:attrNameLst>
                                      </p:cBhvr>
                                      <p:to>
                                        <p:strVal val="visible"/>
                                      </p:to>
                                    </p:set>
                                    <p:animEffect transition="in" filter="fade">
                                      <p:cBhvr>
                                        <p:cTn id="90" dur="500"/>
                                        <p:tgtEl>
                                          <p:spTgt spid="6"/>
                                        </p:tgtEl>
                                      </p:cBhvr>
                                    </p:animEffect>
                                    <p:anim calcmode="lin" valueType="num">
                                      <p:cBhvr>
                                        <p:cTn id="91" dur="500" fill="hold"/>
                                        <p:tgtEl>
                                          <p:spTgt spid="6"/>
                                        </p:tgtEl>
                                        <p:attrNameLst>
                                          <p:attrName>ppt_x</p:attrName>
                                        </p:attrNameLst>
                                      </p:cBhvr>
                                      <p:tavLst>
                                        <p:tav tm="0">
                                          <p:val>
                                            <p:strVal val="#ppt_x"/>
                                          </p:val>
                                        </p:tav>
                                        <p:tav tm="100000">
                                          <p:val>
                                            <p:strVal val="#ppt_x"/>
                                          </p:val>
                                        </p:tav>
                                      </p:tavLst>
                                    </p:anim>
                                    <p:anim calcmode="lin" valueType="num">
                                      <p:cBhvr>
                                        <p:cTn id="92"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9" grpId="0" animBg="1"/>
      <p:bldP spid="50" grpId="0" animBg="1"/>
      <p:bldP spid="51" grpId="0" animBg="1"/>
      <p:bldP spid="53" grpId="0"/>
      <p:bldP spid="56" grpId="0"/>
      <p:bldP spid="59" grpId="0"/>
      <p:bldP spid="67" grpId="0" animBg="1"/>
      <p:bldP spid="69" grpId="0"/>
      <p:bldP spid="76" grpId="0" animBg="1"/>
      <p:bldP spid="7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g10c4d38af33_0_5"/>
          <p:cNvSpPr txBox="1"/>
          <p:nvPr/>
        </p:nvSpPr>
        <p:spPr>
          <a:xfrm>
            <a:off x="517297" y="1438090"/>
            <a:ext cx="11450700" cy="538569"/>
          </a:xfrm>
          <a:prstGeom prst="rect">
            <a:avLst/>
          </a:prstGeom>
          <a:noFill/>
          <a:ln>
            <a:noFill/>
          </a:ln>
        </p:spPr>
        <p:txBody>
          <a:bodyPr spcFirstLastPara="1" wrap="square" lIns="91425" tIns="45700" rIns="91425" bIns="45700" anchor="t" anchorCtr="0">
            <a:spAutoFit/>
          </a:bodyPr>
          <a:lstStyle/>
          <a:p>
            <a:pPr marL="342900" marR="0" lvl="0" indent="-165100" algn="l" rtl="0">
              <a:lnSpc>
                <a:spcPct val="100000"/>
              </a:lnSpc>
              <a:spcBef>
                <a:spcPts val="0"/>
              </a:spcBef>
              <a:spcAft>
                <a:spcPts val="0"/>
              </a:spcAft>
              <a:buClr>
                <a:srgbClr val="EC7320"/>
              </a:buClr>
              <a:buSzPts val="2800"/>
              <a:buFont typeface="Noto Sans Symbols"/>
              <a:buNone/>
            </a:pPr>
            <a:endParaRPr lang="en-US" sz="900" b="0" i="0" u="none" strike="noStrike" cap="none" dirty="0">
              <a:solidFill>
                <a:srgbClr val="0070C0"/>
              </a:solidFill>
              <a:latin typeface="Helvetica Neue"/>
              <a:ea typeface="Helvetica Neue"/>
              <a:cs typeface="Helvetica Neue"/>
              <a:sym typeface="Helvetica Neue"/>
            </a:endParaRPr>
          </a:p>
          <a:p>
            <a:pPr marL="342900" marR="0" lvl="0" indent="-165100" algn="l" rtl="0">
              <a:lnSpc>
                <a:spcPct val="100000"/>
              </a:lnSpc>
              <a:spcBef>
                <a:spcPts val="0"/>
              </a:spcBef>
              <a:spcAft>
                <a:spcPts val="0"/>
              </a:spcAft>
              <a:buClr>
                <a:srgbClr val="EC7320"/>
              </a:buClr>
              <a:buSzPts val="2800"/>
              <a:buFont typeface="Noto Sans Symbols"/>
              <a:buNone/>
            </a:pPr>
            <a:r>
              <a:rPr lang="en-US" sz="2000" b="0" i="0" u="none" strike="noStrike" cap="none" dirty="0" smtClean="0">
                <a:solidFill>
                  <a:schemeClr val="dk1"/>
                </a:solidFill>
                <a:latin typeface="Helvetica Neue"/>
                <a:ea typeface="Helvetica Neue"/>
                <a:cs typeface="Helvetica Neue"/>
                <a:sym typeface="Helvetica Neue"/>
              </a:rPr>
              <a:t> </a:t>
            </a:r>
            <a:endParaRPr sz="2000" b="0" i="0" u="none" strike="noStrike" cap="none" dirty="0">
              <a:solidFill>
                <a:schemeClr val="dk1"/>
              </a:solidFill>
              <a:latin typeface="Helvetica Neue"/>
              <a:ea typeface="Helvetica Neue"/>
              <a:cs typeface="Helvetica Neue"/>
              <a:sym typeface="Helvetica Neue"/>
            </a:endParaRPr>
          </a:p>
        </p:txBody>
      </p:sp>
      <p:sp>
        <p:nvSpPr>
          <p:cNvPr id="11" name="Google Shape;51;p3"/>
          <p:cNvSpPr txBox="1"/>
          <p:nvPr/>
        </p:nvSpPr>
        <p:spPr>
          <a:xfrm>
            <a:off x="3169745" y="648585"/>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en-US" sz="2000" b="1" dirty="0">
                <a:solidFill>
                  <a:srgbClr val="00B0F0"/>
                </a:solidFill>
                <a:latin typeface="+mj-lt"/>
                <a:ea typeface="Helvetica Neue"/>
                <a:cs typeface="Helvetica Neue"/>
                <a:sym typeface="Helvetica Neue"/>
              </a:rPr>
              <a:t>EDUCAȚIA INCLUZIVĂ</a:t>
            </a:r>
          </a:p>
          <a:p>
            <a:pPr lvl="0" algn="r">
              <a:lnSpc>
                <a:spcPct val="90000"/>
              </a:lnSpc>
              <a:buClr>
                <a:schemeClr val="dk1"/>
              </a:buClr>
              <a:buSzPts val="4800"/>
            </a:pPr>
            <a:r>
              <a:rPr lang="ro-RO" sz="2000" b="1" dirty="0" smtClean="0">
                <a:solidFill>
                  <a:schemeClr val="accent4"/>
                </a:solidFill>
                <a:latin typeface="+mj-lt"/>
                <a:ea typeface="Helvetica Neue"/>
                <a:cs typeface="Helvetica Neue"/>
                <a:sym typeface="Helvetica Neue"/>
              </a:rPr>
              <a:t>Școli Incuzive</a:t>
            </a:r>
            <a:endParaRPr lang="en-US" sz="2000" b="1" dirty="0">
              <a:solidFill>
                <a:schemeClr val="accent4"/>
              </a:solidFill>
              <a:latin typeface="+mj-lt"/>
              <a:ea typeface="Helvetica Neue"/>
              <a:cs typeface="Helvetica Neue"/>
              <a:sym typeface="Helvetica Neue"/>
            </a:endParaRPr>
          </a:p>
        </p:txBody>
      </p:sp>
      <p:graphicFrame>
        <p:nvGraphicFramePr>
          <p:cNvPr id="4" name="Diagram 3"/>
          <p:cNvGraphicFramePr/>
          <p:nvPr>
            <p:extLst>
              <p:ext uri="{D42A27DB-BD31-4B8C-83A1-F6EECF244321}">
                <p14:modId xmlns:p14="http://schemas.microsoft.com/office/powerpoint/2010/main" val="62506570"/>
              </p:ext>
            </p:extLst>
          </p:nvPr>
        </p:nvGraphicFramePr>
        <p:xfrm>
          <a:off x="660398" y="1733523"/>
          <a:ext cx="10971308" cy="3970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112657"/>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g10c4d38af33_0_5"/>
          <p:cNvSpPr txBox="1"/>
          <p:nvPr/>
        </p:nvSpPr>
        <p:spPr>
          <a:xfrm>
            <a:off x="517297" y="1438090"/>
            <a:ext cx="11450700" cy="538569"/>
          </a:xfrm>
          <a:prstGeom prst="rect">
            <a:avLst/>
          </a:prstGeom>
          <a:noFill/>
          <a:ln>
            <a:noFill/>
          </a:ln>
        </p:spPr>
        <p:txBody>
          <a:bodyPr spcFirstLastPara="1" wrap="square" lIns="91425" tIns="45700" rIns="91425" bIns="45700" anchor="t" anchorCtr="0">
            <a:spAutoFit/>
          </a:bodyPr>
          <a:lstStyle/>
          <a:p>
            <a:pPr marL="342900" marR="0" lvl="0" indent="-165100" algn="l" rtl="0">
              <a:lnSpc>
                <a:spcPct val="100000"/>
              </a:lnSpc>
              <a:spcBef>
                <a:spcPts val="0"/>
              </a:spcBef>
              <a:spcAft>
                <a:spcPts val="0"/>
              </a:spcAft>
              <a:buClr>
                <a:srgbClr val="EC7320"/>
              </a:buClr>
              <a:buSzPts val="2800"/>
              <a:buFont typeface="Noto Sans Symbols"/>
              <a:buNone/>
            </a:pPr>
            <a:endParaRPr lang="en-US" sz="900" b="0" i="0" u="none" strike="noStrike" cap="none" dirty="0">
              <a:solidFill>
                <a:srgbClr val="0070C0"/>
              </a:solidFill>
              <a:latin typeface="Helvetica Neue"/>
              <a:ea typeface="Helvetica Neue"/>
              <a:cs typeface="Helvetica Neue"/>
              <a:sym typeface="Helvetica Neue"/>
            </a:endParaRPr>
          </a:p>
          <a:p>
            <a:pPr marL="342900" marR="0" lvl="0" indent="-165100" algn="l" rtl="0">
              <a:lnSpc>
                <a:spcPct val="100000"/>
              </a:lnSpc>
              <a:spcBef>
                <a:spcPts val="0"/>
              </a:spcBef>
              <a:spcAft>
                <a:spcPts val="0"/>
              </a:spcAft>
              <a:buClr>
                <a:srgbClr val="EC7320"/>
              </a:buClr>
              <a:buSzPts val="2800"/>
              <a:buFont typeface="Noto Sans Symbols"/>
              <a:buNone/>
            </a:pPr>
            <a:r>
              <a:rPr lang="en-US" sz="2000" b="0" i="0" u="none" strike="noStrike" cap="none" dirty="0" smtClean="0">
                <a:solidFill>
                  <a:schemeClr val="dk1"/>
                </a:solidFill>
                <a:latin typeface="Helvetica Neue"/>
                <a:ea typeface="Helvetica Neue"/>
                <a:cs typeface="Helvetica Neue"/>
                <a:sym typeface="Helvetica Neue"/>
              </a:rPr>
              <a:t> </a:t>
            </a:r>
            <a:endParaRPr sz="2000" b="0" i="0" u="none" strike="noStrike" cap="none" dirty="0">
              <a:solidFill>
                <a:schemeClr val="dk1"/>
              </a:solidFill>
              <a:latin typeface="Helvetica Neue"/>
              <a:ea typeface="Helvetica Neue"/>
              <a:cs typeface="Helvetica Neue"/>
              <a:sym typeface="Helvetica Neue"/>
            </a:endParaRPr>
          </a:p>
        </p:txBody>
      </p:sp>
      <p:sp>
        <p:nvSpPr>
          <p:cNvPr id="58" name="Google Shape;58;g10c4d38af33_0_5"/>
          <p:cNvSpPr txBox="1"/>
          <p:nvPr/>
        </p:nvSpPr>
        <p:spPr>
          <a:xfrm>
            <a:off x="281697" y="1847225"/>
            <a:ext cx="11462371" cy="3886376"/>
          </a:xfrm>
          <a:prstGeom prst="rect">
            <a:avLst/>
          </a:prstGeom>
          <a:noFill/>
          <a:ln>
            <a:noFill/>
          </a:ln>
        </p:spPr>
        <p:txBody>
          <a:bodyPr spcFirstLastPara="1" wrap="square" lIns="91425" tIns="45700" rIns="91425" bIns="45700" anchor="t" anchorCtr="0">
            <a:noAutofit/>
          </a:bodyPr>
          <a:lstStyle/>
          <a:p>
            <a:pPr>
              <a:lnSpc>
                <a:spcPct val="150000"/>
              </a:lnSpc>
            </a:pPr>
            <a:endParaRPr lang="en-US" sz="2000" b="1" dirty="0" smtClean="0">
              <a:solidFill>
                <a:srgbClr val="0070C0"/>
              </a:solidFill>
              <a:latin typeface="+mj-lt"/>
            </a:endParaRPr>
          </a:p>
          <a:p>
            <a:pPr marL="976313" indent="-342900">
              <a:lnSpc>
                <a:spcPct val="150000"/>
              </a:lnSpc>
              <a:buClr>
                <a:schemeClr val="accent2">
                  <a:lumMod val="75000"/>
                </a:schemeClr>
              </a:buClr>
              <a:buFont typeface="Wingdings" panose="05000000000000000000" pitchFamily="2" charset="2"/>
              <a:buChar char="v"/>
            </a:pPr>
            <a:r>
              <a:rPr lang="en-US" sz="2000" dirty="0" smtClean="0">
                <a:solidFill>
                  <a:schemeClr val="tx1"/>
                </a:solidFill>
                <a:latin typeface="+mj-lt"/>
              </a:rPr>
              <a:t>Leadership </a:t>
            </a:r>
            <a:r>
              <a:rPr lang="en-US" sz="2000" dirty="0" err="1" smtClean="0">
                <a:solidFill>
                  <a:schemeClr val="tx1"/>
                </a:solidFill>
                <a:latin typeface="+mj-lt"/>
              </a:rPr>
              <a:t>dedicat</a:t>
            </a:r>
            <a:endParaRPr lang="ro-RO" sz="2000" dirty="0" smtClean="0">
              <a:solidFill>
                <a:schemeClr val="tx1"/>
              </a:solidFill>
              <a:latin typeface="+mj-lt"/>
            </a:endParaRPr>
          </a:p>
          <a:p>
            <a:pPr marL="976313" indent="-342900">
              <a:lnSpc>
                <a:spcPct val="150000"/>
              </a:lnSpc>
              <a:buClr>
                <a:schemeClr val="accent2">
                  <a:lumMod val="75000"/>
                </a:schemeClr>
              </a:buClr>
              <a:buFont typeface="Wingdings" panose="05000000000000000000" pitchFamily="2" charset="2"/>
              <a:buChar char="v"/>
            </a:pPr>
            <a:r>
              <a:rPr lang="en-US" sz="2000" dirty="0" err="1" smtClean="0">
                <a:solidFill>
                  <a:schemeClr val="tx1"/>
                </a:solidFill>
                <a:latin typeface="+mj-lt"/>
              </a:rPr>
              <a:t>Mediu</a:t>
            </a:r>
            <a:r>
              <a:rPr lang="en-US" sz="2000" dirty="0" smtClean="0">
                <a:solidFill>
                  <a:schemeClr val="tx1"/>
                </a:solidFill>
                <a:latin typeface="+mj-lt"/>
              </a:rPr>
              <a:t> democratic de </a:t>
            </a:r>
            <a:r>
              <a:rPr lang="en-US" sz="2000" dirty="0" err="1" smtClean="0">
                <a:solidFill>
                  <a:schemeClr val="tx1"/>
                </a:solidFill>
                <a:latin typeface="+mj-lt"/>
              </a:rPr>
              <a:t>învățare</a:t>
            </a:r>
            <a:endParaRPr lang="ro-RO" sz="2000" dirty="0" smtClean="0">
              <a:solidFill>
                <a:schemeClr val="tx1"/>
              </a:solidFill>
              <a:latin typeface="+mj-lt"/>
            </a:endParaRPr>
          </a:p>
          <a:p>
            <a:pPr marL="976313" indent="-342900">
              <a:lnSpc>
                <a:spcPct val="150000"/>
              </a:lnSpc>
              <a:buClr>
                <a:schemeClr val="accent2">
                  <a:lumMod val="75000"/>
                </a:schemeClr>
              </a:buClr>
              <a:buFont typeface="Wingdings" panose="05000000000000000000" pitchFamily="2" charset="2"/>
              <a:buChar char="v"/>
            </a:pPr>
            <a:r>
              <a:rPr lang="en-US" sz="2000" dirty="0" err="1" smtClean="0">
                <a:solidFill>
                  <a:schemeClr val="tx1"/>
                </a:solidFill>
                <a:latin typeface="+mj-lt"/>
              </a:rPr>
              <a:t>Cultur</a:t>
            </a:r>
            <a:r>
              <a:rPr lang="ro-RO" sz="2000" smtClean="0">
                <a:solidFill>
                  <a:schemeClr val="tx1"/>
                </a:solidFill>
                <a:latin typeface="+mj-lt"/>
              </a:rPr>
              <a:t>ă</a:t>
            </a:r>
            <a:r>
              <a:rPr lang="en-US" sz="2000" smtClean="0">
                <a:solidFill>
                  <a:schemeClr val="tx1"/>
                </a:solidFill>
                <a:latin typeface="+mj-lt"/>
              </a:rPr>
              <a:t> școlară</a:t>
            </a:r>
            <a:r>
              <a:rPr lang="ro-RO" sz="2000" smtClean="0">
                <a:solidFill>
                  <a:schemeClr val="tx1"/>
                </a:solidFill>
                <a:latin typeface="+mj-lt"/>
              </a:rPr>
              <a:t> propice</a:t>
            </a:r>
            <a:endParaRPr lang="ro-RO" sz="2000" dirty="0" smtClean="0">
              <a:solidFill>
                <a:schemeClr val="tx1"/>
              </a:solidFill>
              <a:latin typeface="+mj-lt"/>
            </a:endParaRPr>
          </a:p>
          <a:p>
            <a:pPr marL="976313" indent="-342900">
              <a:lnSpc>
                <a:spcPct val="150000"/>
              </a:lnSpc>
              <a:buClr>
                <a:schemeClr val="accent2">
                  <a:lumMod val="75000"/>
                </a:schemeClr>
              </a:buClr>
              <a:buFont typeface="Wingdings" panose="05000000000000000000" pitchFamily="2" charset="2"/>
              <a:buChar char="v"/>
            </a:pPr>
            <a:r>
              <a:rPr lang="en-US" sz="2000" dirty="0" err="1" smtClean="0">
                <a:solidFill>
                  <a:schemeClr val="tx1"/>
                </a:solidFill>
                <a:latin typeface="+mj-lt"/>
              </a:rPr>
              <a:t>Conținut</a:t>
            </a:r>
            <a:r>
              <a:rPr lang="en-US" sz="2000" dirty="0" smtClean="0">
                <a:solidFill>
                  <a:schemeClr val="tx1"/>
                </a:solidFill>
                <a:latin typeface="+mj-lt"/>
              </a:rPr>
              <a:t> </a:t>
            </a:r>
            <a:r>
              <a:rPr lang="en-US" sz="2000" dirty="0" err="1" smtClean="0">
                <a:solidFill>
                  <a:schemeClr val="tx1"/>
                </a:solidFill>
                <a:latin typeface="+mj-lt"/>
              </a:rPr>
              <a:t>incluziv</a:t>
            </a:r>
            <a:endParaRPr lang="ro-RO" sz="2000" dirty="0" smtClean="0">
              <a:solidFill>
                <a:schemeClr val="tx1"/>
              </a:solidFill>
              <a:latin typeface="+mj-lt"/>
            </a:endParaRPr>
          </a:p>
          <a:p>
            <a:pPr marL="976313" indent="-342900">
              <a:lnSpc>
                <a:spcPct val="150000"/>
              </a:lnSpc>
              <a:buClr>
                <a:schemeClr val="accent2">
                  <a:lumMod val="75000"/>
                </a:schemeClr>
              </a:buClr>
              <a:buFont typeface="Wingdings" panose="05000000000000000000" pitchFamily="2" charset="2"/>
              <a:buChar char="v"/>
            </a:pPr>
            <a:r>
              <a:rPr lang="en-US" sz="2000" dirty="0" err="1" smtClean="0">
                <a:solidFill>
                  <a:schemeClr val="tx1"/>
                </a:solidFill>
                <a:latin typeface="+mj-lt"/>
              </a:rPr>
              <a:t>Predare</a:t>
            </a:r>
            <a:r>
              <a:rPr lang="en-US" sz="2000" dirty="0" smtClean="0">
                <a:solidFill>
                  <a:schemeClr val="tx1"/>
                </a:solidFill>
                <a:latin typeface="+mj-lt"/>
              </a:rPr>
              <a:t> </a:t>
            </a:r>
            <a:r>
              <a:rPr lang="en-US" sz="2000" dirty="0" err="1" smtClean="0">
                <a:solidFill>
                  <a:schemeClr val="tx1"/>
                </a:solidFill>
                <a:latin typeface="+mj-lt"/>
              </a:rPr>
              <a:t>incluzivă</a:t>
            </a:r>
            <a:endParaRPr lang="ro-RO" sz="2000" dirty="0" smtClean="0">
              <a:solidFill>
                <a:schemeClr val="tx1"/>
              </a:solidFill>
              <a:latin typeface="+mj-lt"/>
            </a:endParaRPr>
          </a:p>
          <a:p>
            <a:pPr marL="976313" indent="-342900">
              <a:lnSpc>
                <a:spcPct val="150000"/>
              </a:lnSpc>
              <a:buClr>
                <a:schemeClr val="accent2">
                  <a:lumMod val="75000"/>
                </a:schemeClr>
              </a:buClr>
              <a:buFont typeface="Wingdings" panose="05000000000000000000" pitchFamily="2" charset="2"/>
              <a:buChar char="v"/>
            </a:pPr>
            <a:r>
              <a:rPr lang="en-US" sz="2000" dirty="0" err="1" smtClean="0">
                <a:solidFill>
                  <a:schemeClr val="tx1"/>
                </a:solidFill>
                <a:latin typeface="+mj-lt"/>
              </a:rPr>
              <a:t>Managementul</a:t>
            </a:r>
            <a:r>
              <a:rPr lang="en-US" sz="2000" dirty="0" smtClean="0">
                <a:solidFill>
                  <a:schemeClr val="tx1"/>
                </a:solidFill>
                <a:latin typeface="+mj-lt"/>
              </a:rPr>
              <a:t> </a:t>
            </a:r>
            <a:r>
              <a:rPr lang="en-US" sz="2000" dirty="0" err="1" smtClean="0">
                <a:solidFill>
                  <a:schemeClr val="tx1"/>
                </a:solidFill>
                <a:latin typeface="+mj-lt"/>
              </a:rPr>
              <a:t>incluziv</a:t>
            </a:r>
            <a:r>
              <a:rPr lang="en-US" sz="2000" dirty="0" smtClean="0">
                <a:solidFill>
                  <a:schemeClr val="tx1"/>
                </a:solidFill>
                <a:latin typeface="+mj-lt"/>
              </a:rPr>
              <a:t> al </a:t>
            </a:r>
            <a:r>
              <a:rPr lang="en-US" sz="2000" dirty="0" err="1" smtClean="0">
                <a:solidFill>
                  <a:schemeClr val="tx1"/>
                </a:solidFill>
                <a:latin typeface="+mj-lt"/>
              </a:rPr>
              <a:t>clasei</a:t>
            </a:r>
            <a:endParaRPr lang="en-US" sz="2000" b="1" dirty="0" smtClean="0">
              <a:solidFill>
                <a:srgbClr val="0070C0"/>
              </a:solidFill>
              <a:latin typeface="+mj-lt"/>
            </a:endParaRPr>
          </a:p>
          <a:p>
            <a:endParaRPr lang="en-US" sz="2000" b="1" dirty="0" smtClean="0">
              <a:solidFill>
                <a:srgbClr val="0070C0"/>
              </a:solidFill>
              <a:latin typeface="+mj-lt"/>
            </a:endParaRPr>
          </a:p>
          <a:p>
            <a:endParaRPr lang="en-US" sz="2000" b="1" dirty="0" smtClean="0">
              <a:solidFill>
                <a:srgbClr val="0070C0"/>
              </a:solidFill>
              <a:latin typeface="+mj-lt"/>
            </a:endParaRPr>
          </a:p>
          <a:p>
            <a:endParaRPr lang="en-US" sz="2000" b="1" dirty="0" smtClean="0">
              <a:solidFill>
                <a:srgbClr val="0070C0"/>
              </a:solidFill>
              <a:latin typeface="+mj-lt"/>
            </a:endParaRPr>
          </a:p>
          <a:p>
            <a:endParaRPr lang="en-US" sz="2000" b="1" dirty="0" smtClean="0">
              <a:solidFill>
                <a:srgbClr val="0070C0"/>
              </a:solidFill>
              <a:latin typeface="+mj-lt"/>
            </a:endParaRPr>
          </a:p>
          <a:p>
            <a:endParaRPr lang="en-US" sz="2000" b="1" dirty="0" smtClean="0">
              <a:solidFill>
                <a:srgbClr val="0070C0"/>
              </a:solidFill>
              <a:latin typeface="+mj-lt"/>
            </a:endParaRPr>
          </a:p>
          <a:p>
            <a:pPr marL="688975" lvl="0" indent="-349250">
              <a:buFont typeface="Courier New" panose="02070309020205020404" pitchFamily="49" charset="0"/>
              <a:buChar char="o"/>
            </a:pPr>
            <a:endParaRPr lang="en-US" sz="2000" dirty="0" smtClean="0">
              <a:latin typeface="+mj-lt"/>
            </a:endParaRPr>
          </a:p>
          <a:p>
            <a:pPr marL="342900" lvl="3" indent="-342900">
              <a:buFont typeface="Wingdings" panose="05000000000000000000" pitchFamily="2" charset="2"/>
              <a:buChar char="Ø"/>
            </a:pPr>
            <a:endParaRPr lang="en-US" sz="2000" b="1" dirty="0">
              <a:solidFill>
                <a:srgbClr val="0070C0"/>
              </a:solidFill>
              <a:latin typeface="+mj-lt"/>
            </a:endParaRPr>
          </a:p>
        </p:txBody>
      </p:sp>
      <p:sp>
        <p:nvSpPr>
          <p:cNvPr id="59" name="Google Shape;59;g10c4d38af33_0_5"/>
          <p:cNvSpPr txBox="1"/>
          <p:nvPr/>
        </p:nvSpPr>
        <p:spPr>
          <a:xfrm>
            <a:off x="517297" y="1594016"/>
            <a:ext cx="8993688" cy="839700"/>
          </a:xfrm>
          <a:prstGeom prst="rect">
            <a:avLst/>
          </a:prstGeom>
          <a:noFill/>
          <a:ln>
            <a:noFill/>
          </a:ln>
        </p:spPr>
        <p:txBody>
          <a:bodyPr spcFirstLastPara="1" wrap="square" lIns="91425" tIns="45700" rIns="91425" bIns="45700" anchor="t" anchorCtr="0">
            <a:noAutofit/>
          </a:bodyPr>
          <a:lstStyle/>
          <a:p>
            <a:pPr>
              <a:lnSpc>
                <a:spcPct val="90000"/>
              </a:lnSpc>
              <a:buClr>
                <a:schemeClr val="dk1"/>
              </a:buClr>
              <a:buSzPts val="4800"/>
            </a:pPr>
            <a:r>
              <a:rPr lang="en-US" sz="2000" b="1" dirty="0" smtClean="0">
                <a:solidFill>
                  <a:schemeClr val="tx1"/>
                </a:solidFill>
                <a:latin typeface="+mj-lt"/>
                <a:ea typeface="Helvetica Neue"/>
                <a:cs typeface="Helvetica Neue"/>
                <a:sym typeface="Helvetica Neue"/>
              </a:rPr>
              <a:t>CARACTERISTICILE EDUCAȚIEI INCLUZIVE</a:t>
            </a:r>
            <a:endParaRPr lang="en-US" sz="2000" b="1" i="0" u="none" strike="noStrike" cap="none" dirty="0" smtClean="0">
              <a:solidFill>
                <a:schemeClr val="tx1"/>
              </a:solidFill>
              <a:latin typeface="+mj-lt"/>
              <a:ea typeface="Helvetica Neue"/>
              <a:cs typeface="Helvetica Neue"/>
              <a:sym typeface="Helvetica Neue"/>
            </a:endParaRPr>
          </a:p>
        </p:txBody>
      </p:sp>
      <p:sp>
        <p:nvSpPr>
          <p:cNvPr id="6" name="Google Shape;51;p3"/>
          <p:cNvSpPr txBox="1"/>
          <p:nvPr/>
        </p:nvSpPr>
        <p:spPr>
          <a:xfrm>
            <a:off x="3057122" y="717065"/>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en-US" sz="2000" b="1" dirty="0">
                <a:solidFill>
                  <a:srgbClr val="00B0F0"/>
                </a:solidFill>
                <a:ea typeface="Helvetica Neue"/>
                <a:cs typeface="Helvetica Neue"/>
                <a:sym typeface="Helvetica Neue"/>
              </a:rPr>
              <a:t>EDUCAȚIA INCLUZIVĂ</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41427">
            <a:off x="5351669" y="1052508"/>
            <a:ext cx="6802249" cy="5475810"/>
          </a:xfrm>
          <a:prstGeom prst="rect">
            <a:avLst/>
          </a:prstGeom>
        </p:spPr>
      </p:pic>
    </p:spTree>
    <p:extLst>
      <p:ext uri="{BB962C8B-B14F-4D97-AF65-F5344CB8AC3E}">
        <p14:creationId xmlns:p14="http://schemas.microsoft.com/office/powerpoint/2010/main" val="930005435"/>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2532833" y="2170398"/>
            <a:ext cx="9211235"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buClrTx/>
            </a:pPr>
            <a:r>
              <a:rPr lang="en-US" sz="2000" i="1" dirty="0" err="1">
                <a:solidFill>
                  <a:schemeClr val="accent2"/>
                </a:solidFill>
                <a:latin typeface="+mj-lt"/>
                <a:ea typeface="Helvetica Neue"/>
                <a:cs typeface="Helvetica Neue"/>
                <a:sym typeface="Helvetica Neue"/>
              </a:rPr>
              <a:t>Lucrul</a:t>
            </a:r>
            <a:r>
              <a:rPr lang="en-US" sz="2000" i="1" dirty="0">
                <a:solidFill>
                  <a:schemeClr val="accent2"/>
                </a:solidFill>
                <a:latin typeface="+mj-lt"/>
                <a:ea typeface="Helvetica Neue"/>
                <a:cs typeface="Helvetica Neue"/>
                <a:sym typeface="Helvetica Neue"/>
              </a:rPr>
              <a:t> </a:t>
            </a:r>
            <a:r>
              <a:rPr lang="en-US" sz="2000" i="1" dirty="0" err="1">
                <a:solidFill>
                  <a:schemeClr val="accent2"/>
                </a:solidFill>
                <a:latin typeface="+mj-lt"/>
                <a:ea typeface="Helvetica Neue"/>
                <a:cs typeface="Helvetica Neue"/>
                <a:sym typeface="Helvetica Neue"/>
              </a:rPr>
              <a:t>în</a:t>
            </a:r>
            <a:r>
              <a:rPr lang="en-US" sz="2000" i="1" dirty="0">
                <a:solidFill>
                  <a:schemeClr val="accent2"/>
                </a:solidFill>
                <a:latin typeface="+mj-lt"/>
                <a:ea typeface="Helvetica Neue"/>
                <a:cs typeface="Helvetica Neue"/>
                <a:sym typeface="Helvetica Neue"/>
              </a:rPr>
              <a:t> </a:t>
            </a:r>
            <a:r>
              <a:rPr lang="ro-RO" sz="2000" i="1" dirty="0" smtClean="0">
                <a:solidFill>
                  <a:schemeClr val="accent2"/>
                </a:solidFill>
                <a:latin typeface="+mj-lt"/>
                <a:ea typeface="Helvetica Neue"/>
                <a:cs typeface="Helvetica Neue"/>
                <a:sym typeface="Helvetica Neue"/>
              </a:rPr>
              <a:t>echipă</a:t>
            </a:r>
            <a:r>
              <a:rPr kumimoji="0" lang="en-US" sz="2000" i="0" u="none" strike="noStrike" cap="none" normalizeH="0" baseline="0" dirty="0" smtClean="0">
                <a:ln>
                  <a:noFill/>
                </a:ln>
                <a:solidFill>
                  <a:schemeClr val="accent2">
                    <a:lumMod val="75000"/>
                  </a:schemeClr>
                </a:solidFill>
                <a:effectLst/>
                <a:latin typeface="+mj-lt"/>
                <a:ea typeface="Times New Roman" pitchFamily="18" charset="0"/>
                <a:cs typeface="Times New Roman" pitchFamily="18" charset="0"/>
              </a:rPr>
              <a:t>: </a:t>
            </a:r>
            <a:r>
              <a:rPr kumimoji="0" lang="en-US" sz="2000" i="0" u="none" strike="noStrike" cap="none" normalizeH="0" dirty="0" smtClean="0">
                <a:ln>
                  <a:noFill/>
                </a:ln>
                <a:solidFill>
                  <a:srgbClr val="00B0F0"/>
                </a:solidFill>
                <a:effectLst/>
                <a:latin typeface="+mj-lt"/>
                <a:ea typeface="Times New Roman" pitchFamily="18" charset="0"/>
                <a:cs typeface="Times New Roman" pitchFamily="18" charset="0"/>
              </a:rPr>
              <a:t> </a:t>
            </a:r>
            <a:r>
              <a:rPr kumimoji="0" lang="ro-RO" sz="2000" i="0" u="none" strike="noStrike" cap="none" normalizeH="0" dirty="0" smtClean="0">
                <a:ln>
                  <a:noFill/>
                </a:ln>
                <a:solidFill>
                  <a:srgbClr val="00B0F0"/>
                </a:solidFill>
                <a:effectLst/>
                <a:latin typeface="+mj-lt"/>
                <a:ea typeface="Times New Roman" pitchFamily="18" charset="0"/>
                <a:cs typeface="Times New Roman" pitchFamily="18" charset="0"/>
              </a:rPr>
              <a:t>Împărțiți participanții în </a:t>
            </a:r>
            <a:r>
              <a:rPr kumimoji="0" lang="en-US" sz="2000" i="0" u="none" strike="noStrike" cap="none" normalizeH="0" dirty="0" smtClean="0">
                <a:ln>
                  <a:noFill/>
                </a:ln>
                <a:solidFill>
                  <a:srgbClr val="00B0F0"/>
                </a:solidFill>
                <a:effectLst/>
                <a:latin typeface="+mj-lt"/>
                <a:ea typeface="Times New Roman" pitchFamily="18" charset="0"/>
                <a:cs typeface="Times New Roman" pitchFamily="18" charset="0"/>
              </a:rPr>
              <a:t>6 </a:t>
            </a:r>
            <a:r>
              <a:rPr kumimoji="0" lang="en-US" sz="2000" i="0" u="none" strike="noStrike" cap="none" normalizeH="0" dirty="0" err="1" smtClean="0">
                <a:ln>
                  <a:noFill/>
                </a:ln>
                <a:solidFill>
                  <a:srgbClr val="00B0F0"/>
                </a:solidFill>
                <a:effectLst/>
                <a:latin typeface="+mj-lt"/>
                <a:ea typeface="Times New Roman" pitchFamily="18" charset="0"/>
                <a:cs typeface="Times New Roman" pitchFamily="18" charset="0"/>
              </a:rPr>
              <a:t>grupuri</a:t>
            </a:r>
            <a:r>
              <a:rPr kumimoji="0" lang="en-US" sz="2000" i="0" u="none" strike="noStrike" cap="none" normalizeH="0" dirty="0" smtClean="0">
                <a:ln>
                  <a:noFill/>
                </a:ln>
                <a:solidFill>
                  <a:srgbClr val="00B0F0"/>
                </a:solidFill>
                <a:effectLst/>
                <a:latin typeface="+mj-lt"/>
                <a:ea typeface="Times New Roman" pitchFamily="18" charset="0"/>
                <a:cs typeface="Times New Roman" pitchFamily="18" charset="0"/>
              </a:rPr>
              <a:t>. </a:t>
            </a:r>
            <a:r>
              <a:rPr kumimoji="0" lang="en-US" sz="2000" i="0" u="none" strike="noStrike" cap="none" normalizeH="0" dirty="0" err="1" smtClean="0">
                <a:ln>
                  <a:noFill/>
                </a:ln>
                <a:solidFill>
                  <a:srgbClr val="00B0F0"/>
                </a:solidFill>
                <a:effectLst/>
                <a:latin typeface="+mj-lt"/>
                <a:ea typeface="Times New Roman" pitchFamily="18" charset="0"/>
                <a:cs typeface="Times New Roman" pitchFamily="18" charset="0"/>
              </a:rPr>
              <a:t>Fiecare</a:t>
            </a:r>
            <a:r>
              <a:rPr kumimoji="0" lang="en-US" sz="2000" i="0" u="none" strike="noStrike" cap="none" normalizeH="0" dirty="0" smtClean="0">
                <a:ln>
                  <a:noFill/>
                </a:ln>
                <a:solidFill>
                  <a:srgbClr val="00B0F0"/>
                </a:solidFill>
                <a:effectLst/>
                <a:latin typeface="+mj-lt"/>
                <a:ea typeface="Times New Roman" pitchFamily="18" charset="0"/>
                <a:cs typeface="Times New Roman" pitchFamily="18" charset="0"/>
              </a:rPr>
              <a:t> </a:t>
            </a:r>
            <a:r>
              <a:rPr kumimoji="0" lang="en-US" sz="2000" i="0" u="none" strike="noStrike" cap="none" normalizeH="0" dirty="0" err="1" smtClean="0">
                <a:ln>
                  <a:noFill/>
                </a:ln>
                <a:solidFill>
                  <a:srgbClr val="00B0F0"/>
                </a:solidFill>
                <a:effectLst/>
                <a:latin typeface="+mj-lt"/>
                <a:ea typeface="Times New Roman" pitchFamily="18" charset="0"/>
                <a:cs typeface="Times New Roman" pitchFamily="18" charset="0"/>
              </a:rPr>
              <a:t>grup</a:t>
            </a:r>
            <a:r>
              <a:rPr kumimoji="0" lang="en-US" sz="2000" i="0" u="none" strike="noStrike" cap="none" normalizeH="0" dirty="0" smtClean="0">
                <a:ln>
                  <a:noFill/>
                </a:ln>
                <a:solidFill>
                  <a:srgbClr val="00B0F0"/>
                </a:solidFill>
                <a:effectLst/>
                <a:latin typeface="+mj-lt"/>
                <a:ea typeface="Times New Roman" pitchFamily="18" charset="0"/>
                <a:cs typeface="Times New Roman" pitchFamily="18" charset="0"/>
              </a:rPr>
              <a:t> </a:t>
            </a:r>
            <a:r>
              <a:rPr kumimoji="0" lang="en-US" sz="2000" i="0" u="none" strike="noStrike" cap="none" normalizeH="0" dirty="0" err="1" smtClean="0">
                <a:ln>
                  <a:noFill/>
                </a:ln>
                <a:solidFill>
                  <a:srgbClr val="00B0F0"/>
                </a:solidFill>
                <a:effectLst/>
                <a:latin typeface="+mj-lt"/>
                <a:ea typeface="Times New Roman" pitchFamily="18" charset="0"/>
                <a:cs typeface="Times New Roman" pitchFamily="18" charset="0"/>
              </a:rPr>
              <a:t>trebui</a:t>
            </a:r>
            <a:r>
              <a:rPr kumimoji="0" lang="ro-RO" sz="2000" i="0" u="none" strike="noStrike" cap="none" normalizeH="0" dirty="0" smtClean="0">
                <a:ln>
                  <a:noFill/>
                </a:ln>
                <a:solidFill>
                  <a:srgbClr val="00B0F0"/>
                </a:solidFill>
                <a:effectLst/>
                <a:latin typeface="+mj-lt"/>
                <a:ea typeface="Times New Roman" pitchFamily="18" charset="0"/>
                <a:cs typeface="Times New Roman" pitchFamily="18" charset="0"/>
              </a:rPr>
              <a:t>e</a:t>
            </a:r>
            <a:r>
              <a:rPr kumimoji="0" lang="en-US" sz="2000" i="0" u="none" strike="noStrike" cap="none" normalizeH="0" dirty="0" smtClean="0">
                <a:ln>
                  <a:noFill/>
                </a:ln>
                <a:solidFill>
                  <a:srgbClr val="00B0F0"/>
                </a:solidFill>
                <a:effectLst/>
                <a:latin typeface="+mj-lt"/>
                <a:ea typeface="Times New Roman" pitchFamily="18" charset="0"/>
                <a:cs typeface="Times New Roman" pitchFamily="18" charset="0"/>
              </a:rPr>
              <a:t> </a:t>
            </a:r>
            <a:r>
              <a:rPr kumimoji="0" lang="en-US" sz="2000" i="0" u="none" strike="noStrike" cap="none" normalizeH="0" dirty="0" err="1" smtClean="0">
                <a:ln>
                  <a:noFill/>
                </a:ln>
                <a:solidFill>
                  <a:srgbClr val="00B0F0"/>
                </a:solidFill>
                <a:effectLst/>
                <a:latin typeface="+mj-lt"/>
                <a:ea typeface="Times New Roman" pitchFamily="18" charset="0"/>
                <a:cs typeface="Times New Roman" pitchFamily="18" charset="0"/>
              </a:rPr>
              <a:t>să</a:t>
            </a:r>
            <a:r>
              <a:rPr kumimoji="0" lang="en-US" sz="2000" i="0" u="none" strike="noStrike" cap="none" normalizeH="0" dirty="0" smtClean="0">
                <a:ln>
                  <a:noFill/>
                </a:ln>
                <a:solidFill>
                  <a:srgbClr val="00B0F0"/>
                </a:solidFill>
                <a:effectLst/>
                <a:latin typeface="+mj-lt"/>
                <a:ea typeface="Times New Roman" pitchFamily="18" charset="0"/>
                <a:cs typeface="Times New Roman" pitchFamily="18" charset="0"/>
              </a:rPr>
              <a:t> </a:t>
            </a:r>
            <a:r>
              <a:rPr kumimoji="0" lang="en-US" sz="2000" i="0" u="none" strike="noStrike" cap="none" normalizeH="0" dirty="0" err="1" smtClean="0">
                <a:ln>
                  <a:noFill/>
                </a:ln>
                <a:solidFill>
                  <a:srgbClr val="00B0F0"/>
                </a:solidFill>
                <a:effectLst/>
                <a:latin typeface="+mj-lt"/>
                <a:ea typeface="Times New Roman" pitchFamily="18" charset="0"/>
                <a:cs typeface="Times New Roman" pitchFamily="18" charset="0"/>
              </a:rPr>
              <a:t>pregătească</a:t>
            </a:r>
            <a:r>
              <a:rPr kumimoji="0" lang="en-US" sz="2000" i="0" u="none" strike="noStrike" cap="none" normalizeH="0" dirty="0" smtClean="0">
                <a:ln>
                  <a:noFill/>
                </a:ln>
                <a:solidFill>
                  <a:srgbClr val="00B0F0"/>
                </a:solidFill>
                <a:effectLst/>
                <a:latin typeface="+mj-lt"/>
                <a:ea typeface="Times New Roman" pitchFamily="18" charset="0"/>
                <a:cs typeface="Times New Roman" pitchFamily="18" charset="0"/>
              </a:rPr>
              <a:t> un poster </a:t>
            </a:r>
            <a:r>
              <a:rPr kumimoji="0" lang="en-US" sz="2000" i="0" u="none" strike="noStrike" cap="none" normalizeH="0" dirty="0" err="1" smtClean="0">
                <a:ln>
                  <a:noFill/>
                </a:ln>
                <a:solidFill>
                  <a:srgbClr val="00B0F0"/>
                </a:solidFill>
                <a:effectLst/>
                <a:latin typeface="+mj-lt"/>
                <a:ea typeface="Times New Roman" pitchFamily="18" charset="0"/>
                <a:cs typeface="Times New Roman" pitchFamily="18" charset="0"/>
              </a:rPr>
              <a:t>pentru</a:t>
            </a:r>
            <a:r>
              <a:rPr kumimoji="0" lang="en-US" sz="2000" i="0" u="none" strike="noStrike" cap="none" normalizeH="0" dirty="0" smtClean="0">
                <a:ln>
                  <a:noFill/>
                </a:ln>
                <a:solidFill>
                  <a:srgbClr val="00B0F0"/>
                </a:solidFill>
                <a:effectLst/>
                <a:latin typeface="+mj-lt"/>
                <a:ea typeface="Times New Roman" pitchFamily="18" charset="0"/>
                <a:cs typeface="Times New Roman" pitchFamily="18" charset="0"/>
              </a:rPr>
              <a:t> a </a:t>
            </a:r>
            <a:r>
              <a:rPr kumimoji="0" lang="en-US" sz="2000" i="0" u="none" strike="noStrike" cap="none" normalizeH="0" dirty="0" err="1" smtClean="0">
                <a:ln>
                  <a:noFill/>
                </a:ln>
                <a:solidFill>
                  <a:srgbClr val="00B0F0"/>
                </a:solidFill>
                <a:effectLst/>
                <a:latin typeface="+mj-lt"/>
                <a:ea typeface="Times New Roman" pitchFamily="18" charset="0"/>
                <a:cs typeface="Times New Roman" pitchFamily="18" charset="0"/>
              </a:rPr>
              <a:t>explica</a:t>
            </a:r>
            <a:r>
              <a:rPr kumimoji="0" lang="en-US" sz="2000" i="0" u="none" strike="noStrike" cap="none" normalizeH="0" dirty="0" smtClean="0">
                <a:ln>
                  <a:noFill/>
                </a:ln>
                <a:solidFill>
                  <a:srgbClr val="00B0F0"/>
                </a:solidFill>
                <a:effectLst/>
                <a:latin typeface="+mj-lt"/>
                <a:ea typeface="Times New Roman" pitchFamily="18" charset="0"/>
                <a:cs typeface="Times New Roman" pitchFamily="18" charset="0"/>
              </a:rPr>
              <a:t> </a:t>
            </a:r>
            <a:r>
              <a:rPr kumimoji="0" lang="en-US" sz="2000" i="0" u="none" strike="noStrike" cap="none" normalizeH="0" dirty="0" err="1" smtClean="0">
                <a:ln>
                  <a:noFill/>
                </a:ln>
                <a:solidFill>
                  <a:srgbClr val="00B0F0"/>
                </a:solidFill>
                <a:effectLst/>
                <a:latin typeface="+mj-lt"/>
                <a:ea typeface="Times New Roman" pitchFamily="18" charset="0"/>
                <a:cs typeface="Times New Roman" pitchFamily="18" charset="0"/>
              </a:rPr>
              <a:t>celorlalte</a:t>
            </a:r>
            <a:r>
              <a:rPr kumimoji="0" lang="en-US" sz="2000" i="0" u="none" strike="noStrike" cap="none" normalizeH="0" dirty="0" smtClean="0">
                <a:ln>
                  <a:noFill/>
                </a:ln>
                <a:solidFill>
                  <a:srgbClr val="00B0F0"/>
                </a:solidFill>
                <a:effectLst/>
                <a:latin typeface="+mj-lt"/>
                <a:ea typeface="Times New Roman" pitchFamily="18" charset="0"/>
                <a:cs typeface="Times New Roman" pitchFamily="18" charset="0"/>
              </a:rPr>
              <a:t> </a:t>
            </a:r>
            <a:r>
              <a:rPr kumimoji="0" lang="en-US" sz="2000" i="0" u="none" strike="noStrike" cap="none" normalizeH="0" dirty="0" err="1" smtClean="0">
                <a:ln>
                  <a:noFill/>
                </a:ln>
                <a:solidFill>
                  <a:srgbClr val="00B0F0"/>
                </a:solidFill>
                <a:effectLst/>
                <a:latin typeface="+mj-lt"/>
                <a:ea typeface="Times New Roman" pitchFamily="18" charset="0"/>
                <a:cs typeface="Times New Roman" pitchFamily="18" charset="0"/>
              </a:rPr>
              <a:t>grupuri</a:t>
            </a:r>
            <a:r>
              <a:rPr kumimoji="0" lang="en-US" sz="2000" i="0" u="none" strike="noStrike" cap="none" normalizeH="0" dirty="0" smtClean="0">
                <a:ln>
                  <a:noFill/>
                </a:ln>
                <a:solidFill>
                  <a:srgbClr val="00B0F0"/>
                </a:solidFill>
                <a:effectLst/>
                <a:latin typeface="+mj-lt"/>
                <a:ea typeface="Times New Roman" pitchFamily="18" charset="0"/>
                <a:cs typeface="Times New Roman" pitchFamily="18" charset="0"/>
              </a:rPr>
              <a:t> </a:t>
            </a:r>
            <a:r>
              <a:rPr kumimoji="0" lang="en-US" sz="2000" i="0" u="none" strike="noStrike" cap="none" normalizeH="0" dirty="0" err="1" smtClean="0">
                <a:ln>
                  <a:noFill/>
                </a:ln>
                <a:solidFill>
                  <a:srgbClr val="00B0F0"/>
                </a:solidFill>
                <a:effectLst/>
                <a:latin typeface="+mj-lt"/>
                <a:ea typeface="Times New Roman" pitchFamily="18" charset="0"/>
                <a:cs typeface="Times New Roman" pitchFamily="18" charset="0"/>
              </a:rPr>
              <a:t>una</a:t>
            </a:r>
            <a:r>
              <a:rPr kumimoji="0" lang="en-US" sz="2000" i="0" u="none" strike="noStrike" cap="none" normalizeH="0" dirty="0" smtClean="0">
                <a:ln>
                  <a:noFill/>
                </a:ln>
                <a:solidFill>
                  <a:srgbClr val="00B0F0"/>
                </a:solidFill>
                <a:effectLst/>
                <a:latin typeface="+mj-lt"/>
                <a:ea typeface="Times New Roman" pitchFamily="18" charset="0"/>
                <a:cs typeface="Times New Roman" pitchFamily="18" charset="0"/>
              </a:rPr>
              <a:t> </a:t>
            </a:r>
            <a:r>
              <a:rPr kumimoji="0" lang="en-US" sz="2000" i="0" u="none" strike="noStrike" cap="none" normalizeH="0" dirty="0" err="1" smtClean="0">
                <a:ln>
                  <a:noFill/>
                </a:ln>
                <a:solidFill>
                  <a:srgbClr val="00B0F0"/>
                </a:solidFill>
                <a:effectLst/>
                <a:latin typeface="+mj-lt"/>
                <a:ea typeface="Times New Roman" pitchFamily="18" charset="0"/>
                <a:cs typeface="Times New Roman" pitchFamily="18" charset="0"/>
              </a:rPr>
              <a:t>dintre</a:t>
            </a:r>
            <a:r>
              <a:rPr kumimoji="0" lang="en-US" sz="2000" i="0" u="none" strike="noStrike" cap="none" normalizeH="0" dirty="0" smtClean="0">
                <a:ln>
                  <a:noFill/>
                </a:ln>
                <a:solidFill>
                  <a:srgbClr val="00B0F0"/>
                </a:solidFill>
                <a:effectLst/>
                <a:latin typeface="+mj-lt"/>
                <a:ea typeface="Times New Roman" pitchFamily="18" charset="0"/>
                <a:cs typeface="Times New Roman" pitchFamily="18" charset="0"/>
              </a:rPr>
              <a:t> </a:t>
            </a:r>
            <a:r>
              <a:rPr kumimoji="0" lang="ro-RO" sz="2000" i="0" u="none" strike="noStrike" cap="none" normalizeH="0" dirty="0" smtClean="0">
                <a:ln>
                  <a:noFill/>
                </a:ln>
                <a:solidFill>
                  <a:srgbClr val="00B0F0"/>
                </a:solidFill>
                <a:effectLst/>
                <a:latin typeface="+mj-lt"/>
                <a:ea typeface="Times New Roman" pitchFamily="18" charset="0"/>
                <a:cs typeface="Times New Roman" pitchFamily="18" charset="0"/>
              </a:rPr>
              <a:t>cele </a:t>
            </a:r>
            <a:r>
              <a:rPr kumimoji="0" lang="en-US" sz="2000" i="0" u="none" strike="noStrike" cap="none" normalizeH="0" dirty="0" err="1" smtClean="0">
                <a:ln>
                  <a:noFill/>
                </a:ln>
                <a:solidFill>
                  <a:srgbClr val="00B0F0"/>
                </a:solidFill>
                <a:effectLst/>
                <a:latin typeface="+mj-lt"/>
                <a:ea typeface="Times New Roman" pitchFamily="18" charset="0"/>
                <a:cs typeface="Times New Roman" pitchFamily="18" charset="0"/>
              </a:rPr>
              <a:t>șase</a:t>
            </a:r>
            <a:r>
              <a:rPr kumimoji="0" lang="en-US" sz="2000" i="0" u="none" strike="noStrike" cap="none" normalizeH="0" dirty="0" smtClean="0">
                <a:ln>
                  <a:noFill/>
                </a:ln>
                <a:solidFill>
                  <a:srgbClr val="00B0F0"/>
                </a:solidFill>
                <a:effectLst/>
                <a:latin typeface="+mj-lt"/>
                <a:ea typeface="Times New Roman" pitchFamily="18" charset="0"/>
                <a:cs typeface="Times New Roman" pitchFamily="18" charset="0"/>
              </a:rPr>
              <a:t> </a:t>
            </a:r>
            <a:r>
              <a:rPr kumimoji="0" lang="en-US" sz="2000" i="0" u="none" strike="noStrike" cap="none" normalizeH="0" dirty="0" err="1" smtClean="0">
                <a:ln>
                  <a:noFill/>
                </a:ln>
                <a:solidFill>
                  <a:srgbClr val="00B0F0"/>
                </a:solidFill>
                <a:effectLst/>
                <a:latin typeface="+mj-lt"/>
                <a:ea typeface="Times New Roman" pitchFamily="18" charset="0"/>
                <a:cs typeface="Times New Roman" pitchFamily="18" charset="0"/>
              </a:rPr>
              <a:t>caracteristici</a:t>
            </a:r>
            <a:r>
              <a:rPr kumimoji="0" lang="en-US" sz="2000" i="0" u="none" strike="noStrike" cap="none" normalizeH="0" dirty="0" smtClean="0">
                <a:ln>
                  <a:noFill/>
                </a:ln>
                <a:solidFill>
                  <a:srgbClr val="00B0F0"/>
                </a:solidFill>
                <a:effectLst/>
                <a:latin typeface="+mj-lt"/>
                <a:ea typeface="Times New Roman" pitchFamily="18" charset="0"/>
                <a:cs typeface="Times New Roman" pitchFamily="18" charset="0"/>
              </a:rPr>
              <a:t> ale </a:t>
            </a:r>
            <a:r>
              <a:rPr kumimoji="0" lang="ro-RO" sz="2000" i="0" u="none" strike="noStrike" cap="none" normalizeH="0" dirty="0" smtClean="0">
                <a:ln>
                  <a:noFill/>
                </a:ln>
                <a:solidFill>
                  <a:srgbClr val="00B0F0"/>
                </a:solidFill>
                <a:effectLst/>
                <a:latin typeface="+mj-lt"/>
                <a:ea typeface="Times New Roman" pitchFamily="18" charset="0"/>
                <a:cs typeface="Times New Roman" pitchFamily="18" charset="0"/>
              </a:rPr>
              <a:t>E</a:t>
            </a:r>
            <a:r>
              <a:rPr kumimoji="0" lang="en-US" sz="2000" i="0" u="none" strike="noStrike" cap="none" normalizeH="0" dirty="0" err="1" smtClean="0">
                <a:ln>
                  <a:noFill/>
                </a:ln>
                <a:solidFill>
                  <a:srgbClr val="00B0F0"/>
                </a:solidFill>
                <a:effectLst/>
                <a:latin typeface="+mj-lt"/>
                <a:ea typeface="Times New Roman" pitchFamily="18" charset="0"/>
                <a:cs typeface="Times New Roman" pitchFamily="18" charset="0"/>
              </a:rPr>
              <a:t>ducației</a:t>
            </a:r>
            <a:r>
              <a:rPr kumimoji="0" lang="en-US" sz="2000" i="0" u="none" strike="noStrike" cap="none" normalizeH="0" dirty="0" smtClean="0">
                <a:ln>
                  <a:noFill/>
                </a:ln>
                <a:solidFill>
                  <a:srgbClr val="00B0F0"/>
                </a:solidFill>
                <a:effectLst/>
                <a:latin typeface="+mj-lt"/>
                <a:ea typeface="Times New Roman" pitchFamily="18" charset="0"/>
                <a:cs typeface="Times New Roman" pitchFamily="18" charset="0"/>
              </a:rPr>
              <a:t> </a:t>
            </a:r>
            <a:r>
              <a:rPr lang="ro-RO" sz="2000" dirty="0" err="1">
                <a:solidFill>
                  <a:srgbClr val="00B0F0"/>
                </a:solidFill>
                <a:latin typeface="+mj-lt"/>
                <a:ea typeface="Times New Roman" pitchFamily="18" charset="0"/>
                <a:cs typeface="Times New Roman" pitchFamily="18" charset="0"/>
              </a:rPr>
              <a:t>I</a:t>
            </a:r>
            <a:r>
              <a:rPr kumimoji="0" lang="en-US" sz="2000" i="0" u="none" strike="noStrike" cap="none" normalizeH="0" dirty="0" err="1" smtClean="0">
                <a:ln>
                  <a:noFill/>
                </a:ln>
                <a:solidFill>
                  <a:srgbClr val="00B0F0"/>
                </a:solidFill>
                <a:effectLst/>
                <a:latin typeface="+mj-lt"/>
                <a:ea typeface="Times New Roman" pitchFamily="18" charset="0"/>
                <a:cs typeface="Times New Roman" pitchFamily="18" charset="0"/>
              </a:rPr>
              <a:t>ncluzive</a:t>
            </a:r>
            <a:r>
              <a:rPr kumimoji="0" lang="en-US" sz="2000" i="0" u="none" strike="noStrike" cap="none" normalizeH="0" baseline="0" dirty="0" smtClean="0">
                <a:ln>
                  <a:noFill/>
                </a:ln>
                <a:solidFill>
                  <a:srgbClr val="00B0F0"/>
                </a:solidFill>
                <a:effectLst/>
                <a:latin typeface="+mj-lt"/>
                <a:ea typeface="Times New Roman" pitchFamily="18" charset="0"/>
                <a:cs typeface="Times New Roman" pitchFamily="18" charset="0"/>
              </a:rPr>
              <a:t>.</a:t>
            </a:r>
          </a:p>
          <a:p>
            <a:pPr lvl="0" algn="just" fontAlgn="base">
              <a:spcBef>
                <a:spcPct val="0"/>
              </a:spcBef>
              <a:spcAft>
                <a:spcPct val="0"/>
              </a:spcAft>
              <a:buClrTx/>
            </a:pPr>
            <a:endParaRPr kumimoji="0" lang="en-US" sz="2000" i="0" u="none" strike="noStrike" cap="none" normalizeH="0" baseline="0" dirty="0" smtClean="0">
              <a:ln>
                <a:noFill/>
              </a:ln>
              <a:solidFill>
                <a:srgbClr val="00B0F0"/>
              </a:solidFill>
              <a:effectLst/>
              <a:latin typeface="+mj-lt"/>
              <a:ea typeface="Times New Roman" pitchFamily="18" charset="0"/>
              <a:cs typeface="Times New Roman" pitchFamily="18" charset="0"/>
            </a:endParaRPr>
          </a:p>
          <a:p>
            <a:pPr algn="just"/>
            <a:r>
              <a:rPr lang="en-US" sz="2000" dirty="0" err="1" smtClean="0">
                <a:solidFill>
                  <a:srgbClr val="00B0F0"/>
                </a:solidFill>
                <a:latin typeface="+mj-lt"/>
              </a:rPr>
              <a:t>Fiec</a:t>
            </a:r>
            <a:r>
              <a:rPr lang="ro-RO" sz="2000" dirty="0" smtClean="0">
                <a:solidFill>
                  <a:srgbClr val="00B0F0"/>
                </a:solidFill>
                <a:latin typeface="+mj-lt"/>
              </a:rPr>
              <a:t>ărui</a:t>
            </a:r>
            <a:r>
              <a:rPr lang="en-US" sz="2000" dirty="0" smtClean="0">
                <a:solidFill>
                  <a:srgbClr val="00B0F0"/>
                </a:solidFill>
                <a:latin typeface="+mj-lt"/>
              </a:rPr>
              <a:t> </a:t>
            </a:r>
            <a:r>
              <a:rPr lang="en-US" sz="2000" dirty="0" err="1" smtClean="0">
                <a:solidFill>
                  <a:srgbClr val="00B0F0"/>
                </a:solidFill>
                <a:latin typeface="+mj-lt"/>
              </a:rPr>
              <a:t>grup</a:t>
            </a:r>
            <a:r>
              <a:rPr lang="en-US" sz="2000" dirty="0" smtClean="0">
                <a:solidFill>
                  <a:srgbClr val="00B0F0"/>
                </a:solidFill>
                <a:latin typeface="+mj-lt"/>
              </a:rPr>
              <a:t> </a:t>
            </a:r>
            <a:r>
              <a:rPr lang="ro-RO" sz="2000" dirty="0" smtClean="0">
                <a:solidFill>
                  <a:srgbClr val="00B0F0"/>
                </a:solidFill>
                <a:latin typeface="+mj-lt"/>
              </a:rPr>
              <a:t>i se atribuie una din </a:t>
            </a:r>
            <a:r>
              <a:rPr lang="en-US" sz="2000" dirty="0" err="1" smtClean="0">
                <a:solidFill>
                  <a:srgbClr val="00B0F0"/>
                </a:solidFill>
                <a:latin typeface="+mj-lt"/>
              </a:rPr>
              <a:t>cele</a:t>
            </a:r>
            <a:r>
              <a:rPr lang="en-US" sz="2000" dirty="0" smtClean="0">
                <a:solidFill>
                  <a:srgbClr val="00B0F0"/>
                </a:solidFill>
                <a:latin typeface="+mj-lt"/>
              </a:rPr>
              <a:t> </a:t>
            </a:r>
            <a:r>
              <a:rPr lang="en-US" sz="2000" dirty="0" err="1" smtClean="0">
                <a:solidFill>
                  <a:srgbClr val="00B0F0"/>
                </a:solidFill>
                <a:latin typeface="+mj-lt"/>
              </a:rPr>
              <a:t>șase</a:t>
            </a:r>
            <a:r>
              <a:rPr lang="en-US" sz="2000" dirty="0" smtClean="0">
                <a:solidFill>
                  <a:srgbClr val="00B0F0"/>
                </a:solidFill>
                <a:latin typeface="+mj-lt"/>
              </a:rPr>
              <a:t> </a:t>
            </a:r>
            <a:r>
              <a:rPr lang="en-US" sz="2000" dirty="0" err="1" smtClean="0">
                <a:solidFill>
                  <a:srgbClr val="00B0F0"/>
                </a:solidFill>
                <a:latin typeface="+mj-lt"/>
              </a:rPr>
              <a:t>caracteristici</a:t>
            </a:r>
            <a:r>
              <a:rPr lang="en-US" sz="2000" dirty="0" smtClean="0">
                <a:solidFill>
                  <a:srgbClr val="00B0F0"/>
                </a:solidFill>
                <a:latin typeface="+mj-lt"/>
              </a:rPr>
              <a:t> ale </a:t>
            </a:r>
            <a:r>
              <a:rPr lang="ro-RO" sz="2000" dirty="0" smtClean="0">
                <a:solidFill>
                  <a:srgbClr val="00B0F0"/>
                </a:solidFill>
                <a:latin typeface="+mj-lt"/>
              </a:rPr>
              <a:t>E</a:t>
            </a:r>
            <a:r>
              <a:rPr lang="en-US" sz="2000" dirty="0" err="1" smtClean="0">
                <a:solidFill>
                  <a:srgbClr val="00B0F0"/>
                </a:solidFill>
                <a:latin typeface="+mj-lt"/>
              </a:rPr>
              <a:t>ducației</a:t>
            </a:r>
            <a:r>
              <a:rPr lang="en-US" sz="2000" dirty="0" smtClean="0">
                <a:solidFill>
                  <a:srgbClr val="00B0F0"/>
                </a:solidFill>
                <a:latin typeface="+mj-lt"/>
              </a:rPr>
              <a:t> </a:t>
            </a:r>
            <a:r>
              <a:rPr lang="ro-RO" sz="2000" dirty="0" err="1">
                <a:solidFill>
                  <a:srgbClr val="00B0F0"/>
                </a:solidFill>
                <a:latin typeface="+mj-lt"/>
              </a:rPr>
              <a:t>I</a:t>
            </a:r>
            <a:r>
              <a:rPr lang="en-US" sz="2000" dirty="0" err="1" smtClean="0">
                <a:solidFill>
                  <a:srgbClr val="00B0F0"/>
                </a:solidFill>
                <a:latin typeface="+mj-lt"/>
              </a:rPr>
              <a:t>ncluzive</a:t>
            </a:r>
            <a:r>
              <a:rPr lang="en-US" sz="2000" dirty="0" smtClean="0">
                <a:solidFill>
                  <a:srgbClr val="00B0F0"/>
                </a:solidFill>
                <a:latin typeface="+mj-lt"/>
              </a:rPr>
              <a:t>. </a:t>
            </a:r>
            <a:r>
              <a:rPr lang="ro-RO" sz="2000" dirty="0">
                <a:solidFill>
                  <a:srgbClr val="00B0F0"/>
                </a:solidFill>
                <a:latin typeface="+mj-lt"/>
              </a:rPr>
              <a:t>P</a:t>
            </a:r>
            <a:r>
              <a:rPr lang="en-US" sz="2000" dirty="0" err="1" smtClean="0">
                <a:solidFill>
                  <a:srgbClr val="00B0F0"/>
                </a:solidFill>
                <a:latin typeface="+mj-lt"/>
              </a:rPr>
              <a:t>regăte</a:t>
            </a:r>
            <a:r>
              <a:rPr lang="ro-RO" sz="2000" dirty="0" smtClean="0">
                <a:solidFill>
                  <a:srgbClr val="00B0F0"/>
                </a:solidFill>
                <a:latin typeface="+mj-lt"/>
              </a:rPr>
              <a:t>sc</a:t>
            </a:r>
            <a:r>
              <a:rPr lang="en-US" sz="2000" dirty="0" smtClean="0">
                <a:solidFill>
                  <a:srgbClr val="00B0F0"/>
                </a:solidFill>
                <a:latin typeface="+mj-lt"/>
              </a:rPr>
              <a:t> un </a:t>
            </a:r>
            <a:r>
              <a:rPr lang="ro-RO" sz="2000" dirty="0" smtClean="0">
                <a:solidFill>
                  <a:srgbClr val="00B0F0"/>
                </a:solidFill>
                <a:latin typeface="+mj-lt"/>
              </a:rPr>
              <a:t>poster</a:t>
            </a:r>
            <a:r>
              <a:rPr lang="en-US" sz="2000" dirty="0" smtClean="0">
                <a:solidFill>
                  <a:srgbClr val="00B0F0"/>
                </a:solidFill>
                <a:latin typeface="+mj-lt"/>
              </a:rPr>
              <a:t> </a:t>
            </a:r>
            <a:r>
              <a:rPr lang="en-US" sz="2000" dirty="0" err="1" smtClean="0">
                <a:solidFill>
                  <a:srgbClr val="00B0F0"/>
                </a:solidFill>
                <a:latin typeface="+mj-lt"/>
              </a:rPr>
              <a:t>pentru</a:t>
            </a:r>
            <a:r>
              <a:rPr lang="en-US" sz="2000" dirty="0" smtClean="0">
                <a:solidFill>
                  <a:srgbClr val="00B0F0"/>
                </a:solidFill>
                <a:latin typeface="+mj-lt"/>
              </a:rPr>
              <a:t> a </a:t>
            </a:r>
            <a:r>
              <a:rPr lang="en-US" sz="2000" dirty="0" err="1" smtClean="0">
                <a:solidFill>
                  <a:srgbClr val="00B0F0"/>
                </a:solidFill>
                <a:latin typeface="+mj-lt"/>
              </a:rPr>
              <a:t>explica</a:t>
            </a:r>
            <a:r>
              <a:rPr lang="en-US" sz="2000" dirty="0" smtClean="0">
                <a:solidFill>
                  <a:srgbClr val="00B0F0"/>
                </a:solidFill>
                <a:latin typeface="+mj-lt"/>
              </a:rPr>
              <a:t> </a:t>
            </a:r>
            <a:r>
              <a:rPr lang="en-US" sz="2000" dirty="0" err="1" smtClean="0">
                <a:solidFill>
                  <a:srgbClr val="00B0F0"/>
                </a:solidFill>
                <a:latin typeface="+mj-lt"/>
              </a:rPr>
              <a:t>celorlalte</a:t>
            </a:r>
            <a:r>
              <a:rPr lang="en-US" sz="2000" dirty="0" smtClean="0">
                <a:solidFill>
                  <a:srgbClr val="00B0F0"/>
                </a:solidFill>
                <a:latin typeface="+mj-lt"/>
              </a:rPr>
              <a:t> </a:t>
            </a:r>
            <a:r>
              <a:rPr lang="en-US" sz="2000" dirty="0" err="1" smtClean="0">
                <a:solidFill>
                  <a:srgbClr val="00B0F0"/>
                </a:solidFill>
                <a:latin typeface="+mj-lt"/>
              </a:rPr>
              <a:t>grupuri</a:t>
            </a:r>
            <a:r>
              <a:rPr lang="en-US" sz="2000" dirty="0" smtClean="0">
                <a:solidFill>
                  <a:srgbClr val="00B0F0"/>
                </a:solidFill>
                <a:latin typeface="+mj-lt"/>
              </a:rPr>
              <a:t> </a:t>
            </a:r>
            <a:r>
              <a:rPr lang="ro-RO" sz="2000" dirty="0" smtClean="0">
                <a:solidFill>
                  <a:srgbClr val="00B0F0"/>
                </a:solidFill>
                <a:latin typeface="+mj-lt"/>
              </a:rPr>
              <a:t>caracteristica atribuită</a:t>
            </a:r>
            <a:r>
              <a:rPr lang="en-US" sz="2000" dirty="0" smtClean="0">
                <a:solidFill>
                  <a:srgbClr val="00B0F0"/>
                </a:solidFill>
                <a:latin typeface="+mj-lt"/>
              </a:rPr>
              <a:t>. </a:t>
            </a:r>
            <a:endParaRPr lang="en-US" sz="2000" dirty="0">
              <a:solidFill>
                <a:srgbClr val="00B0F0"/>
              </a:solidFill>
              <a:latin typeface="+mj-lt"/>
            </a:endParaRPr>
          </a:p>
          <a:p>
            <a:pPr algn="just"/>
            <a:endParaRPr lang="en-US" sz="2000" dirty="0">
              <a:latin typeface="+mj-lt"/>
            </a:endParaRPr>
          </a:p>
        </p:txBody>
      </p:sp>
      <p:sp>
        <p:nvSpPr>
          <p:cNvPr id="8" name="Google Shape;51;p3"/>
          <p:cNvSpPr txBox="1"/>
          <p:nvPr/>
        </p:nvSpPr>
        <p:spPr>
          <a:xfrm>
            <a:off x="3057122" y="717065"/>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en-US" sz="2000" b="1" dirty="0">
                <a:solidFill>
                  <a:srgbClr val="00B0F0"/>
                </a:solidFill>
                <a:ea typeface="Helvetica Neue"/>
                <a:cs typeface="Helvetica Neue"/>
                <a:sym typeface="Helvetica Neue"/>
              </a:rPr>
              <a:t>EDUCAȚIA INCLUZIVĂ</a:t>
            </a:r>
          </a:p>
          <a:p>
            <a:pPr lvl="0" algn="r">
              <a:lnSpc>
                <a:spcPct val="90000"/>
              </a:lnSpc>
              <a:buClr>
                <a:schemeClr val="dk1"/>
              </a:buClr>
              <a:buSzPts val="4800"/>
            </a:pPr>
            <a:r>
              <a:rPr lang="en-US" sz="2000" b="1" dirty="0" smtClean="0">
                <a:solidFill>
                  <a:schemeClr val="accent4"/>
                </a:solidFill>
                <a:latin typeface="Helvetica Neue"/>
                <a:ea typeface="Helvetica Neue"/>
                <a:cs typeface="Helvetica Neue"/>
                <a:sym typeface="Helvetica Neue"/>
              </a:rPr>
              <a:t>Jigsaw activity</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6510" t="26572" r="26313" b="24128"/>
          <a:stretch/>
        </p:blipFill>
        <p:spPr>
          <a:xfrm>
            <a:off x="484093" y="2516673"/>
            <a:ext cx="2172211" cy="1194715"/>
          </a:xfrm>
          <a:prstGeom prst="rect">
            <a:avLst/>
          </a:prstGeom>
        </p:spPr>
      </p:pic>
    </p:spTree>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3" name="Google Shape;49;p3"/>
          <p:cNvSpPr txBox="1"/>
          <p:nvPr/>
        </p:nvSpPr>
        <p:spPr>
          <a:xfrm>
            <a:off x="554181" y="1891874"/>
            <a:ext cx="11450700" cy="3600945"/>
          </a:xfrm>
          <a:prstGeom prst="rect">
            <a:avLst/>
          </a:prstGeom>
          <a:noFill/>
          <a:ln>
            <a:noFill/>
          </a:ln>
        </p:spPr>
        <p:txBody>
          <a:bodyPr spcFirstLastPara="1" wrap="square" lIns="91425" tIns="45700" rIns="91425" bIns="45700" anchor="t" anchorCtr="0">
            <a:spAutoFit/>
          </a:bodyPr>
          <a:lstStyle/>
          <a:p>
            <a:pPr marR="0" lvl="0" algn="just" rtl="0">
              <a:lnSpc>
                <a:spcPct val="100000"/>
              </a:lnSpc>
              <a:spcBef>
                <a:spcPts val="0"/>
              </a:spcBef>
              <a:spcAft>
                <a:spcPts val="0"/>
              </a:spcAft>
              <a:buClr>
                <a:srgbClr val="EC7320"/>
              </a:buClr>
              <a:buSzPts val="2400"/>
            </a:pPr>
            <a:r>
              <a:rPr lang="en-US" sz="2800" b="1" dirty="0" err="1" smtClean="0">
                <a:solidFill>
                  <a:schemeClr val="accent2">
                    <a:lumMod val="75000"/>
                  </a:schemeClr>
                </a:solidFill>
                <a:latin typeface="+mj-lt"/>
                <a:ea typeface="Helvetica Neue"/>
                <a:cs typeface="Helvetica Neue"/>
                <a:sym typeface="Helvetica Neue"/>
              </a:rPr>
              <a:t>Conclu</a:t>
            </a:r>
            <a:r>
              <a:rPr lang="ro-RO" sz="2800" b="1" dirty="0" smtClean="0">
                <a:solidFill>
                  <a:schemeClr val="accent2">
                    <a:lumMod val="75000"/>
                  </a:schemeClr>
                </a:solidFill>
                <a:latin typeface="+mj-lt"/>
                <a:ea typeface="Helvetica Neue"/>
                <a:cs typeface="Helvetica Neue"/>
                <a:sym typeface="Helvetica Neue"/>
              </a:rPr>
              <a:t>zii</a:t>
            </a:r>
            <a:endParaRPr lang="en-US" sz="2800" b="1" dirty="0" smtClean="0">
              <a:solidFill>
                <a:schemeClr val="accent2">
                  <a:lumMod val="75000"/>
                </a:schemeClr>
              </a:solidFill>
              <a:latin typeface="+mj-lt"/>
              <a:ea typeface="Helvetica Neue"/>
              <a:cs typeface="Helvetica Neue"/>
              <a:sym typeface="Helvetica Neue"/>
            </a:endParaRPr>
          </a:p>
          <a:p>
            <a:pPr marR="0" lvl="0" algn="just" rtl="0">
              <a:lnSpc>
                <a:spcPct val="100000"/>
              </a:lnSpc>
              <a:spcBef>
                <a:spcPts val="0"/>
              </a:spcBef>
              <a:spcAft>
                <a:spcPts val="0"/>
              </a:spcAft>
              <a:buClr>
                <a:srgbClr val="EC7320"/>
              </a:buClr>
              <a:buSzPts val="2400"/>
            </a:pPr>
            <a:r>
              <a:rPr lang="en-US" sz="2000" b="0" i="0" u="none" strike="noStrike" cap="none" dirty="0" smtClean="0">
                <a:solidFill>
                  <a:schemeClr val="dk1"/>
                </a:solidFill>
                <a:latin typeface="+mj-lt"/>
                <a:ea typeface="Helvetica Neue"/>
                <a:cs typeface="Helvetica Neue"/>
                <a:sym typeface="Helvetica Neue"/>
              </a:rPr>
              <a:t>      </a:t>
            </a:r>
            <a:endParaRPr lang="en-US" sz="2000" dirty="0">
              <a:solidFill>
                <a:schemeClr val="dk1"/>
              </a:solidFill>
              <a:latin typeface="+mj-lt"/>
              <a:ea typeface="Helvetica Neue"/>
              <a:cs typeface="Helvetica Neue"/>
              <a:sym typeface="Helvetica Neue"/>
            </a:endParaRPr>
          </a:p>
          <a:p>
            <a:pPr marL="342900" lvl="3" indent="-342900" algn="just">
              <a:buClr>
                <a:schemeClr val="accent2"/>
              </a:buClr>
              <a:buFont typeface="Wingdings" panose="05000000000000000000" pitchFamily="2" charset="2"/>
              <a:buChar char="v"/>
            </a:pPr>
            <a:r>
              <a:rPr lang="en-US" sz="2000" dirty="0" err="1" smtClean="0">
                <a:solidFill>
                  <a:schemeClr val="tx1"/>
                </a:solidFill>
                <a:latin typeface="+mj-lt"/>
              </a:rPr>
              <a:t>Reglementările</a:t>
            </a:r>
            <a:r>
              <a:rPr lang="en-US" sz="2000" dirty="0" smtClean="0">
                <a:solidFill>
                  <a:schemeClr val="tx1"/>
                </a:solidFill>
                <a:latin typeface="+mj-lt"/>
              </a:rPr>
              <a:t> </a:t>
            </a:r>
            <a:r>
              <a:rPr lang="en-US" sz="2000" dirty="0" err="1" smtClean="0">
                <a:solidFill>
                  <a:schemeClr val="tx1"/>
                </a:solidFill>
                <a:latin typeface="+mj-lt"/>
              </a:rPr>
              <a:t>internaționale</a:t>
            </a:r>
            <a:r>
              <a:rPr lang="en-US" sz="2000" dirty="0" smtClean="0">
                <a:solidFill>
                  <a:schemeClr val="tx1"/>
                </a:solidFill>
                <a:latin typeface="+mj-lt"/>
              </a:rPr>
              <a:t> (</a:t>
            </a:r>
            <a:r>
              <a:rPr lang="en-US" sz="2000" dirty="0" err="1" smtClean="0">
                <a:solidFill>
                  <a:schemeClr val="tx1"/>
                </a:solidFill>
                <a:latin typeface="+mj-lt"/>
              </a:rPr>
              <a:t>Legea</a:t>
            </a:r>
            <a:r>
              <a:rPr lang="en-US" sz="2000" dirty="0" smtClean="0">
                <a:solidFill>
                  <a:schemeClr val="tx1"/>
                </a:solidFill>
                <a:latin typeface="+mj-lt"/>
              </a:rPr>
              <a:t> </a:t>
            </a:r>
            <a:r>
              <a:rPr lang="en-US" sz="2000" dirty="0" err="1" smtClean="0">
                <a:solidFill>
                  <a:schemeClr val="tx1"/>
                </a:solidFill>
                <a:latin typeface="+mj-lt"/>
              </a:rPr>
              <a:t>privind</a:t>
            </a:r>
            <a:r>
              <a:rPr lang="en-US" sz="2000" dirty="0" smtClean="0">
                <a:solidFill>
                  <a:schemeClr val="tx1"/>
                </a:solidFill>
                <a:latin typeface="+mj-lt"/>
              </a:rPr>
              <a:t> </a:t>
            </a:r>
            <a:r>
              <a:rPr lang="en-US" sz="2000" dirty="0" err="1" smtClean="0">
                <a:solidFill>
                  <a:schemeClr val="tx1"/>
                </a:solidFill>
                <a:latin typeface="+mj-lt"/>
              </a:rPr>
              <a:t>dreptul</a:t>
            </a:r>
            <a:r>
              <a:rPr lang="en-US" sz="2000" dirty="0" smtClean="0">
                <a:solidFill>
                  <a:schemeClr val="tx1"/>
                </a:solidFill>
                <a:latin typeface="+mj-lt"/>
              </a:rPr>
              <a:t> la </a:t>
            </a:r>
            <a:r>
              <a:rPr lang="en-US" sz="2000" dirty="0" err="1" smtClean="0">
                <a:solidFill>
                  <a:schemeClr val="tx1"/>
                </a:solidFill>
                <a:latin typeface="+mj-lt"/>
              </a:rPr>
              <a:t>educație</a:t>
            </a:r>
            <a:r>
              <a:rPr lang="en-US" sz="2000" dirty="0" smtClean="0">
                <a:solidFill>
                  <a:schemeClr val="tx1"/>
                </a:solidFill>
                <a:latin typeface="+mj-lt"/>
              </a:rPr>
              <a:t>, 2009) </a:t>
            </a:r>
            <a:r>
              <a:rPr lang="en-US" sz="2000" dirty="0" err="1" smtClean="0">
                <a:solidFill>
                  <a:schemeClr val="tx1"/>
                </a:solidFill>
                <a:latin typeface="+mj-lt"/>
              </a:rPr>
              <a:t>asigură</a:t>
            </a:r>
            <a:r>
              <a:rPr lang="en-US" sz="2000" dirty="0" smtClean="0">
                <a:solidFill>
                  <a:schemeClr val="tx1"/>
                </a:solidFill>
                <a:latin typeface="+mj-lt"/>
              </a:rPr>
              <a:t> </a:t>
            </a:r>
            <a:r>
              <a:rPr lang="en-US" sz="2000" dirty="0" err="1" smtClean="0">
                <a:solidFill>
                  <a:schemeClr val="tx1"/>
                </a:solidFill>
                <a:latin typeface="+mj-lt"/>
              </a:rPr>
              <a:t>educația</a:t>
            </a:r>
            <a:r>
              <a:rPr lang="en-US" sz="2000" dirty="0" smtClean="0">
                <a:solidFill>
                  <a:schemeClr val="tx1"/>
                </a:solidFill>
                <a:latin typeface="+mj-lt"/>
              </a:rPr>
              <a:t> </a:t>
            </a:r>
            <a:r>
              <a:rPr lang="en-US" sz="2000" dirty="0" err="1" smtClean="0">
                <a:solidFill>
                  <a:schemeClr val="tx1"/>
                </a:solidFill>
                <a:latin typeface="+mj-lt"/>
              </a:rPr>
              <a:t>tuturor</a:t>
            </a:r>
            <a:r>
              <a:rPr lang="en-US" sz="2000" dirty="0" smtClean="0">
                <a:solidFill>
                  <a:schemeClr val="tx1"/>
                </a:solidFill>
                <a:latin typeface="+mj-lt"/>
              </a:rPr>
              <a:t> </a:t>
            </a:r>
            <a:r>
              <a:rPr lang="en-US" sz="2000" dirty="0" err="1" smtClean="0">
                <a:solidFill>
                  <a:schemeClr val="tx1"/>
                </a:solidFill>
                <a:latin typeface="+mj-lt"/>
              </a:rPr>
              <a:t>copiilor</a:t>
            </a:r>
            <a:r>
              <a:rPr lang="en-US" sz="2000" dirty="0" smtClean="0">
                <a:solidFill>
                  <a:schemeClr val="tx1"/>
                </a:solidFill>
                <a:latin typeface="+mj-lt"/>
              </a:rPr>
              <a:t>, </a:t>
            </a:r>
            <a:r>
              <a:rPr lang="en-US" sz="2000" dirty="0" err="1" smtClean="0">
                <a:solidFill>
                  <a:schemeClr val="tx1"/>
                </a:solidFill>
                <a:latin typeface="+mj-lt"/>
              </a:rPr>
              <a:t>indiferent</a:t>
            </a:r>
            <a:r>
              <a:rPr lang="en-US" sz="2000" dirty="0" smtClean="0">
                <a:solidFill>
                  <a:schemeClr val="tx1"/>
                </a:solidFill>
                <a:latin typeface="+mj-lt"/>
              </a:rPr>
              <a:t> de </a:t>
            </a:r>
            <a:r>
              <a:rPr lang="en-US" sz="2000" dirty="0" err="1" smtClean="0">
                <a:solidFill>
                  <a:schemeClr val="tx1"/>
                </a:solidFill>
                <a:latin typeface="+mj-lt"/>
              </a:rPr>
              <a:t>castă</a:t>
            </a:r>
            <a:r>
              <a:rPr lang="en-US" sz="2000" dirty="0" smtClean="0">
                <a:solidFill>
                  <a:schemeClr val="tx1"/>
                </a:solidFill>
                <a:latin typeface="+mj-lt"/>
              </a:rPr>
              <a:t>, </a:t>
            </a:r>
            <a:r>
              <a:rPr lang="en-US" sz="2000" dirty="0" err="1" smtClean="0">
                <a:solidFill>
                  <a:schemeClr val="tx1"/>
                </a:solidFill>
                <a:latin typeface="+mj-lt"/>
              </a:rPr>
              <a:t>religie</a:t>
            </a:r>
            <a:r>
              <a:rPr lang="en-US" sz="2000" dirty="0" smtClean="0">
                <a:solidFill>
                  <a:schemeClr val="tx1"/>
                </a:solidFill>
                <a:latin typeface="+mj-lt"/>
              </a:rPr>
              <a:t>, capacitate. </a:t>
            </a:r>
            <a:endParaRPr lang="en-US" sz="2000" dirty="0">
              <a:solidFill>
                <a:schemeClr val="tx1"/>
              </a:solidFill>
              <a:latin typeface="+mj-lt"/>
            </a:endParaRPr>
          </a:p>
          <a:p>
            <a:pPr marL="342900" lvl="3" indent="-342900" algn="just">
              <a:buClr>
                <a:schemeClr val="accent2"/>
              </a:buClr>
              <a:buFont typeface="Wingdings" panose="05000000000000000000" pitchFamily="2" charset="2"/>
              <a:buChar char="v"/>
            </a:pPr>
            <a:endParaRPr lang="en-US" sz="2000" dirty="0">
              <a:solidFill>
                <a:schemeClr val="tx1"/>
              </a:solidFill>
              <a:latin typeface="+mj-lt"/>
            </a:endParaRPr>
          </a:p>
          <a:p>
            <a:pPr marL="342900" lvl="3" indent="-342900" algn="just">
              <a:buClr>
                <a:schemeClr val="accent2"/>
              </a:buClr>
              <a:buFont typeface="Wingdings" panose="05000000000000000000" pitchFamily="2" charset="2"/>
              <a:buChar char="v"/>
            </a:pPr>
            <a:r>
              <a:rPr lang="en-US" sz="2000" dirty="0" err="1" smtClean="0">
                <a:solidFill>
                  <a:schemeClr val="tx1"/>
                </a:solidFill>
                <a:latin typeface="+mj-lt"/>
              </a:rPr>
              <a:t>Inclu</a:t>
            </a:r>
            <a:r>
              <a:rPr lang="ro-RO" sz="2000" dirty="0" smtClean="0">
                <a:solidFill>
                  <a:schemeClr val="tx1"/>
                </a:solidFill>
                <a:latin typeface="+mj-lt"/>
              </a:rPr>
              <a:t>ziune</a:t>
            </a:r>
            <a:r>
              <a:rPr lang="en-US" sz="2000" dirty="0" smtClean="0">
                <a:solidFill>
                  <a:schemeClr val="tx1"/>
                </a:solidFill>
                <a:latin typeface="+mj-lt"/>
              </a:rPr>
              <a:t> </a:t>
            </a:r>
            <a:r>
              <a:rPr lang="en-US" sz="2000" dirty="0">
                <a:solidFill>
                  <a:schemeClr val="tx1"/>
                </a:solidFill>
                <a:latin typeface="+mj-lt"/>
                <a:sym typeface="Wingdings" panose="05000000000000000000" pitchFamily="2" charset="2"/>
              </a:rPr>
              <a:t> </a:t>
            </a:r>
            <a:r>
              <a:rPr lang="pt-BR" sz="2000" dirty="0" smtClean="0">
                <a:solidFill>
                  <a:schemeClr val="tx1"/>
                </a:solidFill>
                <a:latin typeface="+mj-lt"/>
                <a:sym typeface="Wingdings" panose="05000000000000000000" pitchFamily="2" charset="2"/>
              </a:rPr>
              <a:t>mai mult decât o metodă de educare a elevilor cu dizabilități</a:t>
            </a:r>
            <a:r>
              <a:rPr lang="en-US" sz="2000" dirty="0" smtClean="0">
                <a:solidFill>
                  <a:schemeClr val="tx1"/>
                </a:solidFill>
                <a:latin typeface="+mj-lt"/>
                <a:sym typeface="Wingdings" panose="05000000000000000000" pitchFamily="2" charset="2"/>
              </a:rPr>
              <a:t>.</a:t>
            </a:r>
            <a:endParaRPr lang="en-US" sz="2000" dirty="0">
              <a:solidFill>
                <a:schemeClr val="tx1"/>
              </a:solidFill>
              <a:latin typeface="+mj-lt"/>
              <a:sym typeface="Wingdings" panose="05000000000000000000" pitchFamily="2" charset="2"/>
            </a:endParaRPr>
          </a:p>
          <a:p>
            <a:pPr marL="342900" lvl="3" indent="-342900" algn="just">
              <a:buClr>
                <a:schemeClr val="accent2"/>
              </a:buClr>
              <a:buFont typeface="Wingdings" panose="05000000000000000000" pitchFamily="2" charset="2"/>
              <a:buChar char="v"/>
            </a:pPr>
            <a:endParaRPr lang="en-US" sz="2000" dirty="0">
              <a:solidFill>
                <a:schemeClr val="tx1"/>
              </a:solidFill>
              <a:latin typeface="+mj-lt"/>
              <a:sym typeface="Wingdings" panose="05000000000000000000" pitchFamily="2" charset="2"/>
            </a:endParaRPr>
          </a:p>
          <a:p>
            <a:pPr marL="342900" lvl="3" indent="-342900" algn="just">
              <a:buClr>
                <a:schemeClr val="accent2"/>
              </a:buClr>
              <a:buFont typeface="Wingdings" panose="05000000000000000000" pitchFamily="2" charset="2"/>
              <a:buChar char="v"/>
            </a:pPr>
            <a:r>
              <a:rPr lang="en-US" sz="2000" dirty="0" smtClean="0">
                <a:solidFill>
                  <a:schemeClr val="tx1"/>
                </a:solidFill>
                <a:latin typeface="+mj-lt"/>
                <a:sym typeface="Wingdings" panose="05000000000000000000" pitchFamily="2" charset="2"/>
              </a:rPr>
              <a:t>O </a:t>
            </a:r>
            <a:r>
              <a:rPr lang="en-US" sz="2000" dirty="0" err="1" smtClean="0">
                <a:solidFill>
                  <a:schemeClr val="tx1"/>
                </a:solidFill>
                <a:latin typeface="+mj-lt"/>
                <a:sym typeface="Wingdings" panose="05000000000000000000" pitchFamily="2" charset="2"/>
              </a:rPr>
              <a:t>bună</a:t>
            </a:r>
            <a:r>
              <a:rPr lang="en-US" sz="2000" dirty="0" smtClean="0">
                <a:solidFill>
                  <a:schemeClr val="tx1"/>
                </a:solidFill>
                <a:latin typeface="+mj-lt"/>
                <a:sym typeface="Wingdings" panose="05000000000000000000" pitchFamily="2" charset="2"/>
              </a:rPr>
              <a:t> </a:t>
            </a:r>
            <a:r>
              <a:rPr lang="ro-RO" sz="2000" dirty="0" smtClean="0">
                <a:solidFill>
                  <a:schemeClr val="tx1"/>
                </a:solidFill>
                <a:latin typeface="+mj-lt"/>
                <a:sym typeface="Wingdings" panose="05000000000000000000" pitchFamily="2" charset="2"/>
              </a:rPr>
              <a:t>metodă  de </a:t>
            </a:r>
            <a:r>
              <a:rPr lang="en-US" sz="2000" dirty="0" err="1" smtClean="0">
                <a:solidFill>
                  <a:schemeClr val="tx1"/>
                </a:solidFill>
                <a:latin typeface="+mj-lt"/>
                <a:sym typeface="Wingdings" panose="05000000000000000000" pitchFamily="2" charset="2"/>
              </a:rPr>
              <a:t>educație</a:t>
            </a:r>
            <a:r>
              <a:rPr lang="en-US" sz="2000" dirty="0" smtClean="0">
                <a:solidFill>
                  <a:schemeClr val="tx1"/>
                </a:solidFill>
                <a:latin typeface="+mj-lt"/>
                <a:sym typeface="Wingdings" panose="05000000000000000000" pitchFamily="2" charset="2"/>
              </a:rPr>
              <a:t> </a:t>
            </a:r>
            <a:r>
              <a:rPr lang="en-US" sz="2000" dirty="0" err="1" smtClean="0">
                <a:solidFill>
                  <a:schemeClr val="tx1"/>
                </a:solidFill>
                <a:latin typeface="+mj-lt"/>
                <a:sym typeface="Wingdings" panose="05000000000000000000" pitchFamily="2" charset="2"/>
              </a:rPr>
              <a:t>incluzivă</a:t>
            </a:r>
            <a:r>
              <a:rPr lang="ro-RO" sz="2000" dirty="0" smtClean="0">
                <a:solidFill>
                  <a:schemeClr val="tx1"/>
                </a:solidFill>
                <a:latin typeface="+mj-lt"/>
                <a:sym typeface="Wingdings" panose="05000000000000000000" pitchFamily="2" charset="2"/>
              </a:rPr>
              <a:t> </a:t>
            </a:r>
            <a:r>
              <a:rPr lang="en-US" sz="2000" dirty="0" smtClean="0">
                <a:solidFill>
                  <a:schemeClr val="tx1"/>
                </a:solidFill>
                <a:latin typeface="+mj-lt"/>
                <a:sym typeface="Wingdings" panose="05000000000000000000" pitchFamily="2" charset="2"/>
              </a:rPr>
              <a:t> </a:t>
            </a:r>
            <a:r>
              <a:rPr lang="en-US" sz="2000" dirty="0" err="1" smtClean="0">
                <a:solidFill>
                  <a:schemeClr val="tx1"/>
                </a:solidFill>
                <a:latin typeface="+mj-lt"/>
                <a:sym typeface="Wingdings" panose="05000000000000000000" pitchFamily="2" charset="2"/>
              </a:rPr>
              <a:t>tuturor</a:t>
            </a:r>
            <a:r>
              <a:rPr lang="en-US" sz="2000" dirty="0" smtClean="0">
                <a:solidFill>
                  <a:schemeClr val="tx1"/>
                </a:solidFill>
                <a:latin typeface="+mj-lt"/>
                <a:sym typeface="Wingdings" panose="05000000000000000000" pitchFamily="2" charset="2"/>
              </a:rPr>
              <a:t> </a:t>
            </a:r>
            <a:r>
              <a:rPr lang="en-US" sz="2000" dirty="0" err="1" smtClean="0">
                <a:solidFill>
                  <a:schemeClr val="tx1"/>
                </a:solidFill>
                <a:latin typeface="+mj-lt"/>
                <a:sym typeface="Wingdings" panose="05000000000000000000" pitchFamily="2" charset="2"/>
              </a:rPr>
              <a:t>elevilor</a:t>
            </a:r>
            <a:r>
              <a:rPr lang="en-US" sz="2000" dirty="0" smtClean="0">
                <a:solidFill>
                  <a:schemeClr val="tx1"/>
                </a:solidFill>
                <a:latin typeface="+mj-lt"/>
                <a:sym typeface="Wingdings" panose="05000000000000000000" pitchFamily="2" charset="2"/>
              </a:rPr>
              <a:t> li se </a:t>
            </a:r>
            <a:r>
              <a:rPr lang="en-US" sz="2000" dirty="0" err="1" smtClean="0">
                <a:solidFill>
                  <a:schemeClr val="tx1"/>
                </a:solidFill>
                <a:latin typeface="+mj-lt"/>
                <a:sym typeface="Wingdings" panose="05000000000000000000" pitchFamily="2" charset="2"/>
              </a:rPr>
              <a:t>permite</a:t>
            </a:r>
            <a:r>
              <a:rPr lang="en-US" sz="2000" dirty="0" smtClean="0">
                <a:solidFill>
                  <a:schemeClr val="tx1"/>
                </a:solidFill>
                <a:latin typeface="+mj-lt"/>
                <a:sym typeface="Wingdings" panose="05000000000000000000" pitchFamily="2" charset="2"/>
              </a:rPr>
              <a:t> </a:t>
            </a:r>
            <a:r>
              <a:rPr lang="en-US" sz="2000" dirty="0" err="1" smtClean="0">
                <a:solidFill>
                  <a:schemeClr val="tx1"/>
                </a:solidFill>
                <a:latin typeface="+mj-lt"/>
                <a:sym typeface="Wingdings" panose="05000000000000000000" pitchFamily="2" charset="2"/>
              </a:rPr>
              <a:t>să</a:t>
            </a:r>
            <a:r>
              <a:rPr lang="en-US" sz="2000" dirty="0" smtClean="0">
                <a:solidFill>
                  <a:schemeClr val="tx1"/>
                </a:solidFill>
                <a:latin typeface="+mj-lt"/>
                <a:sym typeface="Wingdings" panose="05000000000000000000" pitchFamily="2" charset="2"/>
              </a:rPr>
              <a:t> </a:t>
            </a:r>
            <a:r>
              <a:rPr lang="en-US" sz="2000" dirty="0" err="1" smtClean="0">
                <a:solidFill>
                  <a:schemeClr val="tx1"/>
                </a:solidFill>
                <a:latin typeface="+mj-lt"/>
                <a:sym typeface="Wingdings" panose="05000000000000000000" pitchFamily="2" charset="2"/>
              </a:rPr>
              <a:t>participe</a:t>
            </a:r>
            <a:r>
              <a:rPr lang="en-US" sz="2000" dirty="0" smtClean="0">
                <a:solidFill>
                  <a:schemeClr val="tx1"/>
                </a:solidFill>
                <a:latin typeface="+mj-lt"/>
                <a:sym typeface="Wingdings" panose="05000000000000000000" pitchFamily="2" charset="2"/>
              </a:rPr>
              <a:t> </a:t>
            </a:r>
            <a:r>
              <a:rPr lang="en-US" sz="2000" dirty="0" err="1" smtClean="0">
                <a:solidFill>
                  <a:schemeClr val="tx1"/>
                </a:solidFill>
                <a:latin typeface="+mj-lt"/>
                <a:sym typeface="Wingdings" panose="05000000000000000000" pitchFamily="2" charset="2"/>
              </a:rPr>
              <a:t>în</a:t>
            </a:r>
            <a:r>
              <a:rPr lang="en-US" sz="2000" dirty="0" smtClean="0">
                <a:solidFill>
                  <a:schemeClr val="tx1"/>
                </a:solidFill>
                <a:latin typeface="+mj-lt"/>
                <a:sym typeface="Wingdings" panose="05000000000000000000" pitchFamily="2" charset="2"/>
              </a:rPr>
              <a:t> mod </a:t>
            </a:r>
            <a:r>
              <a:rPr lang="en-US" sz="2000" dirty="0" err="1" smtClean="0">
                <a:solidFill>
                  <a:schemeClr val="tx1"/>
                </a:solidFill>
                <a:latin typeface="+mj-lt"/>
                <a:sym typeface="Wingdings" panose="05000000000000000000" pitchFamily="2" charset="2"/>
              </a:rPr>
              <a:t>egal</a:t>
            </a:r>
            <a:r>
              <a:rPr lang="en-US" sz="2000" dirty="0" smtClean="0">
                <a:solidFill>
                  <a:schemeClr val="tx1"/>
                </a:solidFill>
                <a:latin typeface="+mj-lt"/>
                <a:sym typeface="Wingdings" panose="05000000000000000000" pitchFamily="2" charset="2"/>
              </a:rPr>
              <a:t> la </a:t>
            </a:r>
            <a:r>
              <a:rPr lang="en-US" sz="2000" dirty="0" err="1" smtClean="0">
                <a:solidFill>
                  <a:schemeClr val="tx1"/>
                </a:solidFill>
                <a:latin typeface="+mj-lt"/>
                <a:sym typeface="Wingdings" panose="05000000000000000000" pitchFamily="2" charset="2"/>
              </a:rPr>
              <a:t>toate</a:t>
            </a:r>
            <a:r>
              <a:rPr lang="en-US" sz="2000" dirty="0" smtClean="0">
                <a:solidFill>
                  <a:schemeClr val="tx1"/>
                </a:solidFill>
                <a:latin typeface="+mj-lt"/>
                <a:sym typeface="Wingdings" panose="05000000000000000000" pitchFamily="2" charset="2"/>
              </a:rPr>
              <a:t> </a:t>
            </a:r>
            <a:r>
              <a:rPr lang="en-US" sz="2000" dirty="0" err="1" smtClean="0">
                <a:solidFill>
                  <a:schemeClr val="tx1"/>
                </a:solidFill>
                <a:latin typeface="+mj-lt"/>
                <a:sym typeface="Wingdings" panose="05000000000000000000" pitchFamily="2" charset="2"/>
              </a:rPr>
              <a:t>aspectele</a:t>
            </a:r>
            <a:r>
              <a:rPr lang="en-US" sz="2000" dirty="0" smtClean="0">
                <a:solidFill>
                  <a:schemeClr val="tx1"/>
                </a:solidFill>
                <a:latin typeface="+mj-lt"/>
                <a:sym typeface="Wingdings" panose="05000000000000000000" pitchFamily="2" charset="2"/>
              </a:rPr>
              <a:t> </a:t>
            </a:r>
            <a:r>
              <a:rPr lang="en-US" sz="2000" dirty="0" err="1" smtClean="0">
                <a:solidFill>
                  <a:schemeClr val="tx1"/>
                </a:solidFill>
                <a:latin typeface="+mj-lt"/>
                <a:sym typeface="Wingdings" panose="05000000000000000000" pitchFamily="2" charset="2"/>
              </a:rPr>
              <a:t>clasei</a:t>
            </a:r>
            <a:r>
              <a:rPr lang="en-US" sz="2000" dirty="0" smtClean="0">
                <a:solidFill>
                  <a:schemeClr val="tx1"/>
                </a:solidFill>
                <a:latin typeface="+mj-lt"/>
                <a:sym typeface="Wingdings" panose="05000000000000000000" pitchFamily="2" charset="2"/>
              </a:rPr>
              <a:t>.</a:t>
            </a:r>
            <a:endParaRPr lang="ro-RO" sz="2000" dirty="0" smtClean="0">
              <a:solidFill>
                <a:schemeClr val="tx1"/>
              </a:solidFill>
              <a:latin typeface="+mj-lt"/>
              <a:sym typeface="Wingdings" panose="05000000000000000000" pitchFamily="2" charset="2"/>
            </a:endParaRPr>
          </a:p>
          <a:p>
            <a:pPr lvl="3" algn="just">
              <a:buClr>
                <a:schemeClr val="accent2"/>
              </a:buClr>
            </a:pPr>
            <a:endParaRPr lang="en-US" sz="2000" dirty="0">
              <a:solidFill>
                <a:schemeClr val="tx1"/>
              </a:solidFill>
              <a:latin typeface="+mj-lt"/>
              <a:sym typeface="Wingdings" panose="05000000000000000000" pitchFamily="2" charset="2"/>
            </a:endParaRPr>
          </a:p>
          <a:p>
            <a:pPr marL="342900" lvl="3" indent="-342900" algn="just">
              <a:buClr>
                <a:schemeClr val="accent2"/>
              </a:buClr>
              <a:buFont typeface="Wingdings" panose="05000000000000000000" pitchFamily="2" charset="2"/>
              <a:buChar char="v"/>
            </a:pPr>
            <a:r>
              <a:rPr lang="en-US" sz="2000" dirty="0" err="1" smtClean="0">
                <a:solidFill>
                  <a:schemeClr val="tx1"/>
                </a:solidFill>
                <a:latin typeface="+mj-lt"/>
              </a:rPr>
              <a:t>Abilitățile</a:t>
            </a:r>
            <a:r>
              <a:rPr lang="en-US" sz="2000" dirty="0" smtClean="0">
                <a:solidFill>
                  <a:schemeClr val="tx1"/>
                </a:solidFill>
                <a:latin typeface="+mj-lt"/>
              </a:rPr>
              <a:t> </a:t>
            </a:r>
            <a:r>
              <a:rPr lang="en-US" sz="2000" dirty="0" err="1" smtClean="0">
                <a:solidFill>
                  <a:schemeClr val="tx1"/>
                </a:solidFill>
                <a:latin typeface="+mj-lt"/>
              </a:rPr>
              <a:t>secolului</a:t>
            </a:r>
            <a:r>
              <a:rPr lang="en-US" sz="2000" dirty="0" smtClean="0">
                <a:solidFill>
                  <a:schemeClr val="tx1"/>
                </a:solidFill>
                <a:latin typeface="+mj-lt"/>
              </a:rPr>
              <a:t> </a:t>
            </a:r>
            <a:r>
              <a:rPr lang="ro-RO" sz="2000" dirty="0" smtClean="0">
                <a:solidFill>
                  <a:schemeClr val="tx1"/>
                </a:solidFill>
                <a:latin typeface="+mj-lt"/>
              </a:rPr>
              <a:t>XXI </a:t>
            </a:r>
            <a:r>
              <a:rPr lang="en-US" sz="2000" dirty="0" smtClean="0">
                <a:solidFill>
                  <a:schemeClr val="tx1"/>
                </a:solidFill>
                <a:latin typeface="+mj-lt"/>
                <a:sym typeface="Wingdings" panose="05000000000000000000" pitchFamily="2" charset="2"/>
              </a:rPr>
              <a:t> </a:t>
            </a:r>
            <a:r>
              <a:rPr lang="en-US" sz="2000" dirty="0" err="1" smtClean="0">
                <a:solidFill>
                  <a:schemeClr val="tx1"/>
                </a:solidFill>
                <a:latin typeface="+mj-lt"/>
                <a:sym typeface="Wingdings" panose="05000000000000000000" pitchFamily="2" charset="2"/>
              </a:rPr>
              <a:t>strâns</a:t>
            </a:r>
            <a:r>
              <a:rPr lang="en-US" sz="2000" dirty="0" smtClean="0">
                <a:solidFill>
                  <a:schemeClr val="tx1"/>
                </a:solidFill>
                <a:latin typeface="+mj-lt"/>
                <a:sym typeface="Wingdings" panose="05000000000000000000" pitchFamily="2" charset="2"/>
              </a:rPr>
              <a:t> </a:t>
            </a:r>
            <a:r>
              <a:rPr lang="en-US" sz="2000" dirty="0" err="1" smtClean="0">
                <a:solidFill>
                  <a:schemeClr val="tx1"/>
                </a:solidFill>
                <a:latin typeface="+mj-lt"/>
                <a:sym typeface="Wingdings" panose="05000000000000000000" pitchFamily="2" charset="2"/>
              </a:rPr>
              <a:t>legat</a:t>
            </a:r>
            <a:r>
              <a:rPr lang="ro-RO" sz="2000" dirty="0" smtClean="0">
                <a:solidFill>
                  <a:schemeClr val="tx1"/>
                </a:solidFill>
                <a:latin typeface="+mj-lt"/>
                <a:sym typeface="Wingdings" panose="05000000000000000000" pitchFamily="2" charset="2"/>
              </a:rPr>
              <a:t>e</a:t>
            </a:r>
            <a:r>
              <a:rPr lang="en-US" sz="2000" dirty="0" smtClean="0">
                <a:solidFill>
                  <a:schemeClr val="tx1"/>
                </a:solidFill>
                <a:latin typeface="+mj-lt"/>
                <a:sym typeface="Wingdings" panose="05000000000000000000" pitchFamily="2" charset="2"/>
              </a:rPr>
              <a:t> de </a:t>
            </a:r>
            <a:r>
              <a:rPr lang="en-US" sz="2000" dirty="0" err="1" smtClean="0">
                <a:solidFill>
                  <a:schemeClr val="tx1"/>
                </a:solidFill>
                <a:latin typeface="+mj-lt"/>
                <a:sym typeface="Wingdings" panose="05000000000000000000" pitchFamily="2" charset="2"/>
              </a:rPr>
              <a:t>învățarea</a:t>
            </a:r>
            <a:r>
              <a:rPr lang="en-US" sz="2000" dirty="0" smtClean="0">
                <a:solidFill>
                  <a:schemeClr val="tx1"/>
                </a:solidFill>
                <a:latin typeface="+mj-lt"/>
                <a:sym typeface="Wingdings" panose="05000000000000000000" pitchFamily="2" charset="2"/>
              </a:rPr>
              <a:t> </a:t>
            </a:r>
            <a:r>
              <a:rPr lang="en-US" sz="2000" dirty="0" err="1" smtClean="0">
                <a:solidFill>
                  <a:schemeClr val="tx1"/>
                </a:solidFill>
                <a:latin typeface="+mj-lt"/>
                <a:sym typeface="Wingdings" panose="05000000000000000000" pitchFamily="2" charset="2"/>
              </a:rPr>
              <a:t>pe</a:t>
            </a:r>
            <a:r>
              <a:rPr lang="en-US" sz="2000" dirty="0" smtClean="0">
                <a:solidFill>
                  <a:schemeClr val="tx1"/>
                </a:solidFill>
                <a:latin typeface="+mj-lt"/>
                <a:sym typeface="Wingdings" panose="05000000000000000000" pitchFamily="2" charset="2"/>
              </a:rPr>
              <a:t> tot </a:t>
            </a:r>
            <a:r>
              <a:rPr lang="en-US" sz="2000" dirty="0" err="1" smtClean="0">
                <a:solidFill>
                  <a:schemeClr val="tx1"/>
                </a:solidFill>
                <a:latin typeface="+mj-lt"/>
                <a:sym typeface="Wingdings" panose="05000000000000000000" pitchFamily="2" charset="2"/>
              </a:rPr>
              <a:t>parcursul</a:t>
            </a:r>
            <a:r>
              <a:rPr lang="en-US" sz="2000" dirty="0" smtClean="0">
                <a:solidFill>
                  <a:schemeClr val="tx1"/>
                </a:solidFill>
                <a:latin typeface="+mj-lt"/>
                <a:sym typeface="Wingdings" panose="05000000000000000000" pitchFamily="2" charset="2"/>
              </a:rPr>
              <a:t> </a:t>
            </a:r>
            <a:r>
              <a:rPr lang="en-US" sz="2000" dirty="0" err="1" smtClean="0">
                <a:solidFill>
                  <a:schemeClr val="tx1"/>
                </a:solidFill>
                <a:latin typeface="+mj-lt"/>
                <a:sym typeface="Wingdings" panose="05000000000000000000" pitchFamily="2" charset="2"/>
              </a:rPr>
              <a:t>vieții</a:t>
            </a:r>
            <a:r>
              <a:rPr lang="en-US" sz="2000" dirty="0" smtClean="0">
                <a:solidFill>
                  <a:schemeClr val="tx1"/>
                </a:solidFill>
                <a:latin typeface="+mj-lt"/>
                <a:sym typeface="Wingdings" panose="05000000000000000000" pitchFamily="2" charset="2"/>
              </a:rPr>
              <a:t>.</a:t>
            </a:r>
            <a:endParaRPr lang="en-US" sz="2000" dirty="0">
              <a:solidFill>
                <a:schemeClr val="tx1"/>
              </a:solidFill>
              <a:latin typeface="+mj-lt"/>
            </a:endParaRPr>
          </a:p>
        </p:txBody>
      </p:sp>
    </p:spTree>
    <p:extLst>
      <p:ext uri="{BB962C8B-B14F-4D97-AF65-F5344CB8AC3E}">
        <p14:creationId xmlns:p14="http://schemas.microsoft.com/office/powerpoint/2010/main" val="1065731625"/>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g10c4d38af33_0_12"/>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r>
              <a:rPr lang="en-US" sz="2800" dirty="0" smtClean="0">
                <a:solidFill>
                  <a:srgbClr val="00B0F0"/>
                </a:solidFill>
                <a:latin typeface="+mj-lt"/>
              </a:rPr>
              <a:t>DISCUȚII</a:t>
            </a:r>
            <a:r>
              <a:rPr lang="ro-RO" sz="2800" dirty="0" smtClean="0">
                <a:solidFill>
                  <a:srgbClr val="00B0F0"/>
                </a:solidFill>
                <a:latin typeface="+mj-lt"/>
              </a:rPr>
              <a:t> </a:t>
            </a:r>
            <a:r>
              <a:rPr lang="en-US" sz="2800" dirty="0" smtClean="0">
                <a:solidFill>
                  <a:srgbClr val="00B0F0"/>
                </a:solidFill>
                <a:latin typeface="+mj-lt"/>
              </a:rPr>
              <a:t>/</a:t>
            </a:r>
            <a:r>
              <a:rPr lang="ro-RO" sz="2800" smtClean="0">
                <a:solidFill>
                  <a:srgbClr val="00B0F0"/>
                </a:solidFill>
                <a:latin typeface="+mj-lt"/>
              </a:rPr>
              <a:t> </a:t>
            </a:r>
            <a:r>
              <a:rPr lang="en-US" sz="2800" smtClean="0">
                <a:solidFill>
                  <a:srgbClr val="00B0F0"/>
                </a:solidFill>
                <a:latin typeface="+mj-lt"/>
              </a:rPr>
              <a:t>ACTIVITĂȚI </a:t>
            </a:r>
            <a:r>
              <a:rPr lang="en-US" sz="2800" dirty="0">
                <a:solidFill>
                  <a:srgbClr val="00B0F0"/>
                </a:solidFill>
                <a:latin typeface="+mj-lt"/>
              </a:rPr>
              <a:t>DE GRUP</a:t>
            </a:r>
          </a:p>
        </p:txBody>
      </p:sp>
      <p:sp>
        <p:nvSpPr>
          <p:cNvPr id="3" name="Rectangle 2"/>
          <p:cNvSpPr/>
          <p:nvPr/>
        </p:nvSpPr>
        <p:spPr>
          <a:xfrm>
            <a:off x="488633" y="1740768"/>
            <a:ext cx="11291456" cy="3323987"/>
          </a:xfrm>
          <a:prstGeom prst="rect">
            <a:avLst/>
          </a:prstGeom>
        </p:spPr>
        <p:txBody>
          <a:bodyPr wrap="square">
            <a:spAutoFit/>
          </a:bodyPr>
          <a:lstStyle/>
          <a:p>
            <a:pPr algn="just">
              <a:lnSpc>
                <a:spcPct val="150000"/>
              </a:lnSpc>
            </a:pPr>
            <a:r>
              <a:rPr lang="en-US" sz="2000" dirty="0">
                <a:latin typeface="+mj-lt"/>
              </a:rPr>
              <a:t> </a:t>
            </a:r>
            <a:r>
              <a:rPr lang="en-US" sz="2000" dirty="0" smtClean="0">
                <a:latin typeface="+mj-lt"/>
              </a:rPr>
              <a:t>Care </a:t>
            </a:r>
            <a:r>
              <a:rPr lang="en-US" sz="2000" dirty="0" err="1">
                <a:latin typeface="+mj-lt"/>
              </a:rPr>
              <a:t>este</a:t>
            </a:r>
            <a:r>
              <a:rPr lang="en-US" sz="2000" dirty="0">
                <a:latin typeface="+mj-lt"/>
              </a:rPr>
              <a:t> </a:t>
            </a:r>
            <a:r>
              <a:rPr lang="en-US" sz="2000" dirty="0" err="1">
                <a:latin typeface="+mj-lt"/>
              </a:rPr>
              <a:t>cel</a:t>
            </a:r>
            <a:r>
              <a:rPr lang="en-US" sz="2000" dirty="0">
                <a:latin typeface="+mj-lt"/>
              </a:rPr>
              <a:t> </a:t>
            </a:r>
            <a:r>
              <a:rPr lang="en-US" sz="2000" dirty="0" err="1">
                <a:latin typeface="+mj-lt"/>
              </a:rPr>
              <a:t>mai</a:t>
            </a:r>
            <a:r>
              <a:rPr lang="en-US" sz="2000" dirty="0">
                <a:latin typeface="+mj-lt"/>
              </a:rPr>
              <a:t> important </a:t>
            </a:r>
            <a:r>
              <a:rPr lang="en-US" sz="2000" dirty="0" err="1">
                <a:latin typeface="+mj-lt"/>
              </a:rPr>
              <a:t>scop</a:t>
            </a:r>
            <a:r>
              <a:rPr lang="en-US" sz="2000" dirty="0">
                <a:latin typeface="+mj-lt"/>
              </a:rPr>
              <a:t> </a:t>
            </a:r>
            <a:r>
              <a:rPr lang="en-US" sz="2000" dirty="0" err="1">
                <a:latin typeface="+mj-lt"/>
              </a:rPr>
              <a:t>și</a:t>
            </a:r>
            <a:r>
              <a:rPr lang="en-US" sz="2000" dirty="0">
                <a:latin typeface="+mj-lt"/>
              </a:rPr>
              <a:t> </a:t>
            </a:r>
            <a:r>
              <a:rPr lang="en-US" sz="2000" dirty="0" err="1">
                <a:latin typeface="+mj-lt"/>
              </a:rPr>
              <a:t>principiu</a:t>
            </a:r>
            <a:r>
              <a:rPr lang="en-US" sz="2000" dirty="0">
                <a:latin typeface="+mj-lt"/>
              </a:rPr>
              <a:t> al </a:t>
            </a:r>
            <a:r>
              <a:rPr lang="en-US" sz="2000" dirty="0" err="1">
                <a:latin typeface="+mj-lt"/>
              </a:rPr>
              <a:t>educației</a:t>
            </a:r>
            <a:r>
              <a:rPr lang="en-US" sz="2000" dirty="0">
                <a:latin typeface="+mj-lt"/>
              </a:rPr>
              <a:t> </a:t>
            </a:r>
            <a:r>
              <a:rPr lang="en-US" sz="2000" dirty="0" err="1">
                <a:latin typeface="+mj-lt"/>
              </a:rPr>
              <a:t>incluzive</a:t>
            </a:r>
            <a:r>
              <a:rPr lang="en-US" sz="2000" dirty="0">
                <a:latin typeface="+mj-lt"/>
              </a:rPr>
              <a:t>?</a:t>
            </a:r>
          </a:p>
          <a:p>
            <a:pPr algn="just">
              <a:lnSpc>
                <a:spcPct val="150000"/>
              </a:lnSpc>
            </a:pPr>
            <a:r>
              <a:rPr lang="en-US" sz="2000" dirty="0">
                <a:latin typeface="+mj-lt"/>
              </a:rPr>
              <a:t> </a:t>
            </a:r>
            <a:r>
              <a:rPr lang="en-US" sz="2000" dirty="0" smtClean="0">
                <a:latin typeface="+mj-lt"/>
              </a:rPr>
              <a:t>Care </a:t>
            </a:r>
            <a:r>
              <a:rPr lang="en-US" sz="2000" dirty="0" err="1">
                <a:latin typeface="+mj-lt"/>
              </a:rPr>
              <a:t>este</a:t>
            </a:r>
            <a:r>
              <a:rPr lang="en-US" sz="2000" dirty="0">
                <a:latin typeface="+mj-lt"/>
              </a:rPr>
              <a:t> </a:t>
            </a:r>
            <a:r>
              <a:rPr lang="en-US" sz="2000" dirty="0" err="1">
                <a:latin typeface="+mj-lt"/>
              </a:rPr>
              <a:t>capacitatea</a:t>
            </a:r>
            <a:r>
              <a:rPr lang="en-US" sz="2000" dirty="0">
                <a:latin typeface="+mj-lt"/>
              </a:rPr>
              <a:t> </a:t>
            </a:r>
            <a:r>
              <a:rPr lang="en-US" sz="2000" dirty="0" err="1">
                <a:latin typeface="+mj-lt"/>
              </a:rPr>
              <a:t>școlii</a:t>
            </a:r>
            <a:r>
              <a:rPr lang="en-US" sz="2000" dirty="0">
                <a:latin typeface="+mj-lt"/>
              </a:rPr>
              <a:t> </a:t>
            </a:r>
            <a:r>
              <a:rPr lang="en-US" sz="2000" dirty="0" err="1">
                <a:latin typeface="+mj-lt"/>
              </a:rPr>
              <a:t>dumneavoastră</a:t>
            </a:r>
            <a:r>
              <a:rPr lang="en-US" sz="2000" dirty="0">
                <a:latin typeface="+mj-lt"/>
              </a:rPr>
              <a:t> de a </a:t>
            </a:r>
            <a:r>
              <a:rPr lang="en-US" sz="2000" dirty="0" err="1">
                <a:latin typeface="+mj-lt"/>
              </a:rPr>
              <a:t>răspunde</a:t>
            </a:r>
            <a:r>
              <a:rPr lang="en-US" sz="2000" dirty="0">
                <a:latin typeface="+mj-lt"/>
              </a:rPr>
              <a:t> </a:t>
            </a:r>
            <a:r>
              <a:rPr lang="en-US" sz="2000" dirty="0" err="1">
                <a:latin typeface="+mj-lt"/>
              </a:rPr>
              <a:t>în</a:t>
            </a:r>
            <a:r>
              <a:rPr lang="en-US" sz="2000" dirty="0">
                <a:latin typeface="+mj-lt"/>
              </a:rPr>
              <a:t> mod </a:t>
            </a:r>
            <a:r>
              <a:rPr lang="en-US" sz="2000" dirty="0" err="1">
                <a:latin typeface="+mj-lt"/>
              </a:rPr>
              <a:t>eficient</a:t>
            </a:r>
            <a:r>
              <a:rPr lang="en-US" sz="2000" dirty="0">
                <a:latin typeface="+mj-lt"/>
              </a:rPr>
              <a:t> </a:t>
            </a:r>
            <a:r>
              <a:rPr lang="en-US" sz="2000" dirty="0" err="1">
                <a:latin typeface="+mj-lt"/>
              </a:rPr>
              <a:t>nevoii</a:t>
            </a:r>
            <a:r>
              <a:rPr lang="en-US" sz="2000" dirty="0">
                <a:latin typeface="+mj-lt"/>
              </a:rPr>
              <a:t> de </a:t>
            </a:r>
            <a:r>
              <a:rPr lang="en-US" sz="2000" dirty="0" err="1">
                <a:latin typeface="+mj-lt"/>
              </a:rPr>
              <a:t>dezvoltare</a:t>
            </a:r>
            <a:r>
              <a:rPr lang="en-US" sz="2000" dirty="0">
                <a:latin typeface="+mj-lt"/>
              </a:rPr>
              <a:t> a </a:t>
            </a:r>
            <a:r>
              <a:rPr lang="en-US" sz="2000" dirty="0" err="1">
                <a:latin typeface="+mj-lt"/>
              </a:rPr>
              <a:t>competențelor</a:t>
            </a:r>
            <a:r>
              <a:rPr lang="en-US" sz="2000" dirty="0">
                <a:latin typeface="+mj-lt"/>
              </a:rPr>
              <a:t> </a:t>
            </a:r>
            <a:r>
              <a:rPr lang="en-US" sz="2000" dirty="0" err="1">
                <a:latin typeface="+mj-lt"/>
              </a:rPr>
              <a:t>pentru</a:t>
            </a:r>
            <a:r>
              <a:rPr lang="en-US" sz="2000" dirty="0">
                <a:latin typeface="+mj-lt"/>
              </a:rPr>
              <a:t> </a:t>
            </a:r>
            <a:r>
              <a:rPr lang="en-US" sz="2000" dirty="0" err="1">
                <a:latin typeface="+mj-lt"/>
              </a:rPr>
              <a:t>copii</a:t>
            </a:r>
            <a:r>
              <a:rPr lang="en-US" sz="2000" dirty="0">
                <a:latin typeface="+mj-lt"/>
              </a:rPr>
              <a:t> </a:t>
            </a:r>
            <a:r>
              <a:rPr lang="en-US" sz="2000" dirty="0" err="1">
                <a:latin typeface="+mj-lt"/>
              </a:rPr>
              <a:t>și</a:t>
            </a:r>
            <a:r>
              <a:rPr lang="en-US" sz="2000" dirty="0">
                <a:latin typeface="+mj-lt"/>
              </a:rPr>
              <a:t> </a:t>
            </a:r>
            <a:r>
              <a:rPr lang="en-US" sz="2000" dirty="0" err="1">
                <a:latin typeface="+mj-lt"/>
              </a:rPr>
              <a:t>tineri</a:t>
            </a:r>
            <a:r>
              <a:rPr lang="en-US" sz="2000" dirty="0">
                <a:latin typeface="+mj-lt"/>
              </a:rPr>
              <a:t>?                   </a:t>
            </a:r>
          </a:p>
          <a:p>
            <a:pPr algn="just">
              <a:lnSpc>
                <a:spcPct val="150000"/>
              </a:lnSpc>
            </a:pPr>
            <a:r>
              <a:rPr lang="en-US" sz="2000" dirty="0">
                <a:latin typeface="+mj-lt"/>
              </a:rPr>
              <a:t> </a:t>
            </a:r>
            <a:r>
              <a:rPr lang="en-US" sz="2000" dirty="0" smtClean="0">
                <a:latin typeface="+mj-lt"/>
              </a:rPr>
              <a:t>Ce </a:t>
            </a:r>
            <a:r>
              <a:rPr lang="en-US" sz="2000" dirty="0" err="1">
                <a:latin typeface="+mj-lt"/>
              </a:rPr>
              <a:t>obstacole</a:t>
            </a:r>
            <a:r>
              <a:rPr lang="en-US" sz="2000" dirty="0">
                <a:latin typeface="+mj-lt"/>
              </a:rPr>
              <a:t> pot </a:t>
            </a:r>
            <a:r>
              <a:rPr lang="en-US" sz="2000" dirty="0" err="1">
                <a:latin typeface="+mj-lt"/>
              </a:rPr>
              <a:t>împiedica</a:t>
            </a:r>
            <a:r>
              <a:rPr lang="en-US" sz="2000" dirty="0">
                <a:latin typeface="+mj-lt"/>
              </a:rPr>
              <a:t> </a:t>
            </a:r>
            <a:r>
              <a:rPr lang="en-US" sz="2000" dirty="0" err="1">
                <a:latin typeface="+mj-lt"/>
              </a:rPr>
              <a:t>în</a:t>
            </a:r>
            <a:r>
              <a:rPr lang="en-US" sz="2000" dirty="0">
                <a:latin typeface="+mj-lt"/>
              </a:rPr>
              <a:t> mod </a:t>
            </a:r>
            <a:r>
              <a:rPr lang="en-US" sz="2000" dirty="0" err="1">
                <a:latin typeface="+mj-lt"/>
              </a:rPr>
              <a:t>eficient</a:t>
            </a:r>
            <a:r>
              <a:rPr lang="en-US" sz="2000" dirty="0">
                <a:latin typeface="+mj-lt"/>
              </a:rPr>
              <a:t> </a:t>
            </a:r>
            <a:r>
              <a:rPr lang="en-US" sz="2000" dirty="0" err="1">
                <a:latin typeface="+mj-lt"/>
              </a:rPr>
              <a:t>sau</a:t>
            </a:r>
            <a:r>
              <a:rPr lang="en-US" sz="2000" dirty="0">
                <a:latin typeface="+mj-lt"/>
              </a:rPr>
              <a:t> </a:t>
            </a:r>
            <a:r>
              <a:rPr lang="en-US" sz="2000" dirty="0" err="1">
                <a:latin typeface="+mj-lt"/>
              </a:rPr>
              <a:t>chiar</a:t>
            </a:r>
            <a:r>
              <a:rPr lang="en-US" sz="2000" dirty="0">
                <a:latin typeface="+mj-lt"/>
              </a:rPr>
              <a:t> pot face </a:t>
            </a:r>
            <a:r>
              <a:rPr lang="en-US" sz="2000" dirty="0" err="1">
                <a:latin typeface="+mj-lt"/>
              </a:rPr>
              <a:t>acest</a:t>
            </a:r>
            <a:r>
              <a:rPr lang="en-US" sz="2000" dirty="0">
                <a:latin typeface="+mj-lt"/>
              </a:rPr>
              <a:t> </a:t>
            </a:r>
            <a:r>
              <a:rPr lang="en-US" sz="2000" dirty="0" err="1">
                <a:latin typeface="+mj-lt"/>
              </a:rPr>
              <a:t>lucru</a:t>
            </a:r>
            <a:r>
              <a:rPr lang="en-US" sz="2000" dirty="0">
                <a:latin typeface="+mj-lt"/>
              </a:rPr>
              <a:t> </a:t>
            </a:r>
            <a:r>
              <a:rPr lang="en-US" sz="2000" dirty="0" err="1">
                <a:latin typeface="+mj-lt"/>
              </a:rPr>
              <a:t>imposibil</a:t>
            </a:r>
            <a:r>
              <a:rPr lang="en-US" sz="2000" dirty="0">
                <a:latin typeface="+mj-lt"/>
              </a:rPr>
              <a:t>?</a:t>
            </a:r>
          </a:p>
          <a:p>
            <a:pPr algn="just">
              <a:lnSpc>
                <a:spcPct val="150000"/>
              </a:lnSpc>
            </a:pPr>
            <a:r>
              <a:rPr lang="en-US" sz="2000" dirty="0">
                <a:latin typeface="+mj-lt"/>
              </a:rPr>
              <a:t> </a:t>
            </a:r>
            <a:r>
              <a:rPr lang="en-US" sz="2000" dirty="0" smtClean="0">
                <a:latin typeface="+mj-lt"/>
              </a:rPr>
              <a:t>Ce </a:t>
            </a:r>
            <a:r>
              <a:rPr lang="en-US" sz="2000" dirty="0" err="1">
                <a:latin typeface="+mj-lt"/>
              </a:rPr>
              <a:t>rol</a:t>
            </a:r>
            <a:r>
              <a:rPr lang="en-US" sz="2000" dirty="0">
                <a:latin typeface="+mj-lt"/>
              </a:rPr>
              <a:t> </a:t>
            </a:r>
            <a:r>
              <a:rPr lang="en-US" sz="2000" dirty="0" err="1">
                <a:latin typeface="+mj-lt"/>
              </a:rPr>
              <a:t>trebuie</a:t>
            </a:r>
            <a:r>
              <a:rPr lang="en-US" sz="2000" dirty="0">
                <a:latin typeface="+mj-lt"/>
              </a:rPr>
              <a:t> </a:t>
            </a:r>
            <a:r>
              <a:rPr lang="en-US" sz="2000" dirty="0" err="1">
                <a:latin typeface="+mj-lt"/>
              </a:rPr>
              <a:t>să</a:t>
            </a:r>
            <a:r>
              <a:rPr lang="en-US" sz="2000" dirty="0">
                <a:latin typeface="+mj-lt"/>
              </a:rPr>
              <a:t> </a:t>
            </a:r>
            <a:r>
              <a:rPr lang="en-US" sz="2000" dirty="0" err="1">
                <a:latin typeface="+mj-lt"/>
              </a:rPr>
              <a:t>joace</a:t>
            </a:r>
            <a:r>
              <a:rPr lang="en-US" sz="2000" dirty="0">
                <a:latin typeface="+mj-lt"/>
              </a:rPr>
              <a:t> </a:t>
            </a:r>
            <a:r>
              <a:rPr lang="en-US" sz="2000" dirty="0" err="1">
                <a:latin typeface="+mj-lt"/>
              </a:rPr>
              <a:t>profesorii</a:t>
            </a:r>
            <a:r>
              <a:rPr lang="en-US" sz="2000" dirty="0">
                <a:latin typeface="+mj-lt"/>
              </a:rPr>
              <a:t> </a:t>
            </a:r>
            <a:r>
              <a:rPr lang="en-US" sz="2000" dirty="0" err="1">
                <a:latin typeface="+mj-lt"/>
              </a:rPr>
              <a:t>înșiși</a:t>
            </a:r>
            <a:r>
              <a:rPr lang="en-US" sz="2000" dirty="0">
                <a:latin typeface="+mj-lt"/>
              </a:rPr>
              <a:t> </a:t>
            </a:r>
            <a:r>
              <a:rPr lang="en-US" sz="2000" dirty="0" err="1">
                <a:latin typeface="+mj-lt"/>
              </a:rPr>
              <a:t>în</a:t>
            </a:r>
            <a:r>
              <a:rPr lang="en-US" sz="2000" dirty="0">
                <a:latin typeface="+mj-lt"/>
              </a:rPr>
              <a:t> </a:t>
            </a:r>
            <a:r>
              <a:rPr lang="en-US" sz="2000" dirty="0" err="1">
                <a:latin typeface="+mj-lt"/>
              </a:rPr>
              <a:t>această</a:t>
            </a:r>
            <a:r>
              <a:rPr lang="en-US" sz="2000" dirty="0">
                <a:latin typeface="+mj-lt"/>
              </a:rPr>
              <a:t> </a:t>
            </a:r>
            <a:r>
              <a:rPr lang="en-US" sz="2000" dirty="0" err="1">
                <a:latin typeface="+mj-lt"/>
              </a:rPr>
              <a:t>privință</a:t>
            </a:r>
            <a:r>
              <a:rPr lang="en-US" sz="2000" dirty="0">
                <a:latin typeface="+mj-lt"/>
              </a:rPr>
              <a:t>? Cum </a:t>
            </a:r>
            <a:r>
              <a:rPr lang="en-US" sz="2000" dirty="0" err="1">
                <a:latin typeface="+mj-lt"/>
              </a:rPr>
              <a:t>sunt</a:t>
            </a:r>
            <a:r>
              <a:rPr lang="en-US" sz="2000" dirty="0">
                <a:latin typeface="+mj-lt"/>
              </a:rPr>
              <a:t> </a:t>
            </a:r>
            <a:r>
              <a:rPr lang="en-US" sz="2000" dirty="0" err="1">
                <a:latin typeface="+mj-lt"/>
              </a:rPr>
              <a:t>ei</a:t>
            </a:r>
            <a:r>
              <a:rPr lang="en-US" sz="2000" dirty="0">
                <a:latin typeface="+mj-lt"/>
              </a:rPr>
              <a:t> </a:t>
            </a:r>
            <a:r>
              <a:rPr lang="en-US" sz="2000" dirty="0" err="1">
                <a:latin typeface="+mj-lt"/>
              </a:rPr>
              <a:t>pregătiți</a:t>
            </a:r>
            <a:r>
              <a:rPr lang="en-US" sz="2000" dirty="0">
                <a:latin typeface="+mj-lt"/>
              </a:rPr>
              <a:t> </a:t>
            </a:r>
            <a:r>
              <a:rPr lang="en-US" sz="2000" dirty="0" err="1">
                <a:latin typeface="+mj-lt"/>
              </a:rPr>
              <a:t>pentru</a:t>
            </a:r>
            <a:r>
              <a:rPr lang="en-US" sz="2000" dirty="0">
                <a:latin typeface="+mj-lt"/>
              </a:rPr>
              <a:t> </a:t>
            </a:r>
            <a:r>
              <a:rPr lang="en-US" sz="2000" dirty="0" err="1">
                <a:latin typeface="+mj-lt"/>
              </a:rPr>
              <a:t>asta</a:t>
            </a:r>
            <a:r>
              <a:rPr lang="en-US" sz="2000" dirty="0">
                <a:latin typeface="+mj-lt"/>
              </a:rPr>
              <a:t>?</a:t>
            </a:r>
          </a:p>
          <a:p>
            <a:pPr algn="just">
              <a:lnSpc>
                <a:spcPct val="150000"/>
              </a:lnSpc>
            </a:pPr>
            <a:r>
              <a:rPr lang="en-US" sz="2000" dirty="0">
                <a:latin typeface="+mj-lt"/>
              </a:rPr>
              <a:t> </a:t>
            </a:r>
            <a:r>
              <a:rPr lang="en-US" sz="2000" dirty="0" smtClean="0">
                <a:latin typeface="+mj-lt"/>
              </a:rPr>
              <a:t>Cum </a:t>
            </a:r>
            <a:r>
              <a:rPr lang="en-US" sz="2000" dirty="0">
                <a:latin typeface="+mj-lt"/>
              </a:rPr>
              <a:t>pot </a:t>
            </a:r>
            <a:r>
              <a:rPr lang="en-US" sz="2000" dirty="0" err="1">
                <a:latin typeface="+mj-lt"/>
              </a:rPr>
              <a:t>școlile</a:t>
            </a:r>
            <a:r>
              <a:rPr lang="en-US" sz="2000" dirty="0">
                <a:latin typeface="+mj-lt"/>
              </a:rPr>
              <a:t> </a:t>
            </a:r>
            <a:r>
              <a:rPr lang="en-US" sz="2000" dirty="0" err="1">
                <a:latin typeface="+mj-lt"/>
              </a:rPr>
              <a:t>și</a:t>
            </a:r>
            <a:r>
              <a:rPr lang="en-US" sz="2000" dirty="0">
                <a:latin typeface="+mj-lt"/>
              </a:rPr>
              <a:t> </a:t>
            </a:r>
            <a:r>
              <a:rPr lang="en-US" sz="2000" dirty="0" err="1">
                <a:latin typeface="+mj-lt"/>
              </a:rPr>
              <a:t>profesorii</a:t>
            </a:r>
            <a:r>
              <a:rPr lang="en-US" sz="2000" dirty="0">
                <a:latin typeface="+mj-lt"/>
              </a:rPr>
              <a:t> </a:t>
            </a:r>
            <a:r>
              <a:rPr lang="en-US" sz="2000" dirty="0" err="1">
                <a:latin typeface="+mj-lt"/>
              </a:rPr>
              <a:t>să</a:t>
            </a:r>
            <a:r>
              <a:rPr lang="en-US" sz="2000" dirty="0">
                <a:latin typeface="+mj-lt"/>
              </a:rPr>
              <a:t> </a:t>
            </a:r>
            <a:r>
              <a:rPr lang="en-US" sz="2000" dirty="0" err="1">
                <a:latin typeface="+mj-lt"/>
              </a:rPr>
              <a:t>creeze</a:t>
            </a:r>
            <a:r>
              <a:rPr lang="en-US" sz="2000" dirty="0">
                <a:latin typeface="+mj-lt"/>
              </a:rPr>
              <a:t> </a:t>
            </a:r>
            <a:r>
              <a:rPr lang="en-US" sz="2000" dirty="0" err="1">
                <a:latin typeface="+mj-lt"/>
              </a:rPr>
              <a:t>medii</a:t>
            </a:r>
            <a:r>
              <a:rPr lang="en-US" sz="2000" dirty="0">
                <a:latin typeface="+mj-lt"/>
              </a:rPr>
              <a:t> </a:t>
            </a:r>
            <a:r>
              <a:rPr lang="en-US" sz="2000" dirty="0" err="1">
                <a:latin typeface="+mj-lt"/>
              </a:rPr>
              <a:t>primitoare</a:t>
            </a:r>
            <a:r>
              <a:rPr lang="en-US" sz="2000" dirty="0">
                <a:latin typeface="+mj-lt"/>
              </a:rPr>
              <a:t> </a:t>
            </a:r>
            <a:r>
              <a:rPr lang="en-US" sz="2000" dirty="0" err="1">
                <a:latin typeface="+mj-lt"/>
              </a:rPr>
              <a:t>și</a:t>
            </a:r>
            <a:r>
              <a:rPr lang="en-US" sz="2000" dirty="0">
                <a:latin typeface="+mj-lt"/>
              </a:rPr>
              <a:t> concentrate care </a:t>
            </a:r>
            <a:r>
              <a:rPr lang="en-US" sz="2000" dirty="0" err="1">
                <a:latin typeface="+mj-lt"/>
              </a:rPr>
              <a:t>să</a:t>
            </a:r>
            <a:r>
              <a:rPr lang="en-US" sz="2000" dirty="0">
                <a:latin typeface="+mj-lt"/>
              </a:rPr>
              <a:t> </a:t>
            </a:r>
            <a:r>
              <a:rPr lang="en-US" sz="2000" dirty="0" err="1">
                <a:latin typeface="+mj-lt"/>
              </a:rPr>
              <a:t>includă</a:t>
            </a:r>
            <a:r>
              <a:rPr lang="en-US" sz="2000" dirty="0">
                <a:latin typeface="+mj-lt"/>
              </a:rPr>
              <a:t>, </a:t>
            </a:r>
            <a:r>
              <a:rPr lang="en-US" sz="2000" dirty="0" err="1">
                <a:latin typeface="+mj-lt"/>
              </a:rPr>
              <a:t>să</a:t>
            </a:r>
            <a:r>
              <a:rPr lang="en-US" sz="2000" dirty="0">
                <a:latin typeface="+mj-lt"/>
              </a:rPr>
              <a:t> </a:t>
            </a:r>
            <a:r>
              <a:rPr lang="en-US" sz="2000" dirty="0" err="1">
                <a:latin typeface="+mj-lt"/>
              </a:rPr>
              <a:t>motiveze</a:t>
            </a:r>
            <a:r>
              <a:rPr lang="en-US" sz="2000" dirty="0">
                <a:latin typeface="+mj-lt"/>
              </a:rPr>
              <a:t> </a:t>
            </a:r>
            <a:r>
              <a:rPr lang="en-US" sz="2000" dirty="0" err="1">
                <a:latin typeface="+mj-lt"/>
              </a:rPr>
              <a:t>și</a:t>
            </a:r>
            <a:r>
              <a:rPr lang="en-US" sz="2000" dirty="0">
                <a:latin typeface="+mj-lt"/>
              </a:rPr>
              <a:t> </a:t>
            </a:r>
            <a:r>
              <a:rPr lang="en-US" sz="2000" dirty="0" err="1">
                <a:latin typeface="+mj-lt"/>
              </a:rPr>
              <a:t>să</a:t>
            </a:r>
            <a:r>
              <a:rPr lang="en-US" sz="2000" dirty="0">
                <a:latin typeface="+mj-lt"/>
              </a:rPr>
              <a:t> </a:t>
            </a:r>
            <a:r>
              <a:rPr lang="en-US" sz="2000" dirty="0" err="1">
                <a:latin typeface="+mj-lt"/>
              </a:rPr>
              <a:t>provoace</a:t>
            </a:r>
            <a:r>
              <a:rPr lang="en-US" sz="2000" dirty="0">
                <a:latin typeface="+mj-lt"/>
              </a:rPr>
              <a:t> </a:t>
            </a:r>
            <a:r>
              <a:rPr lang="en-US" sz="2000" dirty="0" err="1">
                <a:latin typeface="+mj-lt"/>
              </a:rPr>
              <a:t>toți</a:t>
            </a:r>
            <a:r>
              <a:rPr lang="en-US" sz="2000" dirty="0">
                <a:latin typeface="+mj-lt"/>
              </a:rPr>
              <a:t> </a:t>
            </a:r>
            <a:r>
              <a:rPr lang="en-US" sz="2000" dirty="0" err="1">
                <a:latin typeface="+mj-lt"/>
              </a:rPr>
              <a:t>elevii</a:t>
            </a:r>
            <a:r>
              <a:rPr lang="en-US" sz="2000" dirty="0">
                <a:latin typeface="+mj-lt"/>
              </a:rPr>
              <a:t>?</a:t>
            </a: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80057" y="1870434"/>
            <a:ext cx="514119" cy="447406"/>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76338" y="2317840"/>
            <a:ext cx="514119" cy="447406"/>
          </a:xfrm>
          <a:prstGeom prst="rect">
            <a:avLst/>
          </a:prstGeom>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53016" y="3241497"/>
            <a:ext cx="514119" cy="447406"/>
          </a:xfrm>
          <a:prstGeom prst="rect">
            <a:avLst/>
          </a:prstGeom>
        </p:spPr>
      </p:pic>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53015" y="3688903"/>
            <a:ext cx="514119" cy="447406"/>
          </a:xfrm>
          <a:prstGeom prst="rect">
            <a:avLst/>
          </a:prstGeom>
        </p:spPr>
      </p:pic>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53014" y="4201261"/>
            <a:ext cx="514119" cy="447406"/>
          </a:xfrm>
          <a:prstGeom prst="rect">
            <a:avLst/>
          </a:prstGeom>
        </p:spPr>
      </p:pic>
    </p:spTree>
    <p:extLst>
      <p:ext uri="{BB962C8B-B14F-4D97-AF65-F5344CB8AC3E}">
        <p14:creationId xmlns:p14="http://schemas.microsoft.com/office/powerpoint/2010/main" val="299240446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286598" y="2456275"/>
            <a:ext cx="6790133" cy="2893059"/>
          </a:xfrm>
          <a:prstGeom prst="rect">
            <a:avLst/>
          </a:prstGeom>
          <a:noFill/>
          <a:ln>
            <a:noFill/>
          </a:ln>
        </p:spPr>
        <p:txBody>
          <a:bodyPr spcFirstLastPara="1" wrap="square" lIns="91425" tIns="45700" rIns="91425" bIns="45700" anchor="t" anchorCtr="0">
            <a:spAutoFit/>
          </a:bodyPr>
          <a:lstStyle/>
          <a:p>
            <a:pPr marL="520700" indent="-342900">
              <a:buClr>
                <a:srgbClr val="EC7320"/>
              </a:buClr>
              <a:buSzPts val="2800"/>
              <a:buFont typeface="Wingdings" panose="05000000000000000000" pitchFamily="2" charset="2"/>
              <a:buChar char="v"/>
            </a:pPr>
            <a:r>
              <a:rPr lang="en-US" sz="2400" dirty="0" err="1" smtClean="0">
                <a:latin typeface="+mj-lt"/>
                <a:sym typeface="Helvetica Neue"/>
              </a:rPr>
              <a:t>Competen</a:t>
            </a:r>
            <a:r>
              <a:rPr lang="ro-RO" sz="2400" dirty="0" smtClean="0">
                <a:latin typeface="+mj-lt"/>
                <a:sym typeface="Helvetica Neue"/>
              </a:rPr>
              <a:t>țe cheie</a:t>
            </a:r>
            <a:endParaRPr lang="en-US" sz="2400" dirty="0">
              <a:latin typeface="+mj-lt"/>
              <a:sym typeface="Helvetica Neue"/>
            </a:endParaRPr>
          </a:p>
          <a:p>
            <a:pPr marL="520700" indent="-342900">
              <a:buClr>
                <a:srgbClr val="EC7320"/>
              </a:buClr>
              <a:buSzPts val="2800"/>
              <a:buFont typeface="Wingdings" panose="05000000000000000000" pitchFamily="2" charset="2"/>
              <a:buChar char="v"/>
            </a:pPr>
            <a:r>
              <a:rPr lang="ro-RO" sz="2400" dirty="0" smtClean="0">
                <a:latin typeface="+mj-lt"/>
                <a:sym typeface="Helvetica Neue"/>
              </a:rPr>
              <a:t>Competenţele</a:t>
            </a:r>
            <a:r>
              <a:rPr lang="en-US" sz="2400" dirty="0" smtClean="0">
                <a:latin typeface="+mj-lt"/>
                <a:sym typeface="Helvetica Neue"/>
              </a:rPr>
              <a:t> </a:t>
            </a:r>
            <a:r>
              <a:rPr lang="ro-RO" sz="2400" dirty="0" smtClean="0">
                <a:latin typeface="+mj-lt"/>
                <a:sym typeface="Helvetica Neue"/>
              </a:rPr>
              <a:t>S</a:t>
            </a:r>
            <a:r>
              <a:rPr lang="en-US" sz="2400" dirty="0" err="1" smtClean="0">
                <a:latin typeface="+mj-lt"/>
                <a:sym typeface="Helvetica Neue"/>
              </a:rPr>
              <a:t>ecolului</a:t>
            </a:r>
            <a:r>
              <a:rPr lang="en-US" sz="2400" dirty="0" smtClean="0">
                <a:latin typeface="+mj-lt"/>
                <a:sym typeface="Helvetica Neue"/>
              </a:rPr>
              <a:t> </a:t>
            </a:r>
            <a:r>
              <a:rPr lang="ro-RO" sz="2400" dirty="0" smtClean="0">
                <a:latin typeface="+mj-lt"/>
                <a:sym typeface="Helvetica Neue"/>
              </a:rPr>
              <a:t>XXI</a:t>
            </a:r>
          </a:p>
          <a:p>
            <a:pPr marL="520700" indent="-342900">
              <a:buClr>
                <a:srgbClr val="EC7320"/>
              </a:buClr>
              <a:buSzPts val="2800"/>
              <a:buFont typeface="Wingdings" panose="05000000000000000000" pitchFamily="2" charset="2"/>
              <a:buChar char="v"/>
            </a:pPr>
            <a:r>
              <a:rPr lang="en-US" sz="2400" dirty="0" err="1" smtClean="0">
                <a:latin typeface="+mj-lt"/>
              </a:rPr>
              <a:t>Educa</a:t>
            </a:r>
            <a:r>
              <a:rPr lang="ro-RO" sz="2400" dirty="0" smtClean="0">
                <a:latin typeface="+mj-lt"/>
              </a:rPr>
              <a:t>ția Incluzivă</a:t>
            </a:r>
            <a:endParaRPr lang="en-US" sz="2400" dirty="0">
              <a:latin typeface="+mj-lt"/>
            </a:endParaRPr>
          </a:p>
          <a:p>
            <a:pPr marL="914400" lvl="0" indent="-342900">
              <a:buClr>
                <a:srgbClr val="EC7320"/>
              </a:buClr>
              <a:buSzPts val="2800"/>
              <a:buFont typeface="Courier New" panose="02070309020205020404" pitchFamily="49" charset="0"/>
              <a:buChar char="o"/>
            </a:pPr>
            <a:r>
              <a:rPr lang="en-US" sz="2200" dirty="0" err="1" smtClean="0">
                <a:latin typeface="+mj-lt"/>
              </a:rPr>
              <a:t>Princip</a:t>
            </a:r>
            <a:r>
              <a:rPr lang="ro-RO" sz="2200" dirty="0" smtClean="0">
                <a:latin typeface="+mj-lt"/>
              </a:rPr>
              <a:t>iile Educației Incluzive</a:t>
            </a:r>
            <a:endParaRPr lang="en-US" sz="2200" dirty="0" smtClean="0">
              <a:latin typeface="+mj-lt"/>
            </a:endParaRPr>
          </a:p>
          <a:p>
            <a:pPr marL="914400" lvl="0" indent="-342900">
              <a:buClr>
                <a:srgbClr val="EC7320"/>
              </a:buClr>
              <a:buSzPts val="2800"/>
              <a:buFont typeface="Courier New" panose="02070309020205020404" pitchFamily="49" charset="0"/>
              <a:buChar char="o"/>
            </a:pPr>
            <a:r>
              <a:rPr lang="en-US" sz="2200" dirty="0" err="1" smtClean="0">
                <a:latin typeface="+mj-lt"/>
              </a:rPr>
              <a:t>Justi</a:t>
            </a:r>
            <a:r>
              <a:rPr lang="ro-RO" sz="2200" dirty="0" smtClean="0">
                <a:latin typeface="+mj-lt"/>
              </a:rPr>
              <a:t>ficări pentru</a:t>
            </a:r>
            <a:r>
              <a:rPr lang="en-US" sz="2200" dirty="0" smtClean="0">
                <a:latin typeface="+mj-lt"/>
              </a:rPr>
              <a:t> </a:t>
            </a:r>
            <a:r>
              <a:rPr lang="ro-RO" sz="2200" dirty="0" smtClean="0"/>
              <a:t>Educație Incluzivă</a:t>
            </a:r>
            <a:endParaRPr lang="en-US" sz="2200" dirty="0">
              <a:latin typeface="+mj-lt"/>
            </a:endParaRPr>
          </a:p>
          <a:p>
            <a:pPr marL="914400" indent="-342900">
              <a:buClr>
                <a:srgbClr val="EC7320"/>
              </a:buClr>
              <a:buSzPts val="2800"/>
              <a:buFont typeface="Courier New" panose="02070309020205020404" pitchFamily="49" charset="0"/>
              <a:buChar char="o"/>
            </a:pPr>
            <a:r>
              <a:rPr lang="en-US" sz="2200" dirty="0" err="1" smtClean="0">
                <a:latin typeface="+mj-lt"/>
                <a:sym typeface="Helvetica Neue"/>
              </a:rPr>
              <a:t>Caracteristici</a:t>
            </a:r>
            <a:r>
              <a:rPr lang="ro-RO" sz="2200" dirty="0" smtClean="0">
                <a:latin typeface="+mj-lt"/>
                <a:sym typeface="Helvetica Neue"/>
              </a:rPr>
              <a:t>le</a:t>
            </a:r>
            <a:r>
              <a:rPr lang="en-US" sz="2200" dirty="0" smtClean="0">
                <a:latin typeface="+mj-lt"/>
                <a:sym typeface="Helvetica Neue"/>
              </a:rPr>
              <a:t> </a:t>
            </a:r>
            <a:r>
              <a:rPr lang="ro-RO" sz="2200" dirty="0"/>
              <a:t>Educației Incluzive </a:t>
            </a:r>
            <a:endParaRPr lang="ro-RO" sz="2200" dirty="0" smtClean="0"/>
          </a:p>
          <a:p>
            <a:pPr marL="914400" indent="-342900">
              <a:buClr>
                <a:srgbClr val="EC7320"/>
              </a:buClr>
              <a:buSzPts val="2800"/>
              <a:buFont typeface="Courier New" panose="02070309020205020404" pitchFamily="49" charset="0"/>
              <a:buChar char="o"/>
            </a:pPr>
            <a:r>
              <a:rPr lang="en-US" sz="2200" dirty="0" err="1" smtClean="0">
                <a:latin typeface="+mj-lt"/>
                <a:sym typeface="Helvetica Neue"/>
              </a:rPr>
              <a:t>Benefi</a:t>
            </a:r>
            <a:r>
              <a:rPr lang="ro-RO" sz="2200" dirty="0" smtClean="0">
                <a:latin typeface="+mj-lt"/>
                <a:sym typeface="Helvetica Neue"/>
              </a:rPr>
              <a:t>ciile</a:t>
            </a:r>
            <a:r>
              <a:rPr lang="en-US" sz="2200" dirty="0" smtClean="0">
                <a:latin typeface="+mj-lt"/>
                <a:sym typeface="Helvetica Neue"/>
              </a:rPr>
              <a:t> </a:t>
            </a:r>
            <a:r>
              <a:rPr lang="ro-RO" sz="2200" dirty="0"/>
              <a:t>Educației Incluzive </a:t>
            </a:r>
            <a:endParaRPr lang="ro-RO" sz="2200" dirty="0" smtClean="0"/>
          </a:p>
          <a:p>
            <a:pPr marL="914400" indent="-342900">
              <a:buClr>
                <a:srgbClr val="EC7320"/>
              </a:buClr>
              <a:buSzPts val="2800"/>
              <a:buFont typeface="Courier New" panose="02070309020205020404" pitchFamily="49" charset="0"/>
              <a:buChar char="o"/>
            </a:pPr>
            <a:r>
              <a:rPr lang="ro-RO" sz="2200" dirty="0" smtClean="0">
                <a:latin typeface="+mj-lt"/>
                <a:sym typeface="Helvetica Neue"/>
              </a:rPr>
              <a:t>Școli </a:t>
            </a:r>
            <a:r>
              <a:rPr lang="en-US" sz="2200" dirty="0" err="1" smtClean="0">
                <a:latin typeface="+mj-lt"/>
                <a:sym typeface="Helvetica Neue"/>
              </a:rPr>
              <a:t>Inclu</a:t>
            </a:r>
            <a:r>
              <a:rPr lang="ro-RO" sz="2200" dirty="0" smtClean="0">
                <a:latin typeface="+mj-lt"/>
                <a:sym typeface="Helvetica Neue"/>
              </a:rPr>
              <a:t>zive</a:t>
            </a:r>
            <a:endParaRPr sz="2200" dirty="0">
              <a:latin typeface="+mj-lt"/>
              <a:sym typeface="Helvetica Neue"/>
            </a:endParaRPr>
          </a:p>
        </p:txBody>
      </p:sp>
      <p:sp>
        <p:nvSpPr>
          <p:cNvPr id="51" name="Google Shape;51;p3"/>
          <p:cNvSpPr txBox="1"/>
          <p:nvPr/>
        </p:nvSpPr>
        <p:spPr>
          <a:xfrm>
            <a:off x="2920011" y="469210"/>
            <a:ext cx="8686946" cy="83978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4800"/>
              <a:buFont typeface="Arial"/>
              <a:buNone/>
            </a:pPr>
            <a:r>
              <a:rPr lang="en-GB" sz="4800" b="1" dirty="0" err="1" smtClean="0">
                <a:solidFill>
                  <a:schemeClr val="accent2">
                    <a:lumMod val="75000"/>
                  </a:schemeClr>
                </a:solidFill>
                <a:latin typeface="Helvetica Neue"/>
                <a:ea typeface="Helvetica Neue"/>
                <a:cs typeface="Helvetica Neue"/>
                <a:sym typeface="Helvetica Neue"/>
              </a:rPr>
              <a:t>Obiective</a:t>
            </a:r>
            <a:endParaRPr lang="en-GB" sz="4800" b="1" i="0" u="none" strike="noStrike" cap="none" dirty="0">
              <a:solidFill>
                <a:schemeClr val="accent2">
                  <a:lumMod val="75000"/>
                </a:schemeClr>
              </a:solidFill>
              <a:latin typeface="Helvetica Neue"/>
              <a:ea typeface="Helvetica Neue"/>
              <a:cs typeface="Helvetica Neue"/>
              <a:sym typeface="Helvetica Neue"/>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962" y="1308997"/>
            <a:ext cx="4041076" cy="4233508"/>
          </a:xfrm>
          <a:prstGeom prst="rect">
            <a:avLst/>
          </a:prstGeom>
        </p:spPr>
      </p:pic>
    </p:spTree>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g10c4d38af33_0_12"/>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r>
              <a:rPr lang="en-US" sz="2800" dirty="0">
                <a:solidFill>
                  <a:srgbClr val="00B0F0"/>
                </a:solidFill>
                <a:latin typeface="+mj-lt"/>
              </a:rPr>
              <a:t>DISCUȚII/ACTIVITĂȚI DE GRUP</a:t>
            </a:r>
          </a:p>
        </p:txBody>
      </p:sp>
      <p:sp>
        <p:nvSpPr>
          <p:cNvPr id="3" name="Rectangle 2"/>
          <p:cNvSpPr/>
          <p:nvPr/>
        </p:nvSpPr>
        <p:spPr>
          <a:xfrm>
            <a:off x="540884" y="1727705"/>
            <a:ext cx="11291456" cy="3785652"/>
          </a:xfrm>
          <a:prstGeom prst="rect">
            <a:avLst/>
          </a:prstGeom>
        </p:spPr>
        <p:txBody>
          <a:bodyPr wrap="square">
            <a:spAutoFit/>
          </a:bodyPr>
          <a:lstStyle/>
          <a:p>
            <a:pPr algn="just">
              <a:lnSpc>
                <a:spcPct val="150000"/>
              </a:lnSpc>
            </a:pPr>
            <a:r>
              <a:rPr lang="en-US" sz="2000" dirty="0">
                <a:latin typeface="+mj-lt"/>
              </a:rPr>
              <a:t> </a:t>
            </a:r>
            <a:r>
              <a:rPr lang="en-US" sz="2000" dirty="0" smtClean="0">
                <a:latin typeface="+mj-lt"/>
              </a:rPr>
              <a:t>Ce </a:t>
            </a:r>
            <a:r>
              <a:rPr lang="en-US" sz="2000" dirty="0" err="1">
                <a:latin typeface="+mj-lt"/>
              </a:rPr>
              <a:t>înseamnă</a:t>
            </a:r>
            <a:r>
              <a:rPr lang="en-US" sz="2000" dirty="0">
                <a:latin typeface="+mj-lt"/>
              </a:rPr>
              <a:t> </a:t>
            </a:r>
            <a:r>
              <a:rPr lang="en-US" sz="2000" dirty="0" err="1">
                <a:latin typeface="+mj-lt"/>
              </a:rPr>
              <a:t>pentru</a:t>
            </a:r>
            <a:r>
              <a:rPr lang="en-US" sz="2000" dirty="0">
                <a:latin typeface="+mj-lt"/>
              </a:rPr>
              <a:t> </a:t>
            </a:r>
            <a:r>
              <a:rPr lang="en-US" sz="2000" dirty="0" err="1" smtClean="0">
                <a:latin typeface="+mj-lt"/>
              </a:rPr>
              <a:t>dumneavoa</a:t>
            </a:r>
            <a:r>
              <a:rPr lang="ro-RO" sz="2000" dirty="0" smtClean="0">
                <a:latin typeface="+mj-lt"/>
              </a:rPr>
              <a:t>stră</a:t>
            </a:r>
            <a:r>
              <a:rPr lang="en-US" sz="2000" dirty="0" smtClean="0">
                <a:latin typeface="+mj-lt"/>
              </a:rPr>
              <a:t> </a:t>
            </a:r>
            <a:r>
              <a:rPr lang="en-US" sz="2000" dirty="0" err="1">
                <a:latin typeface="+mj-lt"/>
              </a:rPr>
              <a:t>predarea</a:t>
            </a:r>
            <a:r>
              <a:rPr lang="en-US" sz="2000" dirty="0">
                <a:latin typeface="+mj-lt"/>
              </a:rPr>
              <a:t> </a:t>
            </a:r>
            <a:r>
              <a:rPr lang="en-US" sz="2000" dirty="0" err="1">
                <a:latin typeface="+mj-lt"/>
              </a:rPr>
              <a:t>incluzivă</a:t>
            </a:r>
            <a:r>
              <a:rPr lang="en-US" sz="2000" dirty="0">
                <a:latin typeface="+mj-lt"/>
              </a:rPr>
              <a:t>? </a:t>
            </a:r>
            <a:r>
              <a:rPr lang="en-US" sz="2000" dirty="0" err="1">
                <a:latin typeface="+mj-lt"/>
              </a:rPr>
              <a:t>Urmăriți</a:t>
            </a:r>
            <a:r>
              <a:rPr lang="en-US" sz="2000" dirty="0">
                <a:latin typeface="+mj-lt"/>
              </a:rPr>
              <a:t> </a:t>
            </a:r>
            <a:r>
              <a:rPr lang="en-US" sz="2000" dirty="0" err="1">
                <a:latin typeface="+mj-lt"/>
              </a:rPr>
              <a:t>și</a:t>
            </a:r>
            <a:r>
              <a:rPr lang="en-US" sz="2000" dirty="0">
                <a:latin typeface="+mj-lt"/>
              </a:rPr>
              <a:t> </a:t>
            </a:r>
            <a:r>
              <a:rPr lang="en-US" sz="2000" dirty="0" err="1">
                <a:latin typeface="+mj-lt"/>
              </a:rPr>
              <a:t>discutați</a:t>
            </a:r>
            <a:r>
              <a:rPr lang="en-US" sz="2000" dirty="0">
                <a:latin typeface="+mj-lt"/>
              </a:rPr>
              <a:t>: </a:t>
            </a:r>
            <a:r>
              <a:rPr lang="en-US" sz="2000" dirty="0">
                <a:latin typeface="+mj-lt"/>
                <a:hlinkClick r:id="rId3"/>
              </a:rPr>
              <a:t>https://www.youtube.com/watch?v=-</a:t>
            </a:r>
            <a:r>
              <a:rPr lang="en-US" sz="2000" dirty="0" smtClean="0">
                <a:latin typeface="+mj-lt"/>
                <a:hlinkClick r:id="rId3"/>
              </a:rPr>
              <a:t>akUss3uj0M</a:t>
            </a:r>
            <a:r>
              <a:rPr lang="ro-RO" sz="2000" dirty="0" smtClean="0">
                <a:latin typeface="+mj-lt"/>
              </a:rPr>
              <a:t> </a:t>
            </a:r>
            <a:endParaRPr lang="en-US" sz="2000" dirty="0">
              <a:latin typeface="+mj-lt"/>
            </a:endParaRPr>
          </a:p>
          <a:p>
            <a:pPr algn="just">
              <a:lnSpc>
                <a:spcPct val="150000"/>
              </a:lnSpc>
            </a:pPr>
            <a:r>
              <a:rPr lang="en-US" sz="2000" dirty="0">
                <a:latin typeface="+mj-lt"/>
              </a:rPr>
              <a:t> </a:t>
            </a:r>
            <a:r>
              <a:rPr lang="en-US" sz="2000" dirty="0" err="1" smtClean="0">
                <a:latin typeface="+mj-lt"/>
              </a:rPr>
              <a:t>Cât</a:t>
            </a:r>
            <a:r>
              <a:rPr lang="en-US" sz="2000" dirty="0" smtClean="0">
                <a:latin typeface="+mj-lt"/>
              </a:rPr>
              <a:t> </a:t>
            </a:r>
            <a:r>
              <a:rPr lang="en-US" sz="2000" dirty="0">
                <a:latin typeface="+mj-lt"/>
              </a:rPr>
              <a:t>de </a:t>
            </a:r>
            <a:r>
              <a:rPr lang="en-US" sz="2000" dirty="0" err="1">
                <a:latin typeface="+mj-lt"/>
              </a:rPr>
              <a:t>departe</a:t>
            </a:r>
            <a:r>
              <a:rPr lang="en-US" sz="2000" dirty="0">
                <a:latin typeface="+mj-lt"/>
              </a:rPr>
              <a:t> </a:t>
            </a:r>
            <a:r>
              <a:rPr lang="en-US" sz="2000" dirty="0" err="1">
                <a:latin typeface="+mj-lt"/>
              </a:rPr>
              <a:t>sunteți</a:t>
            </a:r>
            <a:r>
              <a:rPr lang="en-US" sz="2000" dirty="0">
                <a:latin typeface="+mj-lt"/>
              </a:rPr>
              <a:t> de </a:t>
            </a:r>
            <a:r>
              <a:rPr lang="en-US" sz="2000" dirty="0" err="1">
                <a:latin typeface="+mj-lt"/>
              </a:rPr>
              <a:t>acord</a:t>
            </a:r>
            <a:r>
              <a:rPr lang="en-US" sz="2000" dirty="0">
                <a:latin typeface="+mj-lt"/>
              </a:rPr>
              <a:t> cu </a:t>
            </a:r>
            <a:r>
              <a:rPr lang="en-US" sz="2000" dirty="0" err="1">
                <a:latin typeface="+mj-lt"/>
              </a:rPr>
              <a:t>următoarea</a:t>
            </a:r>
            <a:r>
              <a:rPr lang="en-US" sz="2000" dirty="0">
                <a:latin typeface="+mj-lt"/>
              </a:rPr>
              <a:t> </a:t>
            </a:r>
            <a:r>
              <a:rPr lang="en-US" sz="2000" dirty="0" err="1">
                <a:latin typeface="+mj-lt"/>
              </a:rPr>
              <a:t>afirmație</a:t>
            </a:r>
            <a:r>
              <a:rPr lang="en-US" sz="2000" dirty="0">
                <a:latin typeface="+mj-lt"/>
              </a:rPr>
              <a:t>: "</a:t>
            </a:r>
            <a:r>
              <a:rPr lang="en-US" sz="2000" dirty="0" err="1">
                <a:latin typeface="+mj-lt"/>
              </a:rPr>
              <a:t>Predarea</a:t>
            </a:r>
            <a:r>
              <a:rPr lang="en-US" sz="2000" dirty="0">
                <a:latin typeface="+mj-lt"/>
              </a:rPr>
              <a:t> </a:t>
            </a:r>
            <a:r>
              <a:rPr lang="en-US" sz="2000" dirty="0" err="1">
                <a:latin typeface="+mj-lt"/>
              </a:rPr>
              <a:t>în</a:t>
            </a:r>
            <a:r>
              <a:rPr lang="en-US" sz="2000" dirty="0">
                <a:latin typeface="+mj-lt"/>
              </a:rPr>
              <a:t> </a:t>
            </a:r>
            <a:r>
              <a:rPr lang="en-US" sz="2000" dirty="0" err="1">
                <a:latin typeface="+mj-lt"/>
              </a:rPr>
              <a:t>sălile</a:t>
            </a:r>
            <a:r>
              <a:rPr lang="en-US" sz="2000" dirty="0">
                <a:latin typeface="+mj-lt"/>
              </a:rPr>
              <a:t> de </a:t>
            </a:r>
            <a:r>
              <a:rPr lang="en-US" sz="2000" dirty="0" err="1">
                <a:latin typeface="+mj-lt"/>
              </a:rPr>
              <a:t>clasă</a:t>
            </a:r>
            <a:r>
              <a:rPr lang="en-US" sz="2000" dirty="0">
                <a:latin typeface="+mj-lt"/>
              </a:rPr>
              <a:t> </a:t>
            </a:r>
            <a:r>
              <a:rPr lang="en-US" sz="2000" dirty="0" err="1">
                <a:latin typeface="+mj-lt"/>
              </a:rPr>
              <a:t>incluzive</a:t>
            </a:r>
            <a:r>
              <a:rPr lang="en-US" sz="2000" dirty="0">
                <a:latin typeface="+mj-lt"/>
              </a:rPr>
              <a:t> </a:t>
            </a:r>
            <a:r>
              <a:rPr lang="en-US" sz="2000" dirty="0" err="1">
                <a:latin typeface="+mj-lt"/>
              </a:rPr>
              <a:t>necesită</a:t>
            </a:r>
            <a:r>
              <a:rPr lang="en-US" sz="2000" dirty="0">
                <a:latin typeface="+mj-lt"/>
              </a:rPr>
              <a:t> ca </a:t>
            </a:r>
            <a:r>
              <a:rPr lang="en-US" sz="2000" dirty="0" err="1">
                <a:latin typeface="+mj-lt"/>
              </a:rPr>
              <a:t>profesorii</a:t>
            </a:r>
            <a:r>
              <a:rPr lang="en-US" sz="2000" dirty="0">
                <a:latin typeface="+mj-lt"/>
              </a:rPr>
              <a:t> </a:t>
            </a:r>
            <a:r>
              <a:rPr lang="en-US" sz="2000" dirty="0" err="1">
                <a:latin typeface="+mj-lt"/>
              </a:rPr>
              <a:t>să</a:t>
            </a:r>
            <a:r>
              <a:rPr lang="en-US" sz="2000" dirty="0">
                <a:latin typeface="+mj-lt"/>
              </a:rPr>
              <a:t> </a:t>
            </a:r>
            <a:r>
              <a:rPr lang="en-US" sz="2000" dirty="0" err="1">
                <a:latin typeface="+mj-lt"/>
              </a:rPr>
              <a:t>aibă</a:t>
            </a:r>
            <a:r>
              <a:rPr lang="en-US" sz="2000" dirty="0">
                <a:latin typeface="+mj-lt"/>
              </a:rPr>
              <a:t> 3H-uri: </a:t>
            </a:r>
            <a:r>
              <a:rPr lang="en-US" sz="2000" dirty="0" err="1">
                <a:latin typeface="+mj-lt"/>
              </a:rPr>
              <a:t>Inima</a:t>
            </a:r>
            <a:r>
              <a:rPr lang="en-US" sz="2000" dirty="0">
                <a:latin typeface="+mj-lt"/>
              </a:rPr>
              <a:t> (</a:t>
            </a:r>
            <a:r>
              <a:rPr lang="en-US" sz="2000" dirty="0" err="1">
                <a:latin typeface="+mj-lt"/>
              </a:rPr>
              <a:t>angajamentul</a:t>
            </a:r>
            <a:r>
              <a:rPr lang="en-US" sz="2000" dirty="0">
                <a:latin typeface="+mj-lt"/>
              </a:rPr>
              <a:t>), </a:t>
            </a:r>
            <a:r>
              <a:rPr lang="en-US" sz="2000" dirty="0" err="1">
                <a:latin typeface="+mj-lt"/>
              </a:rPr>
              <a:t>Capul</a:t>
            </a:r>
            <a:r>
              <a:rPr lang="en-US" sz="2000" dirty="0">
                <a:latin typeface="+mj-lt"/>
              </a:rPr>
              <a:t> (</a:t>
            </a:r>
            <a:r>
              <a:rPr lang="en-US" sz="2000" dirty="0" err="1">
                <a:latin typeface="+mj-lt"/>
              </a:rPr>
              <a:t>cunoștințe</a:t>
            </a:r>
            <a:r>
              <a:rPr lang="en-US" sz="2000" dirty="0">
                <a:latin typeface="+mj-lt"/>
              </a:rPr>
              <a:t> </a:t>
            </a:r>
            <a:r>
              <a:rPr lang="en-US" sz="2000" dirty="0" err="1">
                <a:latin typeface="+mj-lt"/>
              </a:rPr>
              <a:t>critice</a:t>
            </a:r>
            <a:r>
              <a:rPr lang="en-US" sz="2000" dirty="0">
                <a:latin typeface="+mj-lt"/>
              </a:rPr>
              <a:t>) </a:t>
            </a:r>
            <a:r>
              <a:rPr lang="en-US" sz="2000" dirty="0" err="1">
                <a:latin typeface="+mj-lt"/>
              </a:rPr>
              <a:t>și</a:t>
            </a:r>
            <a:r>
              <a:rPr lang="en-US" sz="2000" dirty="0">
                <a:latin typeface="+mj-lt"/>
              </a:rPr>
              <a:t> </a:t>
            </a:r>
            <a:r>
              <a:rPr lang="en-US" sz="2000" dirty="0" err="1">
                <a:latin typeface="+mj-lt"/>
              </a:rPr>
              <a:t>Mâinile</a:t>
            </a:r>
            <a:r>
              <a:rPr lang="en-US" sz="2000" dirty="0">
                <a:latin typeface="+mj-lt"/>
              </a:rPr>
              <a:t> (</a:t>
            </a:r>
            <a:r>
              <a:rPr lang="en-US" sz="2000" dirty="0" err="1">
                <a:latin typeface="+mj-lt"/>
              </a:rPr>
              <a:t>strategii</a:t>
            </a:r>
            <a:r>
              <a:rPr lang="en-US" sz="2000" dirty="0">
                <a:latin typeface="+mj-lt"/>
              </a:rPr>
              <a:t> practice)."</a:t>
            </a:r>
          </a:p>
          <a:p>
            <a:pPr algn="just">
              <a:lnSpc>
                <a:spcPct val="150000"/>
              </a:lnSpc>
            </a:pPr>
            <a:r>
              <a:rPr lang="en-US" sz="2000" dirty="0">
                <a:latin typeface="+mj-lt"/>
              </a:rPr>
              <a:t> </a:t>
            </a:r>
            <a:r>
              <a:rPr lang="en-US" sz="2000" dirty="0" smtClean="0">
                <a:latin typeface="+mj-lt"/>
              </a:rPr>
              <a:t>Cum </a:t>
            </a:r>
            <a:r>
              <a:rPr lang="en-US" sz="2000" dirty="0" err="1">
                <a:latin typeface="+mj-lt"/>
              </a:rPr>
              <a:t>arată</a:t>
            </a:r>
            <a:r>
              <a:rPr lang="en-US" sz="2000" dirty="0">
                <a:latin typeface="+mj-lt"/>
              </a:rPr>
              <a:t> un </a:t>
            </a:r>
            <a:r>
              <a:rPr lang="en-US" sz="2000" dirty="0" err="1">
                <a:latin typeface="+mj-lt"/>
              </a:rPr>
              <a:t>mediu</a:t>
            </a:r>
            <a:r>
              <a:rPr lang="en-US" sz="2000" dirty="0">
                <a:latin typeface="+mj-lt"/>
              </a:rPr>
              <a:t> democratic de </a:t>
            </a:r>
            <a:r>
              <a:rPr lang="en-US" sz="2000" dirty="0" err="1">
                <a:latin typeface="+mj-lt"/>
              </a:rPr>
              <a:t>învățare</a:t>
            </a:r>
            <a:r>
              <a:rPr lang="en-US" sz="2000" dirty="0">
                <a:latin typeface="+mj-lt"/>
              </a:rPr>
              <a:t>? Cum </a:t>
            </a:r>
            <a:r>
              <a:rPr lang="en-US" sz="2000" dirty="0" err="1">
                <a:latin typeface="+mj-lt"/>
              </a:rPr>
              <a:t>puteți</a:t>
            </a:r>
            <a:r>
              <a:rPr lang="en-US" sz="2000" dirty="0">
                <a:latin typeface="+mj-lt"/>
              </a:rPr>
              <a:t> </a:t>
            </a:r>
            <a:r>
              <a:rPr lang="en-US" sz="2000" dirty="0" err="1">
                <a:latin typeface="+mj-lt"/>
              </a:rPr>
              <a:t>construi</a:t>
            </a:r>
            <a:r>
              <a:rPr lang="en-US" sz="2000" dirty="0">
                <a:latin typeface="+mj-lt"/>
              </a:rPr>
              <a:t> un </a:t>
            </a:r>
            <a:r>
              <a:rPr lang="en-US" sz="2000" dirty="0" err="1">
                <a:latin typeface="+mj-lt"/>
              </a:rPr>
              <a:t>mediu</a:t>
            </a:r>
            <a:r>
              <a:rPr lang="en-US" sz="2000" dirty="0">
                <a:latin typeface="+mj-lt"/>
              </a:rPr>
              <a:t> democratic de </a:t>
            </a:r>
            <a:r>
              <a:rPr lang="en-US" sz="2000" dirty="0" err="1">
                <a:latin typeface="+mj-lt"/>
              </a:rPr>
              <a:t>învățare</a:t>
            </a:r>
            <a:r>
              <a:rPr lang="en-US" sz="2000" dirty="0">
                <a:latin typeface="+mj-lt"/>
              </a:rPr>
              <a:t> </a:t>
            </a:r>
            <a:r>
              <a:rPr lang="en-US" sz="2000" dirty="0" err="1">
                <a:latin typeface="+mj-lt"/>
              </a:rPr>
              <a:t>incluziv</a:t>
            </a:r>
            <a:r>
              <a:rPr lang="en-US" sz="2000" dirty="0">
                <a:latin typeface="+mj-lt"/>
              </a:rPr>
              <a:t>?</a:t>
            </a:r>
          </a:p>
          <a:p>
            <a:pPr algn="just">
              <a:lnSpc>
                <a:spcPct val="150000"/>
              </a:lnSpc>
            </a:pPr>
            <a:r>
              <a:rPr lang="en-US" sz="2000" dirty="0">
                <a:latin typeface="+mj-lt"/>
              </a:rPr>
              <a:t> </a:t>
            </a:r>
            <a:r>
              <a:rPr lang="en-US" sz="2000" dirty="0" smtClean="0">
                <a:latin typeface="+mj-lt"/>
              </a:rPr>
              <a:t>Ce </a:t>
            </a:r>
            <a:r>
              <a:rPr lang="en-US" sz="2000" dirty="0" err="1">
                <a:latin typeface="+mj-lt"/>
              </a:rPr>
              <a:t>strategii</a:t>
            </a:r>
            <a:r>
              <a:rPr lang="en-US" sz="2000" dirty="0">
                <a:latin typeface="+mj-lt"/>
              </a:rPr>
              <a:t> </a:t>
            </a:r>
            <a:r>
              <a:rPr lang="en-US" sz="2000" dirty="0" err="1">
                <a:latin typeface="+mj-lt"/>
              </a:rPr>
              <a:t>puteți</a:t>
            </a:r>
            <a:r>
              <a:rPr lang="en-US" sz="2000" dirty="0">
                <a:latin typeface="+mj-lt"/>
              </a:rPr>
              <a:t> </a:t>
            </a:r>
            <a:r>
              <a:rPr lang="en-US" sz="2000" dirty="0" err="1">
                <a:latin typeface="+mj-lt"/>
              </a:rPr>
              <a:t>utiliza</a:t>
            </a:r>
            <a:r>
              <a:rPr lang="en-US" sz="2000" dirty="0">
                <a:latin typeface="+mj-lt"/>
              </a:rPr>
              <a:t> </a:t>
            </a:r>
            <a:r>
              <a:rPr lang="en-US" sz="2000" dirty="0" err="1">
                <a:latin typeface="+mj-lt"/>
              </a:rPr>
              <a:t>pentru</a:t>
            </a:r>
            <a:r>
              <a:rPr lang="en-US" sz="2000" dirty="0">
                <a:latin typeface="+mj-lt"/>
              </a:rPr>
              <a:t> a </a:t>
            </a:r>
            <a:r>
              <a:rPr lang="en-US" sz="2000" dirty="0" err="1">
                <a:latin typeface="+mj-lt"/>
              </a:rPr>
              <a:t>crea</a:t>
            </a:r>
            <a:r>
              <a:rPr lang="en-US" sz="2000" dirty="0">
                <a:latin typeface="+mj-lt"/>
              </a:rPr>
              <a:t> o </a:t>
            </a:r>
            <a:r>
              <a:rPr lang="en-US" sz="2000" dirty="0" err="1">
                <a:latin typeface="+mj-lt"/>
              </a:rPr>
              <a:t>cultură</a:t>
            </a:r>
            <a:r>
              <a:rPr lang="en-US" sz="2000" dirty="0">
                <a:latin typeface="+mj-lt"/>
              </a:rPr>
              <a:t> </a:t>
            </a:r>
            <a:r>
              <a:rPr lang="en-US" sz="2000" dirty="0" err="1">
                <a:latin typeface="+mj-lt"/>
              </a:rPr>
              <a:t>școlară</a:t>
            </a:r>
            <a:r>
              <a:rPr lang="en-US" sz="2000" dirty="0">
                <a:latin typeface="+mj-lt"/>
              </a:rPr>
              <a:t> </a:t>
            </a:r>
            <a:r>
              <a:rPr lang="en-US" sz="2000" dirty="0" err="1">
                <a:latin typeface="+mj-lt"/>
              </a:rPr>
              <a:t>pozitivă</a:t>
            </a:r>
            <a:r>
              <a:rPr lang="en-US" sz="2000" dirty="0">
                <a:latin typeface="+mj-lt"/>
              </a:rPr>
              <a:t>?</a:t>
            </a:r>
          </a:p>
        </p:txBody>
      </p:sp>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80057" y="1870434"/>
            <a:ext cx="514119" cy="447406"/>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81463" y="2765246"/>
            <a:ext cx="514119" cy="447406"/>
          </a:xfrm>
          <a:prstGeom prst="rect">
            <a:avLst/>
          </a:prstGeom>
        </p:spPr>
      </p:pic>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89401" y="4139301"/>
            <a:ext cx="514119" cy="447406"/>
          </a:xfrm>
          <a:prstGeom prst="rect">
            <a:avLst/>
          </a:prstGeom>
        </p:spPr>
      </p:pic>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89401" y="5043639"/>
            <a:ext cx="514119" cy="447406"/>
          </a:xfrm>
          <a:prstGeom prst="rect">
            <a:avLst/>
          </a:prstGeom>
        </p:spPr>
      </p:pic>
    </p:spTree>
    <p:extLst>
      <p:ext uri="{BB962C8B-B14F-4D97-AF65-F5344CB8AC3E}">
        <p14:creationId xmlns:p14="http://schemas.microsoft.com/office/powerpoint/2010/main" val="303966561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3" name="Rectangle 2"/>
          <p:cNvSpPr/>
          <p:nvPr/>
        </p:nvSpPr>
        <p:spPr>
          <a:xfrm>
            <a:off x="488633" y="1740768"/>
            <a:ext cx="11291456" cy="4247317"/>
          </a:xfrm>
          <a:prstGeom prst="rect">
            <a:avLst/>
          </a:prstGeom>
        </p:spPr>
        <p:txBody>
          <a:bodyPr wrap="square">
            <a:spAutoFit/>
          </a:bodyPr>
          <a:lstStyle/>
          <a:p>
            <a:pPr algn="just">
              <a:lnSpc>
                <a:spcPct val="150000"/>
              </a:lnSpc>
            </a:pPr>
            <a:r>
              <a:rPr lang="en-US" sz="2000" dirty="0">
                <a:latin typeface="+mj-lt"/>
              </a:rPr>
              <a:t> </a:t>
            </a:r>
            <a:r>
              <a:rPr lang="en-US" sz="2000" dirty="0" smtClean="0">
                <a:latin typeface="+mj-lt"/>
              </a:rPr>
              <a:t>Care </a:t>
            </a:r>
            <a:r>
              <a:rPr lang="en-US" sz="2000" dirty="0" err="1">
                <a:latin typeface="+mj-lt"/>
              </a:rPr>
              <a:t>credeți</a:t>
            </a:r>
            <a:r>
              <a:rPr lang="en-US" sz="2000" dirty="0">
                <a:latin typeface="+mj-lt"/>
              </a:rPr>
              <a:t> </a:t>
            </a:r>
            <a:r>
              <a:rPr lang="en-US" sz="2000" dirty="0" err="1">
                <a:latin typeface="+mj-lt"/>
              </a:rPr>
              <a:t>că</a:t>
            </a:r>
            <a:r>
              <a:rPr lang="en-US" sz="2000" dirty="0">
                <a:latin typeface="+mj-lt"/>
              </a:rPr>
              <a:t> </a:t>
            </a:r>
            <a:r>
              <a:rPr lang="en-US" sz="2000" dirty="0" err="1">
                <a:latin typeface="+mj-lt"/>
              </a:rPr>
              <a:t>sunt</a:t>
            </a:r>
            <a:r>
              <a:rPr lang="en-US" sz="2000" dirty="0">
                <a:latin typeface="+mj-lt"/>
              </a:rPr>
              <a:t> </a:t>
            </a:r>
            <a:r>
              <a:rPr lang="en-US" sz="2000" dirty="0" err="1">
                <a:latin typeface="+mj-lt"/>
              </a:rPr>
              <a:t>cele</a:t>
            </a:r>
            <a:r>
              <a:rPr lang="en-US" sz="2000" dirty="0">
                <a:latin typeface="+mj-lt"/>
              </a:rPr>
              <a:t> </a:t>
            </a:r>
            <a:r>
              <a:rPr lang="en-US" sz="2000" dirty="0" err="1">
                <a:latin typeface="+mj-lt"/>
              </a:rPr>
              <a:t>mai</a:t>
            </a:r>
            <a:r>
              <a:rPr lang="en-US" sz="2000" dirty="0">
                <a:latin typeface="+mj-lt"/>
              </a:rPr>
              <a:t> </a:t>
            </a:r>
            <a:r>
              <a:rPr lang="en-US" sz="2000" dirty="0" err="1">
                <a:latin typeface="+mj-lt"/>
              </a:rPr>
              <a:t>importante</a:t>
            </a:r>
            <a:r>
              <a:rPr lang="en-US" sz="2000" dirty="0">
                <a:latin typeface="+mj-lt"/>
              </a:rPr>
              <a:t> </a:t>
            </a:r>
            <a:r>
              <a:rPr lang="en-US" sz="2000" dirty="0" err="1">
                <a:latin typeface="+mj-lt"/>
              </a:rPr>
              <a:t>trăsături</a:t>
            </a:r>
            <a:r>
              <a:rPr lang="en-US" sz="2000" dirty="0">
                <a:latin typeface="+mj-lt"/>
              </a:rPr>
              <a:t> ale </a:t>
            </a:r>
            <a:r>
              <a:rPr lang="en-US" sz="2000" dirty="0" err="1">
                <a:latin typeface="+mj-lt"/>
              </a:rPr>
              <a:t>conducerii</a:t>
            </a:r>
            <a:r>
              <a:rPr lang="en-US" sz="2000" dirty="0">
                <a:latin typeface="+mj-lt"/>
              </a:rPr>
              <a:t> </a:t>
            </a:r>
            <a:r>
              <a:rPr lang="en-US" sz="2000" dirty="0" err="1">
                <a:latin typeface="+mj-lt"/>
              </a:rPr>
              <a:t>incluzive</a:t>
            </a:r>
            <a:r>
              <a:rPr lang="en-US" sz="2000" dirty="0">
                <a:latin typeface="+mj-lt"/>
              </a:rPr>
              <a:t>. </a:t>
            </a:r>
            <a:r>
              <a:rPr lang="en-US" sz="2000" dirty="0" err="1">
                <a:latin typeface="+mj-lt"/>
              </a:rPr>
              <a:t>Explicați</a:t>
            </a:r>
            <a:r>
              <a:rPr lang="en-US" sz="2000" dirty="0">
                <a:latin typeface="+mj-lt"/>
              </a:rPr>
              <a:t> de </a:t>
            </a:r>
            <a:r>
              <a:rPr lang="en-US" sz="2000" dirty="0" err="1">
                <a:latin typeface="+mj-lt"/>
              </a:rPr>
              <a:t>ce</a:t>
            </a:r>
            <a:r>
              <a:rPr lang="en-US" sz="2000" dirty="0">
                <a:latin typeface="+mj-lt"/>
              </a:rPr>
              <a:t>. </a:t>
            </a:r>
            <a:r>
              <a:rPr lang="en-US" sz="2000" dirty="0" err="1">
                <a:latin typeface="+mj-lt"/>
              </a:rPr>
              <a:t>Urmăriți</a:t>
            </a:r>
            <a:r>
              <a:rPr lang="en-US" sz="2000" dirty="0">
                <a:latin typeface="+mj-lt"/>
              </a:rPr>
              <a:t> </a:t>
            </a:r>
            <a:r>
              <a:rPr lang="en-US" sz="2000" dirty="0" err="1">
                <a:latin typeface="+mj-lt"/>
              </a:rPr>
              <a:t>și</a:t>
            </a:r>
            <a:r>
              <a:rPr lang="en-US" sz="2000" dirty="0">
                <a:latin typeface="+mj-lt"/>
              </a:rPr>
              <a:t> </a:t>
            </a:r>
            <a:r>
              <a:rPr lang="en-US" sz="2000" dirty="0" err="1">
                <a:latin typeface="+mj-lt"/>
              </a:rPr>
              <a:t>discutați</a:t>
            </a:r>
            <a:r>
              <a:rPr lang="en-US" sz="2000" dirty="0">
                <a:latin typeface="+mj-lt"/>
              </a:rPr>
              <a:t>: </a:t>
            </a:r>
            <a:r>
              <a:rPr lang="en-US" sz="2000" dirty="0">
                <a:latin typeface="+mj-lt"/>
                <a:hlinkClick r:id="rId3"/>
              </a:rPr>
              <a:t>https://</a:t>
            </a:r>
            <a:r>
              <a:rPr lang="en-US" sz="2000" dirty="0" smtClean="0">
                <a:latin typeface="+mj-lt"/>
                <a:hlinkClick r:id="rId3"/>
              </a:rPr>
              <a:t>www.youtube.com/watch?v=VWgX0pdpMV8</a:t>
            </a:r>
            <a:r>
              <a:rPr lang="ro-RO" sz="2000" dirty="0" smtClean="0">
                <a:latin typeface="+mj-lt"/>
              </a:rPr>
              <a:t> </a:t>
            </a:r>
            <a:endParaRPr lang="en-US" sz="2000" dirty="0">
              <a:latin typeface="+mj-lt"/>
            </a:endParaRPr>
          </a:p>
          <a:p>
            <a:pPr algn="just">
              <a:lnSpc>
                <a:spcPct val="150000"/>
              </a:lnSpc>
            </a:pPr>
            <a:r>
              <a:rPr lang="en-US" sz="2000" dirty="0">
                <a:latin typeface="+mj-lt"/>
              </a:rPr>
              <a:t> </a:t>
            </a:r>
            <a:r>
              <a:rPr lang="en-US" sz="2000" dirty="0" smtClean="0">
                <a:latin typeface="+mj-lt"/>
              </a:rPr>
              <a:t>Ce </a:t>
            </a:r>
            <a:r>
              <a:rPr lang="en-US" sz="2000" dirty="0">
                <a:latin typeface="+mj-lt"/>
              </a:rPr>
              <a:t>face ca </a:t>
            </a:r>
            <a:r>
              <a:rPr lang="en-US" sz="2000" dirty="0" err="1">
                <a:latin typeface="+mj-lt"/>
              </a:rPr>
              <a:t>conținutul</a:t>
            </a:r>
            <a:r>
              <a:rPr lang="en-US" sz="2000" dirty="0">
                <a:latin typeface="+mj-lt"/>
              </a:rPr>
              <a:t>/</a:t>
            </a:r>
            <a:r>
              <a:rPr lang="en-US" sz="2000" dirty="0" err="1">
                <a:latin typeface="+mj-lt"/>
              </a:rPr>
              <a:t>curriculumul</a:t>
            </a:r>
            <a:r>
              <a:rPr lang="en-US" sz="2000" dirty="0">
                <a:latin typeface="+mj-lt"/>
              </a:rPr>
              <a:t> </a:t>
            </a:r>
            <a:r>
              <a:rPr lang="en-US" sz="2000" dirty="0" err="1">
                <a:latin typeface="+mj-lt"/>
              </a:rPr>
              <a:t>să</a:t>
            </a:r>
            <a:r>
              <a:rPr lang="en-US" sz="2000" dirty="0">
                <a:latin typeface="+mj-lt"/>
              </a:rPr>
              <a:t> fie </a:t>
            </a:r>
            <a:r>
              <a:rPr lang="en-US" sz="2000" dirty="0" err="1">
                <a:latin typeface="+mj-lt"/>
              </a:rPr>
              <a:t>incluziv</a:t>
            </a:r>
            <a:r>
              <a:rPr lang="en-US" sz="2000" dirty="0">
                <a:latin typeface="+mj-lt"/>
              </a:rPr>
              <a:t>? </a:t>
            </a:r>
          </a:p>
          <a:p>
            <a:pPr algn="just">
              <a:lnSpc>
                <a:spcPct val="150000"/>
              </a:lnSpc>
            </a:pPr>
            <a:r>
              <a:rPr lang="en-US" sz="2000" dirty="0">
                <a:latin typeface="+mj-lt"/>
              </a:rPr>
              <a:t> </a:t>
            </a:r>
            <a:r>
              <a:rPr lang="en-US" sz="2000" dirty="0" smtClean="0">
                <a:latin typeface="+mj-lt"/>
              </a:rPr>
              <a:t>De </a:t>
            </a:r>
            <a:r>
              <a:rPr lang="en-US" sz="2000" dirty="0" err="1">
                <a:latin typeface="+mj-lt"/>
              </a:rPr>
              <a:t>ce</a:t>
            </a:r>
            <a:r>
              <a:rPr lang="en-US" sz="2000" dirty="0">
                <a:latin typeface="+mj-lt"/>
              </a:rPr>
              <a:t> </a:t>
            </a:r>
            <a:r>
              <a:rPr lang="en-US" sz="2000" dirty="0" err="1">
                <a:latin typeface="+mj-lt"/>
              </a:rPr>
              <a:t>este</a:t>
            </a:r>
            <a:r>
              <a:rPr lang="en-US" sz="2000" dirty="0">
                <a:latin typeface="+mj-lt"/>
              </a:rPr>
              <a:t> important </a:t>
            </a:r>
            <a:r>
              <a:rPr lang="en-US" sz="2000" dirty="0" err="1">
                <a:latin typeface="+mj-lt"/>
              </a:rPr>
              <a:t>limbajul</a:t>
            </a:r>
            <a:r>
              <a:rPr lang="en-US" sz="2000" dirty="0">
                <a:latin typeface="+mj-lt"/>
              </a:rPr>
              <a:t> </a:t>
            </a:r>
            <a:r>
              <a:rPr lang="en-US" sz="2000" dirty="0" err="1">
                <a:latin typeface="+mj-lt"/>
              </a:rPr>
              <a:t>incluziv</a:t>
            </a:r>
            <a:r>
              <a:rPr lang="en-US" sz="2000" dirty="0">
                <a:latin typeface="+mj-lt"/>
              </a:rPr>
              <a:t>? </a:t>
            </a:r>
          </a:p>
          <a:p>
            <a:pPr algn="just">
              <a:lnSpc>
                <a:spcPct val="150000"/>
              </a:lnSpc>
            </a:pPr>
            <a:r>
              <a:rPr lang="en-US" sz="2000" dirty="0">
                <a:latin typeface="+mj-lt"/>
              </a:rPr>
              <a:t> </a:t>
            </a:r>
            <a:r>
              <a:rPr lang="en-US" sz="2000" dirty="0" smtClean="0">
                <a:latin typeface="+mj-lt"/>
              </a:rPr>
              <a:t>Cum </a:t>
            </a:r>
            <a:r>
              <a:rPr lang="en-US" sz="2000" dirty="0" err="1">
                <a:latin typeface="+mj-lt"/>
              </a:rPr>
              <a:t>putem</a:t>
            </a:r>
            <a:r>
              <a:rPr lang="en-US" sz="2000" dirty="0">
                <a:latin typeface="+mj-lt"/>
              </a:rPr>
              <a:t> </a:t>
            </a:r>
            <a:r>
              <a:rPr lang="en-US" sz="2000" dirty="0" err="1">
                <a:latin typeface="+mj-lt"/>
              </a:rPr>
              <a:t>îmbrățișa</a:t>
            </a:r>
            <a:r>
              <a:rPr lang="en-US" sz="2000" dirty="0">
                <a:latin typeface="+mj-lt"/>
              </a:rPr>
              <a:t> </a:t>
            </a:r>
            <a:r>
              <a:rPr lang="en-US" sz="2000" dirty="0" err="1">
                <a:latin typeface="+mj-lt"/>
              </a:rPr>
              <a:t>accesibilitatea</a:t>
            </a:r>
            <a:r>
              <a:rPr lang="en-US" sz="2000" dirty="0">
                <a:latin typeface="+mj-lt"/>
              </a:rPr>
              <a:t> </a:t>
            </a:r>
            <a:r>
              <a:rPr lang="en-US" sz="2000" dirty="0" err="1">
                <a:latin typeface="+mj-lt"/>
              </a:rPr>
              <a:t>pentru</a:t>
            </a:r>
            <a:r>
              <a:rPr lang="en-US" sz="2000" dirty="0">
                <a:latin typeface="+mj-lt"/>
              </a:rPr>
              <a:t> </a:t>
            </a:r>
            <a:r>
              <a:rPr lang="en-US" sz="2000" dirty="0" err="1">
                <a:latin typeface="+mj-lt"/>
              </a:rPr>
              <a:t>cei</a:t>
            </a:r>
            <a:r>
              <a:rPr lang="en-US" sz="2000" dirty="0">
                <a:latin typeface="+mj-lt"/>
              </a:rPr>
              <a:t> cu </a:t>
            </a:r>
            <a:r>
              <a:rPr lang="en-US" sz="2000" dirty="0" err="1">
                <a:latin typeface="+mj-lt"/>
              </a:rPr>
              <a:t>orice</a:t>
            </a:r>
            <a:r>
              <a:rPr lang="en-US" sz="2000" dirty="0">
                <a:latin typeface="+mj-lt"/>
              </a:rPr>
              <a:t> </a:t>
            </a:r>
            <a:r>
              <a:rPr lang="en-US" sz="2000" dirty="0" err="1">
                <a:latin typeface="+mj-lt"/>
              </a:rPr>
              <a:t>fel</a:t>
            </a:r>
            <a:r>
              <a:rPr lang="en-US" sz="2000" dirty="0">
                <a:latin typeface="+mj-lt"/>
              </a:rPr>
              <a:t> de </a:t>
            </a:r>
            <a:r>
              <a:rPr lang="en-US" sz="2000" dirty="0" err="1">
                <a:latin typeface="+mj-lt"/>
              </a:rPr>
              <a:t>abilități</a:t>
            </a:r>
            <a:r>
              <a:rPr lang="en-US" sz="2000" dirty="0">
                <a:latin typeface="+mj-lt"/>
              </a:rPr>
              <a:t>? </a:t>
            </a:r>
          </a:p>
          <a:p>
            <a:pPr algn="just">
              <a:lnSpc>
                <a:spcPct val="150000"/>
              </a:lnSpc>
            </a:pPr>
            <a:r>
              <a:rPr lang="en-US" sz="2000" dirty="0">
                <a:latin typeface="+mj-lt"/>
              </a:rPr>
              <a:t> </a:t>
            </a:r>
            <a:r>
              <a:rPr lang="en-US" sz="2000" dirty="0" smtClean="0">
                <a:latin typeface="+mj-lt"/>
              </a:rPr>
              <a:t>De </a:t>
            </a:r>
            <a:r>
              <a:rPr lang="en-US" sz="2000" dirty="0" err="1">
                <a:latin typeface="+mj-lt"/>
              </a:rPr>
              <a:t>ce</a:t>
            </a:r>
            <a:r>
              <a:rPr lang="en-US" sz="2000" dirty="0">
                <a:latin typeface="+mj-lt"/>
              </a:rPr>
              <a:t> </a:t>
            </a:r>
            <a:r>
              <a:rPr lang="en-US" sz="2000" dirty="0" err="1">
                <a:latin typeface="+mj-lt"/>
              </a:rPr>
              <a:t>conștientizarea</a:t>
            </a:r>
            <a:r>
              <a:rPr lang="en-US" sz="2000" dirty="0">
                <a:latin typeface="+mj-lt"/>
              </a:rPr>
              <a:t> </a:t>
            </a:r>
            <a:r>
              <a:rPr lang="en-US" sz="2000" dirty="0" err="1">
                <a:latin typeface="+mj-lt"/>
              </a:rPr>
              <a:t>și</a:t>
            </a:r>
            <a:r>
              <a:rPr lang="en-US" sz="2000" dirty="0">
                <a:latin typeface="+mj-lt"/>
              </a:rPr>
              <a:t> </a:t>
            </a:r>
            <a:r>
              <a:rPr lang="en-US" sz="2000" dirty="0" err="1">
                <a:latin typeface="+mj-lt"/>
              </a:rPr>
              <a:t>acceptarea</a:t>
            </a:r>
            <a:r>
              <a:rPr lang="en-US" sz="2000" dirty="0">
                <a:latin typeface="+mj-lt"/>
              </a:rPr>
              <a:t> nu </a:t>
            </a:r>
            <a:r>
              <a:rPr lang="en-US" sz="2000" dirty="0" err="1">
                <a:latin typeface="+mj-lt"/>
              </a:rPr>
              <a:t>sunt</a:t>
            </a:r>
            <a:r>
              <a:rPr lang="en-US" sz="2000" dirty="0">
                <a:latin typeface="+mj-lt"/>
              </a:rPr>
              <a:t> </a:t>
            </a:r>
            <a:r>
              <a:rPr lang="en-US" sz="2000" dirty="0" err="1">
                <a:latin typeface="+mj-lt"/>
              </a:rPr>
              <a:t>suficiente</a:t>
            </a:r>
            <a:r>
              <a:rPr lang="en-US" sz="2000" dirty="0">
                <a:latin typeface="+mj-lt"/>
              </a:rPr>
              <a:t>? </a:t>
            </a:r>
            <a:r>
              <a:rPr lang="en-US" sz="2000" dirty="0" err="1">
                <a:latin typeface="+mj-lt"/>
              </a:rPr>
              <a:t>Urmăriți</a:t>
            </a:r>
            <a:r>
              <a:rPr lang="en-US" sz="2000" dirty="0">
                <a:latin typeface="+mj-lt"/>
              </a:rPr>
              <a:t> </a:t>
            </a:r>
            <a:r>
              <a:rPr lang="en-US" sz="2000" dirty="0" err="1">
                <a:latin typeface="+mj-lt"/>
              </a:rPr>
              <a:t>și</a:t>
            </a:r>
            <a:r>
              <a:rPr lang="en-US" sz="2000" dirty="0">
                <a:latin typeface="+mj-lt"/>
              </a:rPr>
              <a:t> </a:t>
            </a:r>
            <a:r>
              <a:rPr lang="en-US" sz="2000" dirty="0" err="1">
                <a:latin typeface="+mj-lt"/>
              </a:rPr>
              <a:t>discutați</a:t>
            </a:r>
            <a:r>
              <a:rPr lang="en-US" sz="2000" dirty="0">
                <a:latin typeface="+mj-lt"/>
              </a:rPr>
              <a:t>: </a:t>
            </a:r>
            <a:r>
              <a:rPr lang="en-US" sz="2000" dirty="0">
                <a:latin typeface="+mj-lt"/>
                <a:hlinkClick r:id="rId4"/>
              </a:rPr>
              <a:t>https://</a:t>
            </a:r>
            <a:r>
              <a:rPr lang="en-US" sz="2000" dirty="0" smtClean="0">
                <a:latin typeface="+mj-lt"/>
                <a:hlinkClick r:id="rId4"/>
              </a:rPr>
              <a:t>www.youtube.com/watch?v=m3dDnzyV0c4</a:t>
            </a:r>
            <a:r>
              <a:rPr lang="ro-RO" sz="2000" dirty="0" smtClean="0">
                <a:latin typeface="+mj-lt"/>
              </a:rPr>
              <a:t> </a:t>
            </a:r>
            <a:endParaRPr lang="en-US" sz="2000" dirty="0">
              <a:latin typeface="+mj-lt"/>
            </a:endParaRPr>
          </a:p>
          <a:p>
            <a:pPr algn="just">
              <a:lnSpc>
                <a:spcPct val="150000"/>
              </a:lnSpc>
            </a:pPr>
            <a:r>
              <a:rPr lang="en-US" sz="2000" dirty="0">
                <a:latin typeface="+mj-lt"/>
              </a:rPr>
              <a:t> </a:t>
            </a:r>
            <a:r>
              <a:rPr lang="en-US" sz="2000" dirty="0" smtClean="0">
                <a:latin typeface="+mj-lt"/>
              </a:rPr>
              <a:t>Care </a:t>
            </a:r>
            <a:r>
              <a:rPr lang="en-US" sz="2000" dirty="0" err="1">
                <a:latin typeface="+mj-lt"/>
              </a:rPr>
              <a:t>sunt</a:t>
            </a:r>
            <a:r>
              <a:rPr lang="en-US" sz="2000" dirty="0">
                <a:latin typeface="+mj-lt"/>
              </a:rPr>
              <a:t> </a:t>
            </a:r>
            <a:r>
              <a:rPr lang="en-US" sz="2000" dirty="0" err="1">
                <a:latin typeface="+mj-lt"/>
              </a:rPr>
              <a:t>strategiile</a:t>
            </a:r>
            <a:r>
              <a:rPr lang="en-US" sz="2000" dirty="0">
                <a:latin typeface="+mj-lt"/>
              </a:rPr>
              <a:t> </a:t>
            </a:r>
            <a:r>
              <a:rPr lang="en-US" sz="2000" dirty="0" err="1">
                <a:latin typeface="+mj-lt"/>
              </a:rPr>
              <a:t>dumneavoastră</a:t>
            </a:r>
            <a:r>
              <a:rPr lang="en-US" sz="2000" dirty="0">
                <a:latin typeface="+mj-lt"/>
              </a:rPr>
              <a:t> </a:t>
            </a:r>
            <a:r>
              <a:rPr lang="en-US" sz="2000" dirty="0" err="1">
                <a:latin typeface="+mj-lt"/>
              </a:rPr>
              <a:t>pentru</a:t>
            </a:r>
            <a:r>
              <a:rPr lang="en-US" sz="2000" dirty="0">
                <a:latin typeface="+mj-lt"/>
              </a:rPr>
              <a:t> </a:t>
            </a:r>
            <a:r>
              <a:rPr lang="en-US" sz="2000" dirty="0" err="1">
                <a:latin typeface="+mj-lt"/>
              </a:rPr>
              <a:t>gestionarea</a:t>
            </a:r>
            <a:r>
              <a:rPr lang="en-US" sz="2000" dirty="0">
                <a:latin typeface="+mj-lt"/>
              </a:rPr>
              <a:t> </a:t>
            </a:r>
            <a:r>
              <a:rPr lang="en-US" sz="2000" dirty="0" err="1">
                <a:latin typeface="+mj-lt"/>
              </a:rPr>
              <a:t>incluzivă</a:t>
            </a:r>
            <a:r>
              <a:rPr lang="en-US" sz="2000" dirty="0">
                <a:latin typeface="+mj-lt"/>
              </a:rPr>
              <a:t> din </a:t>
            </a:r>
            <a:r>
              <a:rPr lang="en-US" sz="2000" dirty="0" err="1">
                <a:latin typeface="+mj-lt"/>
              </a:rPr>
              <a:t>punct</a:t>
            </a:r>
            <a:r>
              <a:rPr lang="en-US" sz="2000" dirty="0">
                <a:latin typeface="+mj-lt"/>
              </a:rPr>
              <a:t> de </a:t>
            </a:r>
            <a:r>
              <a:rPr lang="en-US" sz="2000" dirty="0" err="1">
                <a:latin typeface="+mj-lt"/>
              </a:rPr>
              <a:t>vedere</a:t>
            </a:r>
            <a:r>
              <a:rPr lang="en-US" sz="2000" dirty="0">
                <a:latin typeface="+mj-lt"/>
              </a:rPr>
              <a:t> cultural a </a:t>
            </a:r>
            <a:r>
              <a:rPr lang="en-US" sz="2000" dirty="0" err="1">
                <a:latin typeface="+mj-lt"/>
              </a:rPr>
              <a:t>clasei</a:t>
            </a:r>
            <a:r>
              <a:rPr lang="en-US" sz="2000" dirty="0">
                <a:latin typeface="+mj-lt"/>
              </a:rPr>
              <a:t>? </a:t>
            </a:r>
            <a:r>
              <a:rPr lang="en-US" sz="2000" dirty="0" err="1">
                <a:latin typeface="+mj-lt"/>
              </a:rPr>
              <a:t>Urmăriți</a:t>
            </a:r>
            <a:r>
              <a:rPr lang="en-US" sz="2000" dirty="0">
                <a:latin typeface="+mj-lt"/>
              </a:rPr>
              <a:t> </a:t>
            </a:r>
            <a:r>
              <a:rPr lang="en-US" sz="2000" dirty="0" err="1">
                <a:latin typeface="+mj-lt"/>
              </a:rPr>
              <a:t>și</a:t>
            </a:r>
            <a:r>
              <a:rPr lang="en-US" sz="2000" dirty="0">
                <a:latin typeface="+mj-lt"/>
              </a:rPr>
              <a:t> </a:t>
            </a:r>
            <a:r>
              <a:rPr lang="en-US" sz="2000" dirty="0" err="1">
                <a:latin typeface="+mj-lt"/>
              </a:rPr>
              <a:t>discutați</a:t>
            </a:r>
            <a:r>
              <a:rPr lang="en-US" sz="2000" dirty="0">
                <a:latin typeface="+mj-lt"/>
              </a:rPr>
              <a:t>:  </a:t>
            </a:r>
            <a:r>
              <a:rPr lang="en-US" sz="2000" dirty="0">
                <a:latin typeface="+mj-lt"/>
                <a:hlinkClick r:id="rId5"/>
              </a:rPr>
              <a:t>https://</a:t>
            </a:r>
            <a:r>
              <a:rPr lang="en-US" sz="2000" dirty="0" smtClean="0">
                <a:latin typeface="+mj-lt"/>
                <a:hlinkClick r:id="rId5"/>
              </a:rPr>
              <a:t>www.youtube.com/watch?v=UIQv6tsypHM</a:t>
            </a:r>
            <a:r>
              <a:rPr lang="ro-RO" sz="2000" dirty="0" smtClean="0">
                <a:latin typeface="+mj-lt"/>
              </a:rPr>
              <a:t> </a:t>
            </a:r>
            <a:endParaRPr lang="en-US" sz="2000" dirty="0">
              <a:latin typeface="+mj-lt"/>
            </a:endParaRPr>
          </a:p>
        </p:txBody>
      </p:sp>
      <p:pic>
        <p:nvPicPr>
          <p:cNvPr id="6" name="Picture 5"/>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80057" y="1870434"/>
            <a:ext cx="514119" cy="447406"/>
          </a:xfrm>
          <a:prstGeom prst="rect">
            <a:avLst/>
          </a:prstGeom>
        </p:spPr>
      </p:pic>
      <p:pic>
        <p:nvPicPr>
          <p:cNvPr id="7" name="Picture 6"/>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80056" y="2771341"/>
            <a:ext cx="514119" cy="447406"/>
          </a:xfrm>
          <a:prstGeom prst="rect">
            <a:avLst/>
          </a:prstGeom>
        </p:spPr>
      </p:pic>
      <p:pic>
        <p:nvPicPr>
          <p:cNvPr id="9" name="Picture 8"/>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53015" y="3688903"/>
            <a:ext cx="514119" cy="447406"/>
          </a:xfrm>
          <a:prstGeom prst="rect">
            <a:avLst/>
          </a:prstGeom>
        </p:spPr>
      </p:pic>
      <p:pic>
        <p:nvPicPr>
          <p:cNvPr id="10" name="Picture 9"/>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53014" y="5076621"/>
            <a:ext cx="514119" cy="447406"/>
          </a:xfrm>
          <a:prstGeom prst="rect">
            <a:avLst/>
          </a:prstGeom>
        </p:spPr>
      </p:pic>
      <p:pic>
        <p:nvPicPr>
          <p:cNvPr id="11" name="Picture 10"/>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62637" y="3237253"/>
            <a:ext cx="514119" cy="447406"/>
          </a:xfrm>
          <a:prstGeom prst="rect">
            <a:avLst/>
          </a:prstGeom>
        </p:spPr>
      </p:pic>
      <p:pic>
        <p:nvPicPr>
          <p:cNvPr id="12" name="Picture 11"/>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48659" y="4154811"/>
            <a:ext cx="514119" cy="447406"/>
          </a:xfrm>
          <a:prstGeom prst="rect">
            <a:avLst/>
          </a:prstGeom>
        </p:spPr>
      </p:pic>
      <p:sp>
        <p:nvSpPr>
          <p:cNvPr id="13" name="Google Shape;65;g10c4d38af33_0_12"/>
          <p:cNvSpPr txBox="1">
            <a:spLocks/>
          </p:cNvSpPr>
          <p:nvPr/>
        </p:nvSpPr>
        <p:spPr>
          <a:xfrm>
            <a:off x="3085884" y="620816"/>
            <a:ext cx="8686946" cy="83978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r" rtl="0">
              <a:lnSpc>
                <a:spcPct val="90000"/>
              </a:lnSpc>
              <a:spcBef>
                <a:spcPts val="1000"/>
              </a:spcBef>
              <a:spcAft>
                <a:spcPts val="0"/>
              </a:spcAft>
              <a:buClr>
                <a:schemeClr val="dk1"/>
              </a:buClr>
              <a:buSzPts val="5400"/>
              <a:buFont typeface="Arial"/>
              <a:buNone/>
              <a:defRPr sz="5400" b="1"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r>
              <a:rPr lang="en-US" sz="2800" smtClean="0">
                <a:solidFill>
                  <a:srgbClr val="00B0F0"/>
                </a:solidFill>
                <a:latin typeface="+mj-lt"/>
              </a:rPr>
              <a:t>DISCUȚII/ACTIVITĂȚI DE GRUP</a:t>
            </a:r>
            <a:endParaRPr lang="en-US" sz="2800" dirty="0">
              <a:solidFill>
                <a:srgbClr val="00B0F0"/>
              </a:solidFill>
              <a:latin typeface="+mj-lt"/>
            </a:endParaRPr>
          </a:p>
        </p:txBody>
      </p:sp>
    </p:spTree>
    <p:extLst>
      <p:ext uri="{BB962C8B-B14F-4D97-AF65-F5344CB8AC3E}">
        <p14:creationId xmlns:p14="http://schemas.microsoft.com/office/powerpoint/2010/main" val="214055536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23"/>
          <p:cNvSpPr txBox="1"/>
          <p:nvPr/>
        </p:nvSpPr>
        <p:spPr>
          <a:xfrm>
            <a:off x="938231" y="2190972"/>
            <a:ext cx="10521600" cy="1007391"/>
          </a:xfrm>
          <a:prstGeom prst="rect">
            <a:avLst/>
          </a:prstGeom>
          <a:noFill/>
          <a:ln>
            <a:noFill/>
          </a:ln>
        </p:spPr>
        <p:txBody>
          <a:bodyPr spcFirstLastPara="1" wrap="square" lIns="91425" tIns="45700" rIns="91425" bIns="45700" anchor="t" anchorCtr="0">
            <a:normAutofit fontScale="47500" lnSpcReduction="20000"/>
          </a:bodyPr>
          <a:lstStyle/>
          <a:p>
            <a:pPr lvl="0" algn="ctr">
              <a:lnSpc>
                <a:spcPct val="90000"/>
              </a:lnSpc>
              <a:buClr>
                <a:schemeClr val="lt1"/>
              </a:buClr>
              <a:buSzPct val="100000"/>
            </a:pPr>
            <a:r>
              <a:rPr lang="pt-BR" sz="8800" b="1" dirty="0">
                <a:solidFill>
                  <a:schemeClr val="lt1"/>
                </a:solidFill>
                <a:ea typeface="Helvetica Neue"/>
                <a:cs typeface="Helvetica Neue"/>
                <a:sym typeface="Helvetica Neue"/>
              </a:rPr>
              <a:t>Vă mulțumim pentru atenția acordată!</a:t>
            </a:r>
            <a:endParaRPr lang="pt-BR" dirty="0"/>
          </a:p>
          <a:p>
            <a:pPr marL="0" marR="0" lvl="0" indent="0" algn="ctr" rtl="0">
              <a:lnSpc>
                <a:spcPct val="90000"/>
              </a:lnSpc>
              <a:spcBef>
                <a:spcPts val="0"/>
              </a:spcBef>
              <a:spcAft>
                <a:spcPts val="0"/>
              </a:spcAft>
              <a:buClr>
                <a:srgbClr val="00AEEF"/>
              </a:buClr>
              <a:buSzPct val="100000"/>
              <a:buFont typeface="Arial"/>
              <a:buNone/>
            </a:pPr>
            <a:endParaRPr sz="6600" b="1" i="0" u="none" strike="noStrike" cap="none" dirty="0">
              <a:solidFill>
                <a:srgbClr val="00AEEF"/>
              </a:solidFill>
              <a:latin typeface="Helvetica Neue"/>
              <a:ea typeface="Helvetica Neue"/>
              <a:cs typeface="Helvetica Neue"/>
              <a:sym typeface="Helvetica Neue"/>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232" y="3073753"/>
            <a:ext cx="5377735" cy="3301929"/>
          </a:xfrm>
          <a:prstGeom prst="rect">
            <a:avLst/>
          </a:prstGeom>
        </p:spPr>
      </p:pic>
    </p:spTree>
    <p:extLst>
      <p:ext uri="{BB962C8B-B14F-4D97-AF65-F5344CB8AC3E}">
        <p14:creationId xmlns:p14="http://schemas.microsoft.com/office/powerpoint/2010/main" val="2001140256"/>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g10c4d38af33_0_5"/>
          <p:cNvSpPr txBox="1"/>
          <p:nvPr/>
        </p:nvSpPr>
        <p:spPr>
          <a:xfrm>
            <a:off x="548640" y="1899731"/>
            <a:ext cx="11254992" cy="3170058"/>
          </a:xfrm>
          <a:prstGeom prst="rect">
            <a:avLst/>
          </a:prstGeom>
          <a:noFill/>
          <a:ln>
            <a:noFill/>
          </a:ln>
        </p:spPr>
        <p:txBody>
          <a:bodyPr spcFirstLastPara="1" wrap="square" lIns="91425" tIns="45700" rIns="91425" bIns="45700" anchor="t" anchorCtr="0">
            <a:spAutoFit/>
          </a:bodyPr>
          <a:lstStyle/>
          <a:p>
            <a:pPr marR="0" lvl="0" algn="just" rtl="0">
              <a:lnSpc>
                <a:spcPct val="100000"/>
              </a:lnSpc>
              <a:spcBef>
                <a:spcPts val="0"/>
              </a:spcBef>
              <a:spcAft>
                <a:spcPts val="0"/>
              </a:spcAft>
              <a:buClr>
                <a:srgbClr val="EC7320"/>
              </a:buClr>
              <a:buSzPts val="2400"/>
            </a:pPr>
            <a:r>
              <a:rPr lang="en-US" sz="2000" b="1" i="1" u="none" strike="noStrike" cap="none" dirty="0" err="1" smtClean="0">
                <a:solidFill>
                  <a:schemeClr val="accent2">
                    <a:lumMod val="75000"/>
                  </a:schemeClr>
                </a:solidFill>
                <a:latin typeface="+mj-lt"/>
                <a:sym typeface="Arial"/>
              </a:rPr>
              <a:t>Competen</a:t>
            </a:r>
            <a:r>
              <a:rPr lang="ro-RO" sz="2000" b="1" i="1" u="none" strike="noStrike" cap="none" dirty="0" smtClean="0">
                <a:solidFill>
                  <a:schemeClr val="accent2">
                    <a:lumMod val="75000"/>
                  </a:schemeClr>
                </a:solidFill>
                <a:latin typeface="+mj-lt"/>
                <a:sym typeface="Arial"/>
              </a:rPr>
              <a:t>ţ</a:t>
            </a:r>
            <a:r>
              <a:rPr lang="en-US" sz="2000" b="1" i="1" u="none" strike="noStrike" cap="none" dirty="0" err="1" smtClean="0">
                <a:solidFill>
                  <a:schemeClr val="accent2">
                    <a:lumMod val="75000"/>
                  </a:schemeClr>
                </a:solidFill>
                <a:latin typeface="+mj-lt"/>
                <a:sym typeface="Arial"/>
              </a:rPr>
              <a:t>ele</a:t>
            </a:r>
            <a:r>
              <a:rPr lang="en-US" sz="2000" b="1" i="1" u="none" strike="noStrike" cap="none" dirty="0" smtClean="0">
                <a:solidFill>
                  <a:schemeClr val="accent2">
                    <a:lumMod val="75000"/>
                  </a:schemeClr>
                </a:solidFill>
                <a:latin typeface="+mj-lt"/>
                <a:sym typeface="Arial"/>
              </a:rPr>
              <a:t> </a:t>
            </a:r>
            <a:r>
              <a:rPr lang="ro-RO" sz="2000" b="1" i="1" u="none" strike="noStrike" cap="none" dirty="0" smtClean="0">
                <a:solidFill>
                  <a:schemeClr val="accent2">
                    <a:lumMod val="75000"/>
                  </a:schemeClr>
                </a:solidFill>
                <a:latin typeface="+mj-lt"/>
                <a:sym typeface="Arial"/>
              </a:rPr>
              <a:t>S</a:t>
            </a:r>
            <a:r>
              <a:rPr lang="en-US" sz="2000" b="1" i="1" u="none" strike="noStrike" cap="none" dirty="0" err="1" smtClean="0">
                <a:solidFill>
                  <a:schemeClr val="accent2">
                    <a:lumMod val="75000"/>
                  </a:schemeClr>
                </a:solidFill>
                <a:latin typeface="+mj-lt"/>
                <a:sym typeface="Arial"/>
              </a:rPr>
              <a:t>ecolului</a:t>
            </a:r>
            <a:r>
              <a:rPr lang="en-US" sz="2000" b="1" i="1" u="none" strike="noStrike" cap="none" dirty="0" smtClean="0">
                <a:solidFill>
                  <a:schemeClr val="accent2">
                    <a:lumMod val="75000"/>
                  </a:schemeClr>
                </a:solidFill>
                <a:latin typeface="+mj-lt"/>
                <a:sym typeface="Arial"/>
              </a:rPr>
              <a:t> </a:t>
            </a:r>
            <a:r>
              <a:rPr lang="ro-RO" sz="2000" b="1" i="1" u="none" strike="noStrike" cap="none" dirty="0" smtClean="0">
                <a:solidFill>
                  <a:schemeClr val="accent2">
                    <a:lumMod val="75000"/>
                  </a:schemeClr>
                </a:solidFill>
                <a:latin typeface="+mj-lt"/>
                <a:sym typeface="Arial"/>
              </a:rPr>
              <a:t>XXI </a:t>
            </a:r>
            <a:r>
              <a:rPr lang="en-US" sz="2000" b="0" i="0" u="none" strike="noStrike" cap="none" dirty="0" smtClean="0">
                <a:solidFill>
                  <a:srgbClr val="000000"/>
                </a:solidFill>
                <a:latin typeface="+mj-lt"/>
                <a:sym typeface="Arial"/>
              </a:rPr>
              <a:t>– </a:t>
            </a:r>
            <a:r>
              <a:rPr lang="en-US" sz="2000" b="0" i="0" u="none" strike="noStrike" cap="none" dirty="0" err="1" smtClean="0">
                <a:solidFill>
                  <a:srgbClr val="000000"/>
                </a:solidFill>
                <a:latin typeface="+mj-lt"/>
                <a:sym typeface="Arial"/>
              </a:rPr>
              <a:t>abilități</a:t>
            </a:r>
            <a:r>
              <a:rPr lang="en-US" sz="2000" b="0" i="0" u="none" strike="noStrike" cap="none" dirty="0" smtClean="0">
                <a:solidFill>
                  <a:srgbClr val="000000"/>
                </a:solidFill>
                <a:latin typeface="+mj-lt"/>
                <a:sym typeface="Arial"/>
              </a:rPr>
              <a:t> </a:t>
            </a:r>
            <a:r>
              <a:rPr lang="ro-RO" sz="2000" b="0" i="0" u="none" strike="noStrike" cap="none" dirty="0" smtClean="0">
                <a:solidFill>
                  <a:srgbClr val="000000"/>
                </a:solidFill>
                <a:latin typeface="+mj-lt"/>
                <a:sym typeface="Arial"/>
              </a:rPr>
              <a:t>de</a:t>
            </a:r>
            <a:r>
              <a:rPr lang="en-US" sz="2000" b="0" i="0" u="none" strike="noStrike" cap="none" dirty="0" smtClean="0">
                <a:solidFill>
                  <a:srgbClr val="000000"/>
                </a:solidFill>
                <a:latin typeface="+mj-lt"/>
                <a:sym typeface="Arial"/>
              </a:rPr>
              <a:t> </a:t>
            </a:r>
            <a:r>
              <a:rPr lang="en-US" sz="2000" b="0" i="0" u="none" strike="noStrike" cap="none" dirty="0" err="1" smtClean="0">
                <a:solidFill>
                  <a:srgbClr val="000000"/>
                </a:solidFill>
                <a:latin typeface="+mj-lt"/>
                <a:sym typeface="Arial"/>
              </a:rPr>
              <a:t>nivel</a:t>
            </a:r>
            <a:r>
              <a:rPr lang="en-US" sz="2000" b="0" i="0" u="none" strike="noStrike" cap="none" dirty="0" smtClean="0">
                <a:solidFill>
                  <a:srgbClr val="000000"/>
                </a:solidFill>
                <a:latin typeface="+mj-lt"/>
                <a:sym typeface="Arial"/>
              </a:rPr>
              <a:t> </a:t>
            </a:r>
            <a:r>
              <a:rPr lang="en-US" sz="2000" b="0" i="0" u="none" strike="noStrike" cap="none" dirty="0" err="1" smtClean="0">
                <a:solidFill>
                  <a:srgbClr val="000000"/>
                </a:solidFill>
                <a:latin typeface="+mj-lt"/>
                <a:sym typeface="Arial"/>
              </a:rPr>
              <a:t>înalt</a:t>
            </a:r>
            <a:r>
              <a:rPr lang="en-US" sz="2000" b="0" i="0" u="none" strike="noStrike" cap="none" dirty="0" smtClean="0">
                <a:solidFill>
                  <a:srgbClr val="000000"/>
                </a:solidFill>
                <a:latin typeface="+mj-lt"/>
                <a:sym typeface="Arial"/>
              </a:rPr>
              <a:t> </a:t>
            </a:r>
            <a:r>
              <a:rPr lang="en-US" sz="2000" b="0" i="0" u="none" strike="noStrike" cap="none" dirty="0" err="1" smtClean="0">
                <a:solidFill>
                  <a:srgbClr val="000000"/>
                </a:solidFill>
                <a:latin typeface="+mj-lt"/>
                <a:sym typeface="Arial"/>
              </a:rPr>
              <a:t>și</a:t>
            </a:r>
            <a:r>
              <a:rPr lang="en-US" sz="2000" b="0" i="0" u="none" strike="noStrike" cap="none" dirty="0" smtClean="0">
                <a:solidFill>
                  <a:srgbClr val="000000"/>
                </a:solidFill>
                <a:latin typeface="+mj-lt"/>
                <a:sym typeface="Arial"/>
              </a:rPr>
              <a:t> </a:t>
            </a:r>
            <a:r>
              <a:rPr lang="en-US" sz="2000" b="0" i="0" u="none" strike="noStrike" cap="none" dirty="0" err="1" smtClean="0">
                <a:solidFill>
                  <a:srgbClr val="000000"/>
                </a:solidFill>
                <a:latin typeface="+mj-lt"/>
                <a:sym typeface="Arial"/>
              </a:rPr>
              <a:t>tendințe</a:t>
            </a:r>
            <a:r>
              <a:rPr lang="en-US" sz="2000" b="0" i="0" u="none" strike="noStrike" cap="none" dirty="0" smtClean="0">
                <a:solidFill>
                  <a:srgbClr val="000000"/>
                </a:solidFill>
                <a:latin typeface="+mj-lt"/>
                <a:sym typeface="Arial"/>
              </a:rPr>
              <a:t> de </a:t>
            </a:r>
            <a:r>
              <a:rPr lang="en-US" sz="2000" b="0" i="0" u="none" strike="noStrike" cap="none" dirty="0" err="1" smtClean="0">
                <a:solidFill>
                  <a:srgbClr val="000000"/>
                </a:solidFill>
                <a:latin typeface="+mj-lt"/>
                <a:sym typeface="Arial"/>
              </a:rPr>
              <a:t>învățare</a:t>
            </a:r>
            <a:r>
              <a:rPr lang="en-US" sz="2000" b="0" i="0" u="none" strike="noStrike" cap="none" dirty="0" smtClean="0">
                <a:solidFill>
                  <a:srgbClr val="000000"/>
                </a:solidFill>
                <a:latin typeface="+mj-lt"/>
                <a:sym typeface="Arial"/>
              </a:rPr>
              <a:t> </a:t>
            </a:r>
            <a:r>
              <a:rPr lang="en-US" sz="2000" b="0" i="0" u="none" strike="noStrike" cap="none" dirty="0" err="1" smtClean="0">
                <a:solidFill>
                  <a:srgbClr val="000000"/>
                </a:solidFill>
                <a:latin typeface="+mj-lt"/>
                <a:sym typeface="Arial"/>
              </a:rPr>
              <a:t>pe</a:t>
            </a:r>
            <a:r>
              <a:rPr lang="en-US" sz="2000" b="0" i="0" u="none" strike="noStrike" cap="none" dirty="0" smtClean="0">
                <a:solidFill>
                  <a:srgbClr val="000000"/>
                </a:solidFill>
                <a:latin typeface="+mj-lt"/>
                <a:sym typeface="Arial"/>
              </a:rPr>
              <a:t> care </a:t>
            </a:r>
            <a:r>
              <a:rPr lang="en-US" sz="2000" b="0" i="0" u="none" strike="noStrike" cap="none" dirty="0" err="1" smtClean="0">
                <a:solidFill>
                  <a:srgbClr val="000000"/>
                </a:solidFill>
                <a:latin typeface="+mj-lt"/>
                <a:sym typeface="Arial"/>
              </a:rPr>
              <a:t>elevii</a:t>
            </a:r>
            <a:r>
              <a:rPr lang="en-US" sz="2000" b="0" i="0" u="none" strike="noStrike" cap="none" dirty="0" smtClean="0">
                <a:solidFill>
                  <a:srgbClr val="000000"/>
                </a:solidFill>
                <a:latin typeface="+mj-lt"/>
                <a:sym typeface="Arial"/>
              </a:rPr>
              <a:t> </a:t>
            </a:r>
            <a:r>
              <a:rPr lang="en-US" sz="2000" b="0" i="0" u="none" strike="noStrike" cap="none" dirty="0" err="1" smtClean="0">
                <a:solidFill>
                  <a:srgbClr val="000000"/>
                </a:solidFill>
                <a:latin typeface="+mj-lt"/>
                <a:sym typeface="Arial"/>
              </a:rPr>
              <a:t>trebuie</a:t>
            </a:r>
            <a:r>
              <a:rPr lang="en-US" sz="2000" b="0" i="0" u="none" strike="noStrike" cap="none" dirty="0" smtClean="0">
                <a:solidFill>
                  <a:srgbClr val="000000"/>
                </a:solidFill>
                <a:latin typeface="+mj-lt"/>
                <a:sym typeface="Arial"/>
              </a:rPr>
              <a:t> </a:t>
            </a:r>
            <a:r>
              <a:rPr lang="en-US" sz="2000" b="0" i="0" u="none" strike="noStrike" cap="none" dirty="0" err="1" smtClean="0">
                <a:solidFill>
                  <a:srgbClr val="000000"/>
                </a:solidFill>
                <a:latin typeface="+mj-lt"/>
                <a:sym typeface="Arial"/>
              </a:rPr>
              <a:t>să</a:t>
            </a:r>
            <a:r>
              <a:rPr lang="en-US" sz="2000" b="0" i="0" u="none" strike="noStrike" cap="none" dirty="0" smtClean="0">
                <a:solidFill>
                  <a:srgbClr val="000000"/>
                </a:solidFill>
                <a:latin typeface="+mj-lt"/>
                <a:sym typeface="Arial"/>
              </a:rPr>
              <a:t> le </a:t>
            </a:r>
            <a:r>
              <a:rPr lang="en-US" sz="2000" b="0" i="0" u="none" strike="noStrike" cap="none" dirty="0" err="1" smtClean="0">
                <a:solidFill>
                  <a:srgbClr val="000000"/>
                </a:solidFill>
                <a:latin typeface="+mj-lt"/>
                <a:sym typeface="Arial"/>
              </a:rPr>
              <a:t>dezvolte</a:t>
            </a:r>
            <a:r>
              <a:rPr lang="en-US" sz="2000" b="0" i="0" u="none" strike="noStrike" cap="none" dirty="0" smtClean="0">
                <a:solidFill>
                  <a:srgbClr val="000000"/>
                </a:solidFill>
                <a:latin typeface="+mj-lt"/>
                <a:sym typeface="Arial"/>
              </a:rPr>
              <a:t> </a:t>
            </a:r>
            <a:r>
              <a:rPr lang="en-US" sz="2000" b="0" i="0" u="none" strike="noStrike" cap="none" dirty="0" err="1" smtClean="0">
                <a:solidFill>
                  <a:srgbClr val="000000"/>
                </a:solidFill>
                <a:latin typeface="+mj-lt"/>
                <a:sym typeface="Arial"/>
              </a:rPr>
              <a:t>pentru</a:t>
            </a:r>
            <a:r>
              <a:rPr lang="en-US" sz="2000" b="0" i="0" u="none" strike="noStrike" cap="none" dirty="0" smtClean="0">
                <a:solidFill>
                  <a:srgbClr val="000000"/>
                </a:solidFill>
                <a:latin typeface="+mj-lt"/>
                <a:sym typeface="Arial"/>
              </a:rPr>
              <a:t> a </a:t>
            </a:r>
            <a:r>
              <a:rPr lang="en-US" sz="2000" b="0" i="0" u="none" strike="noStrike" cap="none" dirty="0" err="1" smtClean="0">
                <a:solidFill>
                  <a:srgbClr val="000000"/>
                </a:solidFill>
                <a:latin typeface="+mj-lt"/>
                <a:sym typeface="Arial"/>
              </a:rPr>
              <a:t>reuși</a:t>
            </a:r>
            <a:r>
              <a:rPr lang="en-US" sz="2000" b="0" i="0" u="none" strike="noStrike" cap="none" dirty="0" smtClean="0">
                <a:solidFill>
                  <a:srgbClr val="000000"/>
                </a:solidFill>
                <a:latin typeface="+mj-lt"/>
                <a:sym typeface="Arial"/>
              </a:rPr>
              <a:t> </a:t>
            </a:r>
            <a:r>
              <a:rPr lang="en-US" sz="2000" b="0" i="0" u="none" strike="noStrike" cap="none" dirty="0" err="1" smtClean="0">
                <a:solidFill>
                  <a:srgbClr val="000000"/>
                </a:solidFill>
                <a:latin typeface="+mj-lt"/>
                <a:sym typeface="Arial"/>
              </a:rPr>
              <a:t>în</a:t>
            </a:r>
            <a:r>
              <a:rPr lang="en-US" sz="2000" b="0" i="0" u="none" strike="noStrike" cap="none" dirty="0" smtClean="0">
                <a:solidFill>
                  <a:srgbClr val="000000"/>
                </a:solidFill>
                <a:latin typeface="+mj-lt"/>
                <a:sym typeface="Arial"/>
              </a:rPr>
              <a:t> era </a:t>
            </a:r>
            <a:r>
              <a:rPr lang="en-US" sz="2000" b="0" i="0" u="none" strike="noStrike" cap="none" dirty="0" err="1" smtClean="0">
                <a:solidFill>
                  <a:srgbClr val="000000"/>
                </a:solidFill>
                <a:latin typeface="+mj-lt"/>
                <a:sym typeface="Arial"/>
              </a:rPr>
              <a:t>informației</a:t>
            </a:r>
            <a:r>
              <a:rPr lang="en-US" sz="2000" b="0" i="0" u="none" strike="noStrike" cap="none" dirty="0" smtClean="0">
                <a:solidFill>
                  <a:srgbClr val="000000"/>
                </a:solidFill>
                <a:latin typeface="+mj-lt"/>
                <a:sym typeface="Arial"/>
              </a:rPr>
              <a:t>. </a:t>
            </a:r>
          </a:p>
          <a:p>
            <a:pPr marR="0" lvl="0" algn="just" rtl="0">
              <a:lnSpc>
                <a:spcPct val="100000"/>
              </a:lnSpc>
              <a:spcBef>
                <a:spcPts val="0"/>
              </a:spcBef>
              <a:spcAft>
                <a:spcPts val="0"/>
              </a:spcAft>
              <a:buClr>
                <a:srgbClr val="EC7320"/>
              </a:buClr>
              <a:buSzPts val="2400"/>
            </a:pPr>
            <a:endParaRPr lang="en-US" sz="2000" dirty="0">
              <a:latin typeface="+mj-lt"/>
            </a:endParaRPr>
          </a:p>
          <a:p>
            <a:pPr marR="0" lvl="0" algn="just" rtl="0">
              <a:lnSpc>
                <a:spcPct val="100000"/>
              </a:lnSpc>
              <a:spcBef>
                <a:spcPts val="0"/>
              </a:spcBef>
              <a:spcAft>
                <a:spcPts val="0"/>
              </a:spcAft>
              <a:buClr>
                <a:srgbClr val="EC7320"/>
              </a:buClr>
              <a:buSzPts val="2400"/>
            </a:pPr>
            <a:r>
              <a:rPr lang="en-US" sz="2000" b="1" i="1" u="none" strike="noStrike" cap="none" dirty="0" err="1" smtClean="0">
                <a:solidFill>
                  <a:schemeClr val="accent2">
                    <a:lumMod val="75000"/>
                  </a:schemeClr>
                </a:solidFill>
                <a:latin typeface="+mj-lt"/>
                <a:sym typeface="Arial"/>
              </a:rPr>
              <a:t>Acces</a:t>
            </a:r>
            <a:r>
              <a:rPr lang="ro-RO" sz="2000" b="1" i="1" u="none" strike="noStrike" cap="none" dirty="0" smtClean="0">
                <a:solidFill>
                  <a:schemeClr val="accent2">
                    <a:lumMod val="75000"/>
                  </a:schemeClr>
                </a:solidFill>
                <a:latin typeface="+mj-lt"/>
                <a:sym typeface="Arial"/>
              </a:rPr>
              <a:t>ul la informație</a:t>
            </a:r>
            <a:r>
              <a:rPr lang="en-US" sz="2000" b="1" i="1" u="none" strike="noStrike" cap="none" dirty="0" smtClean="0">
                <a:solidFill>
                  <a:schemeClr val="accent2">
                    <a:lumMod val="75000"/>
                  </a:schemeClr>
                </a:solidFill>
                <a:latin typeface="+mj-lt"/>
                <a:sym typeface="Arial"/>
              </a:rPr>
              <a:t> </a:t>
            </a:r>
            <a:r>
              <a:rPr lang="en-US" sz="2000" b="0" i="0" u="none" strike="noStrike" cap="none" dirty="0" smtClean="0">
                <a:solidFill>
                  <a:srgbClr val="000000"/>
                </a:solidFill>
                <a:latin typeface="+mj-lt"/>
                <a:sym typeface="Arial"/>
              </a:rPr>
              <a:t>– </a:t>
            </a:r>
            <a:r>
              <a:rPr lang="it-IT" sz="2000" b="0" i="0" u="none" strike="noStrike" cap="none" dirty="0" smtClean="0">
                <a:solidFill>
                  <a:srgbClr val="000000"/>
                </a:solidFill>
                <a:latin typeface="+mj-lt"/>
                <a:sym typeface="Arial"/>
              </a:rPr>
              <a:t>un indicator important al nivelului de dezvoltare</a:t>
            </a:r>
            <a:endParaRPr lang="en-US" sz="2000" b="0" i="0" u="none" strike="noStrike" cap="none" dirty="0" smtClean="0">
              <a:solidFill>
                <a:srgbClr val="000000"/>
              </a:solidFill>
              <a:latin typeface="+mj-lt"/>
              <a:sym typeface="Arial"/>
            </a:endParaRPr>
          </a:p>
          <a:p>
            <a:pPr marR="0" lvl="0" algn="just" rtl="0">
              <a:lnSpc>
                <a:spcPct val="100000"/>
              </a:lnSpc>
              <a:spcBef>
                <a:spcPts val="0"/>
              </a:spcBef>
              <a:spcAft>
                <a:spcPts val="0"/>
              </a:spcAft>
              <a:buClr>
                <a:srgbClr val="EC7320"/>
              </a:buClr>
              <a:buSzPts val="2400"/>
            </a:pPr>
            <a:endParaRPr lang="en-US" sz="2000" dirty="0">
              <a:latin typeface="+mj-lt"/>
            </a:endParaRPr>
          </a:p>
          <a:p>
            <a:pPr marR="0" lvl="0" algn="just" rtl="0">
              <a:lnSpc>
                <a:spcPct val="100000"/>
              </a:lnSpc>
              <a:spcBef>
                <a:spcPts val="0"/>
              </a:spcBef>
              <a:spcAft>
                <a:spcPts val="0"/>
              </a:spcAft>
              <a:buClr>
                <a:srgbClr val="EC7320"/>
              </a:buClr>
              <a:buSzPts val="2400"/>
            </a:pPr>
            <a:r>
              <a:rPr lang="en-US" sz="2000" b="1" i="1" u="none" strike="noStrike" cap="none" dirty="0" err="1" smtClean="0">
                <a:solidFill>
                  <a:schemeClr val="accent2">
                    <a:lumMod val="75000"/>
                  </a:schemeClr>
                </a:solidFill>
                <a:latin typeface="+mj-lt"/>
                <a:sym typeface="Arial"/>
              </a:rPr>
              <a:t>Educa</a:t>
            </a:r>
            <a:r>
              <a:rPr lang="ro-RO" sz="2000" b="1" i="1" u="none" strike="noStrike" cap="none" dirty="0" smtClean="0">
                <a:solidFill>
                  <a:schemeClr val="accent2">
                    <a:lumMod val="75000"/>
                  </a:schemeClr>
                </a:solidFill>
                <a:latin typeface="+mj-lt"/>
                <a:sym typeface="Arial"/>
              </a:rPr>
              <a:t>ție</a:t>
            </a:r>
            <a:r>
              <a:rPr lang="en-US" sz="2000" b="1" i="1" u="none" strike="noStrike" cap="none" dirty="0" smtClean="0">
                <a:solidFill>
                  <a:srgbClr val="000000"/>
                </a:solidFill>
                <a:latin typeface="+mj-lt"/>
                <a:sym typeface="Arial"/>
              </a:rPr>
              <a:t>:</a:t>
            </a:r>
          </a:p>
          <a:p>
            <a:pPr marL="798513" marR="0" lvl="0" indent="-452438" algn="just" rtl="0">
              <a:lnSpc>
                <a:spcPct val="100000"/>
              </a:lnSpc>
              <a:spcBef>
                <a:spcPts val="0"/>
              </a:spcBef>
              <a:spcAft>
                <a:spcPts val="0"/>
              </a:spcAft>
              <a:buClr>
                <a:srgbClr val="EC7320"/>
              </a:buClr>
              <a:buSzPts val="2400"/>
              <a:buFont typeface="Courier New" panose="02070309020205020404" pitchFamily="49" charset="0"/>
              <a:buChar char="o"/>
            </a:pPr>
            <a:r>
              <a:rPr lang="en-US" sz="2000" b="0" i="0" u="none" strike="noStrike" cap="none" dirty="0" smtClean="0">
                <a:solidFill>
                  <a:srgbClr val="000000"/>
                </a:solidFill>
                <a:latin typeface="+mj-lt"/>
                <a:sym typeface="Arial"/>
              </a:rPr>
              <a:t>un instrument important </a:t>
            </a:r>
            <a:r>
              <a:rPr lang="en-US" sz="2000" b="0" i="0" u="none" strike="noStrike" cap="none" dirty="0" err="1" smtClean="0">
                <a:solidFill>
                  <a:srgbClr val="000000"/>
                </a:solidFill>
                <a:latin typeface="+mj-lt"/>
                <a:sym typeface="Arial"/>
              </a:rPr>
              <a:t>pentru</a:t>
            </a:r>
            <a:r>
              <a:rPr lang="en-US" sz="2000" b="0" i="0" u="none" strike="noStrike" cap="none" dirty="0" smtClean="0">
                <a:solidFill>
                  <a:srgbClr val="000000"/>
                </a:solidFill>
                <a:latin typeface="+mj-lt"/>
                <a:sym typeface="Arial"/>
              </a:rPr>
              <a:t> </a:t>
            </a:r>
            <a:r>
              <a:rPr lang="en-US" sz="2000" b="0" i="0" u="none" strike="noStrike" cap="none" dirty="0" err="1" smtClean="0">
                <a:solidFill>
                  <a:srgbClr val="000000"/>
                </a:solidFill>
                <a:latin typeface="+mj-lt"/>
                <a:sym typeface="Arial"/>
              </a:rPr>
              <a:t>politica</a:t>
            </a:r>
            <a:r>
              <a:rPr lang="en-US" sz="2000" b="0" i="0" u="none" strike="noStrike" cap="none" dirty="0" smtClean="0">
                <a:solidFill>
                  <a:srgbClr val="000000"/>
                </a:solidFill>
                <a:latin typeface="+mj-lt"/>
                <a:sym typeface="Arial"/>
              </a:rPr>
              <a:t> </a:t>
            </a:r>
            <a:r>
              <a:rPr lang="en-US" sz="2000" b="0" i="0" u="none" strike="noStrike" cap="none" dirty="0" err="1" smtClean="0">
                <a:solidFill>
                  <a:srgbClr val="000000"/>
                </a:solidFill>
                <a:latin typeface="+mj-lt"/>
                <a:sym typeface="Arial"/>
              </a:rPr>
              <a:t>și</a:t>
            </a:r>
            <a:r>
              <a:rPr lang="en-US" sz="2000" b="0" i="0" u="none" strike="noStrike" cap="none" dirty="0" smtClean="0">
                <a:solidFill>
                  <a:srgbClr val="000000"/>
                </a:solidFill>
                <a:latin typeface="+mj-lt"/>
                <a:sym typeface="Arial"/>
              </a:rPr>
              <a:t> </a:t>
            </a:r>
            <a:r>
              <a:rPr lang="en-US" sz="2000" b="0" i="0" u="none" strike="noStrike" cap="none" dirty="0" err="1" smtClean="0">
                <a:solidFill>
                  <a:srgbClr val="000000"/>
                </a:solidFill>
                <a:latin typeface="+mj-lt"/>
                <a:sym typeface="Arial"/>
              </a:rPr>
              <a:t>economia</a:t>
            </a:r>
            <a:r>
              <a:rPr lang="en-US" sz="2000" b="0" i="0" u="none" strike="noStrike" cap="none" dirty="0" smtClean="0">
                <a:solidFill>
                  <a:srgbClr val="000000"/>
                </a:solidFill>
                <a:latin typeface="+mj-lt"/>
                <a:sym typeface="Arial"/>
              </a:rPr>
              <a:t> </a:t>
            </a:r>
            <a:r>
              <a:rPr lang="en-US" sz="2000" b="0" i="0" u="none" strike="noStrike" cap="none" dirty="0" err="1" smtClean="0">
                <a:solidFill>
                  <a:srgbClr val="000000"/>
                </a:solidFill>
                <a:latin typeface="+mj-lt"/>
                <a:sym typeface="Arial"/>
              </a:rPr>
              <a:t>mondială</a:t>
            </a:r>
            <a:r>
              <a:rPr lang="en-US" sz="2000" b="0" i="0" u="none" strike="noStrike" cap="none" dirty="0" smtClean="0">
                <a:solidFill>
                  <a:srgbClr val="000000"/>
                </a:solidFill>
                <a:latin typeface="+mj-lt"/>
                <a:sym typeface="Arial"/>
              </a:rPr>
              <a:t>, cu </a:t>
            </a:r>
            <a:r>
              <a:rPr lang="en-US" sz="2000" b="0" i="0" u="none" strike="noStrike" cap="none" dirty="0" err="1" smtClean="0">
                <a:solidFill>
                  <a:srgbClr val="000000"/>
                </a:solidFill>
                <a:latin typeface="+mj-lt"/>
                <a:sym typeface="Arial"/>
              </a:rPr>
              <a:t>funcția</a:t>
            </a:r>
            <a:r>
              <a:rPr lang="en-US" sz="2000" b="0" i="0" u="none" strike="noStrike" cap="none" dirty="0" smtClean="0">
                <a:solidFill>
                  <a:srgbClr val="000000"/>
                </a:solidFill>
                <a:latin typeface="+mj-lt"/>
                <a:sym typeface="Arial"/>
              </a:rPr>
              <a:t> de a </a:t>
            </a:r>
            <a:r>
              <a:rPr lang="en-US" sz="2000" b="0" i="0" u="none" strike="noStrike" cap="none" dirty="0" err="1" smtClean="0">
                <a:solidFill>
                  <a:srgbClr val="000000"/>
                </a:solidFill>
                <a:latin typeface="+mj-lt"/>
                <a:sym typeface="Arial"/>
              </a:rPr>
              <a:t>crește</a:t>
            </a:r>
            <a:r>
              <a:rPr lang="en-US" sz="2000" b="0" i="0" u="none" strike="noStrike" cap="none" dirty="0" smtClean="0">
                <a:solidFill>
                  <a:srgbClr val="000000"/>
                </a:solidFill>
                <a:latin typeface="+mj-lt"/>
                <a:sym typeface="Arial"/>
              </a:rPr>
              <a:t> </a:t>
            </a:r>
            <a:r>
              <a:rPr lang="en-US" sz="2000" b="0" i="0" u="none" strike="noStrike" cap="none" dirty="0" err="1" smtClean="0">
                <a:solidFill>
                  <a:srgbClr val="000000"/>
                </a:solidFill>
                <a:latin typeface="+mj-lt"/>
                <a:sym typeface="Arial"/>
              </a:rPr>
              <a:t>forța</a:t>
            </a:r>
            <a:r>
              <a:rPr lang="en-US" sz="2000" b="0" i="0" u="none" strike="noStrike" cap="none" dirty="0" smtClean="0">
                <a:solidFill>
                  <a:srgbClr val="000000"/>
                </a:solidFill>
                <a:latin typeface="+mj-lt"/>
                <a:sym typeface="Arial"/>
              </a:rPr>
              <a:t> de </a:t>
            </a:r>
            <a:r>
              <a:rPr lang="en-US" sz="2000" b="0" i="0" u="none" strike="noStrike" cap="none" dirty="0" err="1" smtClean="0">
                <a:solidFill>
                  <a:srgbClr val="000000"/>
                </a:solidFill>
                <a:latin typeface="+mj-lt"/>
                <a:sym typeface="Arial"/>
              </a:rPr>
              <a:t>muncă</a:t>
            </a:r>
            <a:r>
              <a:rPr lang="en-US" sz="2000" b="0" i="0" u="none" strike="noStrike" cap="none" dirty="0" smtClean="0">
                <a:solidFill>
                  <a:srgbClr val="000000"/>
                </a:solidFill>
                <a:latin typeface="+mj-lt"/>
                <a:sym typeface="Arial"/>
              </a:rPr>
              <a:t> </a:t>
            </a:r>
            <a:r>
              <a:rPr lang="en-US" sz="2000" b="0" i="0" u="none" strike="noStrike" cap="none" dirty="0" err="1" smtClean="0">
                <a:solidFill>
                  <a:srgbClr val="000000"/>
                </a:solidFill>
                <a:latin typeface="+mj-lt"/>
                <a:sym typeface="Arial"/>
              </a:rPr>
              <a:t>calificată</a:t>
            </a:r>
            <a:r>
              <a:rPr lang="en-US" sz="2000" b="0" i="0" u="none" strike="noStrike" cap="none" dirty="0" smtClean="0">
                <a:solidFill>
                  <a:srgbClr val="000000"/>
                </a:solidFill>
                <a:latin typeface="+mj-lt"/>
                <a:sym typeface="Arial"/>
              </a:rPr>
              <a:t>. </a:t>
            </a:r>
          </a:p>
          <a:p>
            <a:pPr marL="798513" marR="0" lvl="0" indent="-452438" algn="just" rtl="0">
              <a:lnSpc>
                <a:spcPct val="100000"/>
              </a:lnSpc>
              <a:spcBef>
                <a:spcPts val="0"/>
              </a:spcBef>
              <a:spcAft>
                <a:spcPts val="0"/>
              </a:spcAft>
              <a:buClr>
                <a:srgbClr val="EC7320"/>
              </a:buClr>
              <a:buSzPts val="2400"/>
              <a:buFont typeface="Courier New" panose="02070309020205020404" pitchFamily="49" charset="0"/>
              <a:buChar char="o"/>
            </a:pPr>
            <a:r>
              <a:rPr lang="en-US" sz="2000" dirty="0" smtClean="0">
                <a:latin typeface="+mj-lt"/>
              </a:rPr>
              <a:t>un </a:t>
            </a:r>
            <a:r>
              <a:rPr lang="en-US" sz="2000" dirty="0" err="1" smtClean="0">
                <a:latin typeface="+mj-lt"/>
              </a:rPr>
              <a:t>drept</a:t>
            </a:r>
            <a:r>
              <a:rPr lang="en-US" sz="2000" dirty="0" smtClean="0">
                <a:latin typeface="+mj-lt"/>
              </a:rPr>
              <a:t> al </a:t>
            </a:r>
            <a:r>
              <a:rPr lang="en-US" sz="2000" dirty="0" err="1" smtClean="0">
                <a:latin typeface="+mj-lt"/>
              </a:rPr>
              <a:t>omului</a:t>
            </a:r>
            <a:r>
              <a:rPr lang="ro-RO" sz="2000" dirty="0" smtClean="0">
                <a:latin typeface="+mj-lt"/>
              </a:rPr>
              <a:t> prin care </a:t>
            </a:r>
            <a:r>
              <a:rPr lang="en-US" sz="2000" dirty="0" err="1" smtClean="0">
                <a:latin typeface="+mj-lt"/>
              </a:rPr>
              <a:t>toți</a:t>
            </a:r>
            <a:r>
              <a:rPr lang="en-US" sz="2000" dirty="0" smtClean="0">
                <a:latin typeface="+mj-lt"/>
              </a:rPr>
              <a:t> </a:t>
            </a:r>
            <a:r>
              <a:rPr lang="en-US" sz="2000" dirty="0" err="1" smtClean="0">
                <a:latin typeface="+mj-lt"/>
              </a:rPr>
              <a:t>oamenii</a:t>
            </a:r>
            <a:r>
              <a:rPr lang="en-US" sz="2000" dirty="0" smtClean="0">
                <a:latin typeface="+mj-lt"/>
              </a:rPr>
              <a:t> </a:t>
            </a:r>
            <a:r>
              <a:rPr lang="ro-RO" sz="2000" dirty="0" smtClean="0">
                <a:latin typeface="+mj-lt"/>
              </a:rPr>
              <a:t>trebuie </a:t>
            </a:r>
            <a:r>
              <a:rPr lang="en-US" sz="2000" dirty="0" err="1" smtClean="0">
                <a:latin typeface="+mj-lt"/>
              </a:rPr>
              <a:t>să</a:t>
            </a:r>
            <a:r>
              <a:rPr lang="en-US" sz="2000" dirty="0" smtClean="0">
                <a:latin typeface="+mj-lt"/>
              </a:rPr>
              <a:t> </a:t>
            </a:r>
            <a:r>
              <a:rPr lang="en-US" sz="2000" dirty="0" err="1" smtClean="0">
                <a:latin typeface="+mj-lt"/>
              </a:rPr>
              <a:t>beneficieze</a:t>
            </a:r>
            <a:r>
              <a:rPr lang="en-US" sz="2000" dirty="0" smtClean="0">
                <a:latin typeface="+mj-lt"/>
              </a:rPr>
              <a:t> de </a:t>
            </a:r>
            <a:r>
              <a:rPr lang="en-US" sz="2000" dirty="0" err="1" smtClean="0">
                <a:latin typeface="+mj-lt"/>
              </a:rPr>
              <a:t>egalitate</a:t>
            </a:r>
            <a:r>
              <a:rPr lang="en-US" sz="2000" dirty="0" smtClean="0">
                <a:latin typeface="+mj-lt"/>
              </a:rPr>
              <a:t> de </a:t>
            </a:r>
            <a:r>
              <a:rPr lang="en-US" sz="2000" dirty="0" err="1" smtClean="0">
                <a:latin typeface="+mj-lt"/>
              </a:rPr>
              <a:t>șanse</a:t>
            </a:r>
            <a:r>
              <a:rPr lang="en-US" sz="2000" dirty="0" smtClean="0">
                <a:latin typeface="+mj-lt"/>
              </a:rPr>
              <a:t> </a:t>
            </a:r>
            <a:r>
              <a:rPr lang="en-US" sz="2000" dirty="0" err="1" smtClean="0">
                <a:latin typeface="+mj-lt"/>
              </a:rPr>
              <a:t>fără</a:t>
            </a:r>
            <a:r>
              <a:rPr lang="en-US" sz="2000" dirty="0" smtClean="0">
                <a:latin typeface="+mj-lt"/>
              </a:rPr>
              <a:t> </a:t>
            </a:r>
            <a:r>
              <a:rPr lang="en-US" sz="2000" dirty="0" err="1" smtClean="0">
                <a:latin typeface="+mj-lt"/>
              </a:rPr>
              <a:t>nici</a:t>
            </a:r>
            <a:r>
              <a:rPr lang="ro-RO" sz="2000" dirty="0" smtClean="0">
                <a:latin typeface="+mj-lt"/>
              </a:rPr>
              <a:t> </a:t>
            </a:r>
            <a:r>
              <a:rPr lang="en-US" sz="2000" dirty="0" smtClean="0">
                <a:latin typeface="+mj-lt"/>
              </a:rPr>
              <a:t>o </a:t>
            </a:r>
            <a:r>
              <a:rPr lang="en-US" sz="2000" dirty="0" err="1" smtClean="0">
                <a:latin typeface="+mj-lt"/>
              </a:rPr>
              <a:t>discriminare</a:t>
            </a:r>
            <a:r>
              <a:rPr lang="en-US" sz="2000" dirty="0" smtClean="0">
                <a:latin typeface="+mj-lt"/>
              </a:rPr>
              <a:t>.</a:t>
            </a:r>
            <a:endParaRPr sz="2000" b="0" i="0" u="none" strike="noStrike" cap="none" dirty="0">
              <a:solidFill>
                <a:srgbClr val="000000"/>
              </a:solidFill>
              <a:latin typeface="+mj-lt"/>
              <a:sym typeface="Arial"/>
            </a:endParaRPr>
          </a:p>
        </p:txBody>
      </p:sp>
      <p:sp>
        <p:nvSpPr>
          <p:cNvPr id="5" name="Google Shape;51;p3"/>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4800"/>
              <a:buFont typeface="Arial"/>
              <a:buNone/>
            </a:pPr>
            <a:r>
              <a:rPr lang="en-US" sz="2000" b="1" dirty="0" smtClean="0">
                <a:solidFill>
                  <a:srgbClr val="00B0F0"/>
                </a:solidFill>
                <a:latin typeface="Helvetica Neue"/>
                <a:ea typeface="Helvetica Neue"/>
                <a:cs typeface="Helvetica Neue"/>
                <a:sym typeface="Helvetica Neue"/>
              </a:rPr>
              <a:t>INTRODUC</a:t>
            </a:r>
            <a:r>
              <a:rPr lang="ro-RO" sz="2000" b="1" dirty="0" smtClean="0">
                <a:solidFill>
                  <a:srgbClr val="00B0F0"/>
                </a:solidFill>
                <a:latin typeface="Helvetica Neue"/>
                <a:ea typeface="Helvetica Neue"/>
                <a:cs typeface="Helvetica Neue"/>
                <a:sym typeface="Helvetica Neue"/>
              </a:rPr>
              <a:t>ERE</a:t>
            </a:r>
            <a:endParaRPr lang="en-US" sz="2000" b="1" i="0" u="none" strike="noStrike" cap="none" dirty="0">
              <a:solidFill>
                <a:srgbClr val="00B0F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953178970"/>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2"/>
          <p:cNvSpPr txBox="1"/>
          <p:nvPr/>
        </p:nvSpPr>
        <p:spPr>
          <a:xfrm>
            <a:off x="835200" y="2601276"/>
            <a:ext cx="10521600" cy="2618423"/>
          </a:xfrm>
          <a:prstGeom prst="rect">
            <a:avLst/>
          </a:prstGeom>
          <a:noFill/>
          <a:ln>
            <a:noFill/>
          </a:ln>
        </p:spPr>
        <p:txBody>
          <a:bodyPr spcFirstLastPara="1" wrap="square" lIns="91425" tIns="45700" rIns="91425" bIns="45700" anchor="t" anchorCtr="0">
            <a:noAutofit/>
          </a:bodyPr>
          <a:lstStyle/>
          <a:p>
            <a:pPr lvl="0" algn="ctr">
              <a:lnSpc>
                <a:spcPct val="70000"/>
              </a:lnSpc>
              <a:buClr>
                <a:schemeClr val="lt1"/>
              </a:buClr>
              <a:buSzPts val="4840"/>
            </a:pPr>
            <a:r>
              <a:rPr lang="en-GB" sz="6000" b="1" dirty="0" smtClean="0">
                <a:solidFill>
                  <a:schemeClr val="lt1"/>
                </a:solidFill>
                <a:latin typeface="+mj-lt"/>
                <a:ea typeface="Helvetica Neue"/>
                <a:cs typeface="Helvetica Neue"/>
                <a:sym typeface="Helvetica Neue"/>
              </a:rPr>
              <a:t>COMPETE</a:t>
            </a:r>
            <a:r>
              <a:rPr lang="ro-RO" sz="6000" b="1" smtClean="0">
                <a:solidFill>
                  <a:schemeClr val="lt1"/>
                </a:solidFill>
                <a:latin typeface="+mj-lt"/>
                <a:ea typeface="Helvetica Neue"/>
                <a:cs typeface="Helvetica Neue"/>
                <a:sym typeface="Helvetica Neue"/>
              </a:rPr>
              <a:t>NȚE CHEIE</a:t>
            </a:r>
            <a:endParaRPr lang="en-GB" sz="6000" b="1" dirty="0">
              <a:solidFill>
                <a:schemeClr val="lt1"/>
              </a:solidFill>
              <a:latin typeface="+mj-lt"/>
              <a:ea typeface="Helvetica Neue"/>
              <a:cs typeface="Helvetica Neue"/>
              <a:sym typeface="Helvetica Neue"/>
            </a:endParaRPr>
          </a:p>
        </p:txBody>
      </p:sp>
    </p:spTree>
    <p:extLst>
      <p:ext uri="{BB962C8B-B14F-4D97-AF65-F5344CB8AC3E}">
        <p14:creationId xmlns:p14="http://schemas.microsoft.com/office/powerpoint/2010/main" val="4248548756"/>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g10c4d38af33_0_5"/>
          <p:cNvSpPr txBox="1"/>
          <p:nvPr/>
        </p:nvSpPr>
        <p:spPr>
          <a:xfrm>
            <a:off x="2076138" y="2833269"/>
            <a:ext cx="9759370" cy="1384954"/>
          </a:xfrm>
          <a:prstGeom prst="rect">
            <a:avLst/>
          </a:prstGeom>
          <a:noFill/>
          <a:ln>
            <a:noFill/>
          </a:ln>
        </p:spPr>
        <p:txBody>
          <a:bodyPr spcFirstLastPara="1" wrap="square" lIns="91425" tIns="45700" rIns="91425" bIns="45700" anchor="t" anchorCtr="0">
            <a:spAutoFit/>
          </a:bodyPr>
          <a:lstStyle/>
          <a:p>
            <a:pPr marL="342900" lvl="0" indent="-165100">
              <a:buClr>
                <a:srgbClr val="EC7320"/>
              </a:buClr>
              <a:buSzPts val="2800"/>
            </a:pPr>
            <a:r>
              <a:rPr lang="en-US" sz="2100" i="1" dirty="0" err="1" smtClean="0">
                <a:solidFill>
                  <a:schemeClr val="accent2">
                    <a:lumMod val="75000"/>
                  </a:schemeClr>
                </a:solidFill>
                <a:latin typeface="+mj-lt"/>
                <a:sym typeface="Helvetica Neue"/>
              </a:rPr>
              <a:t>Gândiți-vă</a:t>
            </a:r>
            <a:r>
              <a:rPr lang="en-US" sz="2100" i="1" dirty="0" smtClean="0">
                <a:solidFill>
                  <a:schemeClr val="accent2">
                    <a:lumMod val="75000"/>
                  </a:schemeClr>
                </a:solidFill>
                <a:latin typeface="+mj-lt"/>
                <a:sym typeface="Helvetica Neue"/>
              </a:rPr>
              <a:t>, </a:t>
            </a:r>
            <a:r>
              <a:rPr lang="en-US" sz="2100" i="1" dirty="0" err="1" smtClean="0">
                <a:solidFill>
                  <a:schemeClr val="accent2">
                    <a:lumMod val="75000"/>
                  </a:schemeClr>
                </a:solidFill>
                <a:latin typeface="+mj-lt"/>
                <a:sym typeface="Helvetica Neue"/>
              </a:rPr>
              <a:t>asociați</a:t>
            </a:r>
            <a:r>
              <a:rPr lang="en-US" sz="2100" i="1" dirty="0" smtClean="0">
                <a:solidFill>
                  <a:schemeClr val="accent2">
                    <a:lumMod val="75000"/>
                  </a:schemeClr>
                </a:solidFill>
                <a:latin typeface="+mj-lt"/>
                <a:sym typeface="Helvetica Neue"/>
              </a:rPr>
              <a:t> </a:t>
            </a:r>
            <a:r>
              <a:rPr lang="en-US" sz="2100" i="1" dirty="0" err="1" smtClean="0">
                <a:solidFill>
                  <a:schemeClr val="accent2">
                    <a:lumMod val="75000"/>
                  </a:schemeClr>
                </a:solidFill>
                <a:latin typeface="+mj-lt"/>
                <a:sym typeface="Helvetica Neue"/>
              </a:rPr>
              <a:t>și</a:t>
            </a:r>
            <a:r>
              <a:rPr lang="en-US" sz="2100" i="1" dirty="0" smtClean="0">
                <a:solidFill>
                  <a:schemeClr val="accent2">
                    <a:lumMod val="75000"/>
                  </a:schemeClr>
                </a:solidFill>
                <a:latin typeface="+mj-lt"/>
                <a:sym typeface="Helvetica Neue"/>
              </a:rPr>
              <a:t> </a:t>
            </a:r>
            <a:r>
              <a:rPr lang="ro-RO" sz="2100" i="1" dirty="0" smtClean="0">
                <a:solidFill>
                  <a:schemeClr val="accent2">
                    <a:lumMod val="75000"/>
                  </a:schemeClr>
                </a:solidFill>
                <a:latin typeface="+mj-lt"/>
                <a:sym typeface="Helvetica Neue"/>
              </a:rPr>
              <a:t>împărtășiți</a:t>
            </a:r>
            <a:r>
              <a:rPr lang="en-US" sz="2100" i="1" dirty="0" smtClean="0">
                <a:solidFill>
                  <a:schemeClr val="accent2">
                    <a:lumMod val="75000"/>
                  </a:schemeClr>
                </a:solidFill>
                <a:latin typeface="+mj-lt"/>
                <a:sym typeface="Helvetica Neue"/>
              </a:rPr>
              <a:t> cu </a:t>
            </a:r>
            <a:r>
              <a:rPr lang="en-US" sz="2100" i="1" dirty="0" err="1" smtClean="0">
                <a:solidFill>
                  <a:schemeClr val="accent2">
                    <a:lumMod val="75000"/>
                  </a:schemeClr>
                </a:solidFill>
                <a:latin typeface="+mj-lt"/>
                <a:sym typeface="Helvetica Neue"/>
              </a:rPr>
              <a:t>grupul</a:t>
            </a:r>
            <a:r>
              <a:rPr lang="en-US" sz="2100" i="1" dirty="0" smtClean="0">
                <a:solidFill>
                  <a:schemeClr val="accent2">
                    <a:lumMod val="75000"/>
                  </a:schemeClr>
                </a:solidFill>
                <a:latin typeface="+mj-lt"/>
                <a:sym typeface="Helvetica Neue"/>
              </a:rPr>
              <a:t>:</a:t>
            </a:r>
            <a:endParaRPr lang="en-US" sz="2100" b="0" i="0" u="none" strike="noStrike" cap="none" dirty="0" smtClean="0">
              <a:solidFill>
                <a:schemeClr val="dk1"/>
              </a:solidFill>
              <a:latin typeface="+mj-lt"/>
              <a:ea typeface="Helvetica Neue"/>
              <a:cs typeface="Helvetica Neue"/>
              <a:sym typeface="Helvetica Neue"/>
            </a:endParaRPr>
          </a:p>
          <a:p>
            <a:pPr marL="635000" marR="0" lvl="0" indent="-457200" algn="just" rtl="0">
              <a:lnSpc>
                <a:spcPct val="150000"/>
              </a:lnSpc>
              <a:spcBef>
                <a:spcPts val="0"/>
              </a:spcBef>
              <a:spcAft>
                <a:spcPts val="0"/>
              </a:spcAft>
              <a:buClr>
                <a:srgbClr val="00B0F0"/>
              </a:buClr>
              <a:buSzPct val="105000"/>
              <a:buFont typeface="Noto Sans Symbols"/>
              <a:buAutoNum type="arabicPeriod"/>
            </a:pPr>
            <a:r>
              <a:rPr lang="ro-RO" sz="2100" dirty="0" smtClean="0">
                <a:solidFill>
                  <a:srgbClr val="00B0F0"/>
                </a:solidFill>
                <a:latin typeface="+mj-lt"/>
                <a:ea typeface="Helvetica Neue"/>
                <a:cs typeface="Helvetica Neue"/>
                <a:sym typeface="Helvetica Neue"/>
              </a:rPr>
              <a:t>Care este </a:t>
            </a:r>
            <a:r>
              <a:rPr lang="en-US" sz="2100" dirty="0" err="1" smtClean="0">
                <a:solidFill>
                  <a:srgbClr val="00B0F0"/>
                </a:solidFill>
                <a:latin typeface="+mj-lt"/>
                <a:ea typeface="Helvetica Neue"/>
                <a:cs typeface="Helvetica Neue"/>
                <a:sym typeface="Helvetica Neue"/>
              </a:rPr>
              <a:t>definiți</a:t>
            </a:r>
            <a:r>
              <a:rPr lang="ro-RO" sz="2100" dirty="0" smtClean="0">
                <a:solidFill>
                  <a:srgbClr val="00B0F0"/>
                </a:solidFill>
                <a:latin typeface="+mj-lt"/>
                <a:ea typeface="Helvetica Neue"/>
                <a:cs typeface="Helvetica Neue"/>
                <a:sym typeface="Helvetica Neue"/>
              </a:rPr>
              <a:t>a</a:t>
            </a:r>
            <a:r>
              <a:rPr lang="en-US" sz="2100" dirty="0" smtClean="0">
                <a:solidFill>
                  <a:srgbClr val="00B0F0"/>
                </a:solidFill>
                <a:latin typeface="+mj-lt"/>
                <a:ea typeface="Helvetica Neue"/>
                <a:cs typeface="Helvetica Neue"/>
                <a:sym typeface="Helvetica Neue"/>
              </a:rPr>
              <a:t> d</a:t>
            </a:r>
            <a:r>
              <a:rPr lang="ro-RO" sz="2100" dirty="0" smtClean="0">
                <a:solidFill>
                  <a:srgbClr val="00B0F0"/>
                </a:solidFill>
                <a:latin typeface="+mj-lt"/>
                <a:ea typeface="Helvetica Neue"/>
                <a:cs typeface="Helvetica Neue"/>
                <a:sym typeface="Helvetica Neue"/>
              </a:rPr>
              <a:t>vs. pentru </a:t>
            </a:r>
            <a:r>
              <a:rPr lang="en-US" sz="2100" dirty="0" err="1" smtClean="0">
                <a:solidFill>
                  <a:srgbClr val="00B0F0"/>
                </a:solidFill>
                <a:latin typeface="+mj-lt"/>
                <a:ea typeface="Helvetica Neue"/>
                <a:cs typeface="Helvetica Neue"/>
                <a:sym typeface="Helvetica Neue"/>
              </a:rPr>
              <a:t>competențele-cheie</a:t>
            </a:r>
            <a:r>
              <a:rPr lang="en-US" sz="2100" dirty="0" smtClean="0">
                <a:solidFill>
                  <a:srgbClr val="00B0F0"/>
                </a:solidFill>
                <a:latin typeface="+mj-lt"/>
                <a:ea typeface="Helvetica Neue"/>
                <a:cs typeface="Helvetica Neue"/>
                <a:sym typeface="Helvetica Neue"/>
              </a:rPr>
              <a:t>?</a:t>
            </a:r>
          </a:p>
          <a:p>
            <a:pPr marL="635000" marR="0" lvl="0" indent="-457200" algn="just" rtl="0">
              <a:lnSpc>
                <a:spcPct val="150000"/>
              </a:lnSpc>
              <a:spcBef>
                <a:spcPts val="0"/>
              </a:spcBef>
              <a:spcAft>
                <a:spcPts val="0"/>
              </a:spcAft>
              <a:buClr>
                <a:srgbClr val="00B0F0"/>
              </a:buClr>
              <a:buSzPct val="105000"/>
              <a:buFont typeface="Noto Sans Symbols"/>
              <a:buAutoNum type="arabicPeriod"/>
            </a:pPr>
            <a:r>
              <a:rPr lang="en-US" sz="2100" dirty="0" smtClean="0">
                <a:solidFill>
                  <a:srgbClr val="00B0F0"/>
                </a:solidFill>
                <a:latin typeface="+mj-lt"/>
                <a:ea typeface="Helvetica Neue"/>
                <a:cs typeface="Helvetica Neue"/>
                <a:sym typeface="Helvetica Neue"/>
              </a:rPr>
              <a:t>Care </a:t>
            </a:r>
            <a:r>
              <a:rPr lang="en-US" sz="2100" dirty="0" err="1" smtClean="0">
                <a:solidFill>
                  <a:srgbClr val="00B0F0"/>
                </a:solidFill>
                <a:latin typeface="+mj-lt"/>
                <a:ea typeface="Helvetica Neue"/>
                <a:cs typeface="Helvetica Neue"/>
                <a:sym typeface="Helvetica Neue"/>
              </a:rPr>
              <a:t>sunt</a:t>
            </a:r>
            <a:r>
              <a:rPr lang="en-US" sz="2100" dirty="0" smtClean="0">
                <a:solidFill>
                  <a:srgbClr val="00B0F0"/>
                </a:solidFill>
                <a:latin typeface="+mj-lt"/>
                <a:ea typeface="Helvetica Neue"/>
                <a:cs typeface="Helvetica Neue"/>
                <a:sym typeface="Helvetica Neue"/>
              </a:rPr>
              <a:t> </a:t>
            </a:r>
            <a:r>
              <a:rPr lang="en-US" sz="2100" dirty="0" err="1" smtClean="0">
                <a:solidFill>
                  <a:srgbClr val="00B0F0"/>
                </a:solidFill>
                <a:latin typeface="+mj-lt"/>
                <a:ea typeface="Helvetica Neue"/>
                <a:cs typeface="Helvetica Neue"/>
                <a:sym typeface="Helvetica Neue"/>
              </a:rPr>
              <a:t>competențele-cheie</a:t>
            </a:r>
            <a:r>
              <a:rPr lang="en-US" sz="2100" dirty="0" smtClean="0">
                <a:solidFill>
                  <a:srgbClr val="00B0F0"/>
                </a:solidFill>
                <a:latin typeface="+mj-lt"/>
                <a:ea typeface="Helvetica Neue"/>
                <a:cs typeface="Helvetica Neue"/>
                <a:sym typeface="Helvetica Neue"/>
              </a:rPr>
              <a:t> </a:t>
            </a:r>
            <a:r>
              <a:rPr lang="en-US" sz="2100" dirty="0" err="1" smtClean="0">
                <a:solidFill>
                  <a:srgbClr val="00B0F0"/>
                </a:solidFill>
                <a:latin typeface="+mj-lt"/>
                <a:ea typeface="Helvetica Neue"/>
                <a:cs typeface="Helvetica Neue"/>
                <a:sym typeface="Helvetica Neue"/>
              </a:rPr>
              <a:t>pentru</a:t>
            </a:r>
            <a:r>
              <a:rPr lang="en-US" sz="2100" dirty="0" smtClean="0">
                <a:solidFill>
                  <a:srgbClr val="00B0F0"/>
                </a:solidFill>
                <a:latin typeface="+mj-lt"/>
                <a:ea typeface="Helvetica Neue"/>
                <a:cs typeface="Helvetica Neue"/>
                <a:sym typeface="Helvetica Neue"/>
              </a:rPr>
              <a:t> </a:t>
            </a:r>
            <a:r>
              <a:rPr lang="en-US" sz="2100" dirty="0" err="1" smtClean="0">
                <a:solidFill>
                  <a:srgbClr val="00B0F0"/>
                </a:solidFill>
                <a:latin typeface="+mj-lt"/>
                <a:ea typeface="Helvetica Neue"/>
                <a:cs typeface="Helvetica Neue"/>
                <a:sym typeface="Helvetica Neue"/>
              </a:rPr>
              <a:t>educația</a:t>
            </a:r>
            <a:r>
              <a:rPr lang="en-US" sz="2100" dirty="0" smtClean="0">
                <a:solidFill>
                  <a:srgbClr val="00B0F0"/>
                </a:solidFill>
                <a:latin typeface="+mj-lt"/>
                <a:ea typeface="Helvetica Neue"/>
                <a:cs typeface="Helvetica Neue"/>
                <a:sym typeface="Helvetica Neue"/>
              </a:rPr>
              <a:t> </a:t>
            </a:r>
            <a:r>
              <a:rPr lang="en-US" sz="2100" dirty="0" err="1" smtClean="0">
                <a:solidFill>
                  <a:srgbClr val="00B0F0"/>
                </a:solidFill>
                <a:latin typeface="+mj-lt"/>
                <a:ea typeface="Helvetica Neue"/>
                <a:cs typeface="Helvetica Neue"/>
                <a:sym typeface="Helvetica Neue"/>
              </a:rPr>
              <a:t>și</a:t>
            </a:r>
            <a:r>
              <a:rPr lang="en-US" sz="2100" dirty="0" smtClean="0">
                <a:solidFill>
                  <a:srgbClr val="00B0F0"/>
                </a:solidFill>
                <a:latin typeface="+mj-lt"/>
                <a:ea typeface="Helvetica Neue"/>
                <a:cs typeface="Helvetica Neue"/>
                <a:sym typeface="Helvetica Neue"/>
              </a:rPr>
              <a:t> </a:t>
            </a:r>
            <a:r>
              <a:rPr lang="en-US" sz="2100" dirty="0" err="1" smtClean="0">
                <a:solidFill>
                  <a:srgbClr val="00B0F0"/>
                </a:solidFill>
                <a:latin typeface="+mj-lt"/>
                <a:ea typeface="Helvetica Neue"/>
                <a:cs typeface="Helvetica Neue"/>
                <a:sym typeface="Helvetica Neue"/>
              </a:rPr>
              <a:t>dezvoltarea</a:t>
            </a:r>
            <a:r>
              <a:rPr lang="en-US" sz="2100" dirty="0" smtClean="0">
                <a:solidFill>
                  <a:srgbClr val="00B0F0"/>
                </a:solidFill>
                <a:latin typeface="+mj-lt"/>
                <a:ea typeface="Helvetica Neue"/>
                <a:cs typeface="Helvetica Neue"/>
                <a:sym typeface="Helvetica Neue"/>
              </a:rPr>
              <a:t> </a:t>
            </a:r>
            <a:r>
              <a:rPr lang="en-US" sz="2100" dirty="0" err="1" smtClean="0">
                <a:solidFill>
                  <a:srgbClr val="00B0F0"/>
                </a:solidFill>
                <a:latin typeface="+mj-lt"/>
                <a:ea typeface="Helvetica Neue"/>
                <a:cs typeface="Helvetica Neue"/>
                <a:sym typeface="Helvetica Neue"/>
              </a:rPr>
              <a:t>umană</a:t>
            </a:r>
            <a:r>
              <a:rPr lang="en-US" sz="2100" dirty="0" smtClean="0">
                <a:solidFill>
                  <a:srgbClr val="00B0F0"/>
                </a:solidFill>
                <a:latin typeface="+mj-lt"/>
                <a:ea typeface="Helvetica Neue"/>
                <a:cs typeface="Helvetica Neue"/>
                <a:sym typeface="Helvetica Neue"/>
              </a:rPr>
              <a:t>?</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1340" r="31137"/>
          <a:stretch/>
        </p:blipFill>
        <p:spPr>
          <a:xfrm>
            <a:off x="358822" y="1695224"/>
            <a:ext cx="2055268" cy="2882839"/>
          </a:xfrm>
          <a:prstGeom prst="rect">
            <a:avLst/>
          </a:prstGeom>
        </p:spPr>
      </p:pic>
      <p:sp>
        <p:nvSpPr>
          <p:cNvPr id="6" name="Google Shape;51;p3"/>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en-US" sz="2000" b="1" dirty="0">
                <a:solidFill>
                  <a:srgbClr val="00B0F0"/>
                </a:solidFill>
                <a:latin typeface="+mj-lt"/>
                <a:ea typeface="Helvetica Neue"/>
                <a:cs typeface="Helvetica Neue"/>
                <a:sym typeface="Helvetica Neue"/>
              </a:rPr>
              <a:t>COMPETENȚE CHEIE</a:t>
            </a:r>
          </a:p>
        </p:txBody>
      </p:sp>
    </p:spTree>
    <p:extLst>
      <p:ext uri="{BB962C8B-B14F-4D97-AF65-F5344CB8AC3E}">
        <p14:creationId xmlns:p14="http://schemas.microsoft.com/office/powerpoint/2010/main" val="558706208"/>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g10c4d38af33_0_5"/>
          <p:cNvSpPr txBox="1"/>
          <p:nvPr/>
        </p:nvSpPr>
        <p:spPr>
          <a:xfrm>
            <a:off x="352932" y="1864219"/>
            <a:ext cx="6855390" cy="2385228"/>
          </a:xfrm>
          <a:prstGeom prst="rect">
            <a:avLst/>
          </a:prstGeom>
          <a:noFill/>
          <a:ln>
            <a:noFill/>
          </a:ln>
        </p:spPr>
        <p:txBody>
          <a:bodyPr spcFirstLastPara="1" wrap="square" lIns="91425" tIns="45700" rIns="91425" bIns="45700" anchor="t" anchorCtr="0">
            <a:spAutoFit/>
          </a:bodyPr>
          <a:lstStyle/>
          <a:p>
            <a:pPr marL="342900" marR="0" lvl="0" indent="-165100" algn="l" rtl="0">
              <a:lnSpc>
                <a:spcPct val="100000"/>
              </a:lnSpc>
              <a:spcBef>
                <a:spcPts val="0"/>
              </a:spcBef>
              <a:spcAft>
                <a:spcPts val="0"/>
              </a:spcAft>
              <a:buClr>
                <a:srgbClr val="EC7320"/>
              </a:buClr>
              <a:buSzPts val="2800"/>
              <a:buFont typeface="Noto Sans Symbols"/>
              <a:buNone/>
            </a:pPr>
            <a:endParaRPr lang="en-US" sz="900" b="0" i="0" u="none" strike="noStrike" cap="none" dirty="0" smtClean="0">
              <a:solidFill>
                <a:schemeClr val="accent2">
                  <a:lumMod val="75000"/>
                </a:schemeClr>
              </a:solidFill>
              <a:latin typeface="+mj-lt"/>
              <a:ea typeface="Helvetica Neue"/>
              <a:cs typeface="Helvetica Neue"/>
              <a:sym typeface="Helvetica Neue"/>
            </a:endParaRPr>
          </a:p>
          <a:p>
            <a:pPr marL="177800" lvl="0">
              <a:buClr>
                <a:srgbClr val="EC7320"/>
              </a:buClr>
              <a:buSzPts val="2800"/>
            </a:pPr>
            <a:r>
              <a:rPr lang="ro-RO" sz="2000" b="1" i="1" dirty="0" smtClean="0">
                <a:solidFill>
                  <a:schemeClr val="accent2">
                    <a:lumMod val="75000"/>
                  </a:schemeClr>
                </a:solidFill>
                <a:latin typeface="+mj-lt"/>
                <a:ea typeface="Helvetica Neue"/>
                <a:cs typeface="Helvetica Neue"/>
                <a:sym typeface="Helvetica Neue"/>
              </a:rPr>
              <a:t>Competență Cheie</a:t>
            </a:r>
          </a:p>
          <a:p>
            <a:pPr marL="177800" lvl="0">
              <a:buClr>
                <a:srgbClr val="EC7320"/>
              </a:buClr>
              <a:buSzPts val="2800"/>
            </a:pPr>
            <a:endParaRPr lang="en-US" sz="2000" b="1" i="1" dirty="0">
              <a:solidFill>
                <a:schemeClr val="accent2">
                  <a:lumMod val="75000"/>
                </a:schemeClr>
              </a:solidFill>
              <a:latin typeface="+mj-lt"/>
              <a:sym typeface="Helvetica Neue"/>
            </a:endParaRPr>
          </a:p>
          <a:p>
            <a:pPr marL="177800" lvl="0" algn="just">
              <a:buClr>
                <a:srgbClr val="EC7320"/>
              </a:buClr>
              <a:buSzPts val="2800"/>
            </a:pPr>
            <a:r>
              <a:rPr lang="ro-RO" sz="2000" dirty="0" smtClean="0">
                <a:solidFill>
                  <a:schemeClr val="tx1"/>
                </a:solidFill>
                <a:latin typeface="+mj-lt"/>
                <a:sym typeface="Helvetica Neue"/>
              </a:rPr>
              <a:t>Acea </a:t>
            </a:r>
            <a:r>
              <a:rPr lang="en-US" sz="2000" dirty="0" err="1" smtClean="0">
                <a:solidFill>
                  <a:schemeClr val="tx1"/>
                </a:solidFill>
                <a:latin typeface="+mj-lt"/>
                <a:sym typeface="Helvetica Neue"/>
              </a:rPr>
              <a:t>pregătire</a:t>
            </a:r>
            <a:r>
              <a:rPr lang="en-US" sz="2000" dirty="0" smtClean="0">
                <a:solidFill>
                  <a:schemeClr val="tx1"/>
                </a:solidFill>
                <a:latin typeface="+mj-lt"/>
                <a:sym typeface="Helvetica Neue"/>
              </a:rPr>
              <a:t> </a:t>
            </a:r>
            <a:r>
              <a:rPr lang="en-US" sz="2000" dirty="0" err="1" smtClean="0">
                <a:solidFill>
                  <a:schemeClr val="tx1"/>
                </a:solidFill>
                <a:latin typeface="+mj-lt"/>
                <a:sym typeface="Helvetica Neue"/>
              </a:rPr>
              <a:t>necesară</a:t>
            </a:r>
            <a:r>
              <a:rPr lang="en-US" sz="2000" dirty="0" smtClean="0">
                <a:solidFill>
                  <a:schemeClr val="tx1"/>
                </a:solidFill>
                <a:latin typeface="+mj-lt"/>
                <a:sym typeface="Helvetica Neue"/>
              </a:rPr>
              <a:t> </a:t>
            </a:r>
            <a:r>
              <a:rPr lang="en-US" sz="2000" dirty="0" err="1" smtClean="0">
                <a:solidFill>
                  <a:schemeClr val="tx1"/>
                </a:solidFill>
                <a:latin typeface="+mj-lt"/>
                <a:sym typeface="Helvetica Neue"/>
              </a:rPr>
              <a:t>tuturor</a:t>
            </a:r>
            <a:r>
              <a:rPr lang="en-US" sz="2000" dirty="0" smtClean="0">
                <a:solidFill>
                  <a:schemeClr val="tx1"/>
                </a:solidFill>
                <a:latin typeface="+mj-lt"/>
                <a:sym typeface="Helvetica Neue"/>
              </a:rPr>
              <a:t> – </a:t>
            </a:r>
            <a:r>
              <a:rPr lang="en-US" sz="2000" dirty="0" err="1" smtClean="0">
                <a:solidFill>
                  <a:schemeClr val="tx1"/>
                </a:solidFill>
                <a:latin typeface="+mj-lt"/>
                <a:sym typeface="Helvetica Neue"/>
              </a:rPr>
              <a:t>împlinire</a:t>
            </a:r>
            <a:r>
              <a:rPr lang="en-US" sz="2000" dirty="0" smtClean="0">
                <a:solidFill>
                  <a:schemeClr val="tx1"/>
                </a:solidFill>
                <a:latin typeface="+mj-lt"/>
                <a:sym typeface="Helvetica Neue"/>
              </a:rPr>
              <a:t> </a:t>
            </a:r>
            <a:r>
              <a:rPr lang="en-US" sz="2000" dirty="0" err="1" smtClean="0">
                <a:solidFill>
                  <a:schemeClr val="tx1"/>
                </a:solidFill>
                <a:latin typeface="+mj-lt"/>
                <a:sym typeface="Helvetica Neue"/>
              </a:rPr>
              <a:t>și</a:t>
            </a:r>
            <a:r>
              <a:rPr lang="en-US" sz="2000" dirty="0" smtClean="0">
                <a:solidFill>
                  <a:schemeClr val="tx1"/>
                </a:solidFill>
                <a:latin typeface="+mj-lt"/>
                <a:sym typeface="Helvetica Neue"/>
              </a:rPr>
              <a:t> </a:t>
            </a:r>
            <a:r>
              <a:rPr lang="en-US" sz="2000" dirty="0" err="1" smtClean="0">
                <a:solidFill>
                  <a:schemeClr val="tx1"/>
                </a:solidFill>
                <a:latin typeface="+mj-lt"/>
                <a:sym typeface="Helvetica Neue"/>
              </a:rPr>
              <a:t>dezvoltare</a:t>
            </a:r>
            <a:r>
              <a:rPr lang="en-US" sz="2000" dirty="0" smtClean="0">
                <a:solidFill>
                  <a:schemeClr val="tx1"/>
                </a:solidFill>
                <a:latin typeface="+mj-lt"/>
                <a:sym typeface="Helvetica Neue"/>
              </a:rPr>
              <a:t> </a:t>
            </a:r>
            <a:r>
              <a:rPr lang="en-US" sz="2000" dirty="0" err="1" smtClean="0">
                <a:solidFill>
                  <a:schemeClr val="tx1"/>
                </a:solidFill>
                <a:latin typeface="+mj-lt"/>
                <a:sym typeface="Helvetica Neue"/>
              </a:rPr>
              <a:t>personală</a:t>
            </a:r>
            <a:r>
              <a:rPr lang="en-US" sz="2000" dirty="0" smtClean="0">
                <a:solidFill>
                  <a:schemeClr val="tx1"/>
                </a:solidFill>
                <a:latin typeface="+mj-lt"/>
                <a:sym typeface="Helvetica Neue"/>
              </a:rPr>
              <a:t>, </a:t>
            </a:r>
            <a:r>
              <a:rPr lang="en-US" sz="2000" dirty="0" err="1" smtClean="0">
                <a:solidFill>
                  <a:schemeClr val="tx1"/>
                </a:solidFill>
                <a:latin typeface="+mj-lt"/>
                <a:sym typeface="Helvetica Neue"/>
              </a:rPr>
              <a:t>ocuparea</a:t>
            </a:r>
            <a:r>
              <a:rPr lang="en-US" sz="2000" dirty="0" smtClean="0">
                <a:solidFill>
                  <a:schemeClr val="tx1"/>
                </a:solidFill>
                <a:latin typeface="+mj-lt"/>
                <a:sym typeface="Helvetica Neue"/>
              </a:rPr>
              <a:t> </a:t>
            </a:r>
            <a:r>
              <a:rPr lang="en-US" sz="2000" dirty="0" err="1" smtClean="0">
                <a:solidFill>
                  <a:schemeClr val="tx1"/>
                </a:solidFill>
                <a:latin typeface="+mj-lt"/>
                <a:sym typeface="Helvetica Neue"/>
              </a:rPr>
              <a:t>forței</a:t>
            </a:r>
            <a:r>
              <a:rPr lang="en-US" sz="2000" dirty="0" smtClean="0">
                <a:solidFill>
                  <a:schemeClr val="tx1"/>
                </a:solidFill>
                <a:latin typeface="+mj-lt"/>
                <a:sym typeface="Helvetica Neue"/>
              </a:rPr>
              <a:t> de </a:t>
            </a:r>
            <a:r>
              <a:rPr lang="en-US" sz="2000" dirty="0" err="1" smtClean="0">
                <a:solidFill>
                  <a:schemeClr val="tx1"/>
                </a:solidFill>
                <a:latin typeface="+mj-lt"/>
                <a:sym typeface="Helvetica Neue"/>
              </a:rPr>
              <a:t>muncă</a:t>
            </a:r>
            <a:r>
              <a:rPr lang="en-US" sz="2000" dirty="0" smtClean="0">
                <a:solidFill>
                  <a:schemeClr val="tx1"/>
                </a:solidFill>
                <a:latin typeface="+mj-lt"/>
                <a:sym typeface="Helvetica Neue"/>
              </a:rPr>
              <a:t>, </a:t>
            </a:r>
            <a:r>
              <a:rPr lang="en-US" sz="2000" dirty="0" err="1" smtClean="0">
                <a:solidFill>
                  <a:schemeClr val="tx1"/>
                </a:solidFill>
                <a:latin typeface="+mj-lt"/>
                <a:sym typeface="Helvetica Neue"/>
              </a:rPr>
              <a:t>incluziune</a:t>
            </a:r>
            <a:r>
              <a:rPr lang="en-US" sz="2000" dirty="0" smtClean="0">
                <a:solidFill>
                  <a:schemeClr val="tx1"/>
                </a:solidFill>
                <a:latin typeface="+mj-lt"/>
                <a:sym typeface="Helvetica Neue"/>
              </a:rPr>
              <a:t> </a:t>
            </a:r>
            <a:r>
              <a:rPr lang="en-US" sz="2000" dirty="0" err="1" smtClean="0">
                <a:solidFill>
                  <a:schemeClr val="tx1"/>
                </a:solidFill>
                <a:latin typeface="+mj-lt"/>
                <a:sym typeface="Helvetica Neue"/>
              </a:rPr>
              <a:t>socială</a:t>
            </a:r>
            <a:r>
              <a:rPr lang="en-US" sz="2000" dirty="0" smtClean="0">
                <a:solidFill>
                  <a:schemeClr val="tx1"/>
                </a:solidFill>
                <a:latin typeface="+mj-lt"/>
                <a:sym typeface="Helvetica Neue"/>
              </a:rPr>
              <a:t>, un </a:t>
            </a:r>
            <a:r>
              <a:rPr lang="en-US" sz="2000" dirty="0" err="1" smtClean="0">
                <a:solidFill>
                  <a:schemeClr val="tx1"/>
                </a:solidFill>
                <a:latin typeface="+mj-lt"/>
                <a:sym typeface="Helvetica Neue"/>
              </a:rPr>
              <a:t>stil</a:t>
            </a:r>
            <a:r>
              <a:rPr lang="en-US" sz="2000" dirty="0" smtClean="0">
                <a:solidFill>
                  <a:schemeClr val="tx1"/>
                </a:solidFill>
                <a:latin typeface="+mj-lt"/>
                <a:sym typeface="Helvetica Neue"/>
              </a:rPr>
              <a:t> de </a:t>
            </a:r>
            <a:r>
              <a:rPr lang="en-US" sz="2000" dirty="0" err="1" smtClean="0">
                <a:solidFill>
                  <a:schemeClr val="tx1"/>
                </a:solidFill>
                <a:latin typeface="+mj-lt"/>
                <a:sym typeface="Helvetica Neue"/>
              </a:rPr>
              <a:t>viață</a:t>
            </a:r>
            <a:r>
              <a:rPr lang="en-US" sz="2000" dirty="0" smtClean="0">
                <a:solidFill>
                  <a:schemeClr val="tx1"/>
                </a:solidFill>
                <a:latin typeface="+mj-lt"/>
                <a:sym typeface="Helvetica Neue"/>
              </a:rPr>
              <a:t> </a:t>
            </a:r>
            <a:r>
              <a:rPr lang="en-US" sz="2000" dirty="0" err="1" smtClean="0">
                <a:solidFill>
                  <a:schemeClr val="tx1"/>
                </a:solidFill>
                <a:latin typeface="+mj-lt"/>
                <a:sym typeface="Helvetica Neue"/>
              </a:rPr>
              <a:t>sustenabil</a:t>
            </a:r>
            <a:r>
              <a:rPr lang="en-US" sz="2000" dirty="0" smtClean="0">
                <a:solidFill>
                  <a:schemeClr val="tx1"/>
                </a:solidFill>
                <a:latin typeface="+mj-lt"/>
                <a:sym typeface="Helvetica Neue"/>
              </a:rPr>
              <a:t>, o </a:t>
            </a:r>
            <a:r>
              <a:rPr lang="en-US" sz="2000" dirty="0" err="1" smtClean="0">
                <a:solidFill>
                  <a:schemeClr val="tx1"/>
                </a:solidFill>
                <a:latin typeface="+mj-lt"/>
                <a:sym typeface="Helvetica Neue"/>
              </a:rPr>
              <a:t>viață</a:t>
            </a:r>
            <a:r>
              <a:rPr lang="en-US" sz="2000" dirty="0" smtClean="0">
                <a:solidFill>
                  <a:schemeClr val="tx1"/>
                </a:solidFill>
                <a:latin typeface="+mj-lt"/>
                <a:sym typeface="Helvetica Neue"/>
              </a:rPr>
              <a:t> de </a:t>
            </a:r>
            <a:r>
              <a:rPr lang="en-US" sz="2000" dirty="0" err="1" smtClean="0">
                <a:solidFill>
                  <a:schemeClr val="tx1"/>
                </a:solidFill>
                <a:latin typeface="+mj-lt"/>
                <a:sym typeface="Helvetica Neue"/>
              </a:rPr>
              <a:t>succes</a:t>
            </a:r>
            <a:r>
              <a:rPr lang="en-US" sz="2000" dirty="0" smtClean="0">
                <a:solidFill>
                  <a:schemeClr val="tx1"/>
                </a:solidFill>
                <a:latin typeface="+mj-lt"/>
                <a:sym typeface="Helvetica Neue"/>
              </a:rPr>
              <a:t> </a:t>
            </a:r>
            <a:r>
              <a:rPr lang="en-US" sz="2000" dirty="0" err="1" smtClean="0">
                <a:solidFill>
                  <a:schemeClr val="tx1"/>
                </a:solidFill>
                <a:latin typeface="+mj-lt"/>
                <a:sym typeface="Helvetica Neue"/>
              </a:rPr>
              <a:t>într</a:t>
            </a:r>
            <a:r>
              <a:rPr lang="en-US" sz="2000" dirty="0" smtClean="0">
                <a:solidFill>
                  <a:schemeClr val="tx1"/>
                </a:solidFill>
                <a:latin typeface="+mj-lt"/>
                <a:sym typeface="Helvetica Neue"/>
              </a:rPr>
              <a:t>-o </a:t>
            </a:r>
            <a:r>
              <a:rPr lang="en-US" sz="2000" dirty="0" err="1" smtClean="0">
                <a:solidFill>
                  <a:schemeClr val="tx1"/>
                </a:solidFill>
                <a:latin typeface="+mj-lt"/>
                <a:sym typeface="Helvetica Neue"/>
              </a:rPr>
              <a:t>societate</a:t>
            </a:r>
            <a:r>
              <a:rPr lang="en-US" sz="2000" dirty="0" smtClean="0">
                <a:solidFill>
                  <a:schemeClr val="tx1"/>
                </a:solidFill>
                <a:latin typeface="+mj-lt"/>
                <a:sym typeface="Helvetica Neue"/>
              </a:rPr>
              <a:t> </a:t>
            </a:r>
            <a:r>
              <a:rPr lang="en-US" sz="2000" dirty="0" err="1" smtClean="0">
                <a:solidFill>
                  <a:schemeClr val="tx1"/>
                </a:solidFill>
                <a:latin typeface="+mj-lt"/>
                <a:sym typeface="Helvetica Neue"/>
              </a:rPr>
              <a:t>pașnică</a:t>
            </a:r>
            <a:r>
              <a:rPr lang="en-US" sz="2000" dirty="0" smtClean="0">
                <a:solidFill>
                  <a:schemeClr val="tx1"/>
                </a:solidFill>
                <a:latin typeface="+mj-lt"/>
                <a:sym typeface="Helvetica Neue"/>
              </a:rPr>
              <a:t>, un management al </a:t>
            </a:r>
            <a:r>
              <a:rPr lang="en-US" sz="2000" dirty="0" err="1" smtClean="0">
                <a:solidFill>
                  <a:schemeClr val="tx1"/>
                </a:solidFill>
                <a:latin typeface="+mj-lt"/>
                <a:sym typeface="Helvetica Neue"/>
              </a:rPr>
              <a:t>vieții</a:t>
            </a:r>
            <a:r>
              <a:rPr lang="en-US" sz="2000" dirty="0" smtClean="0">
                <a:solidFill>
                  <a:schemeClr val="tx1"/>
                </a:solidFill>
                <a:latin typeface="+mj-lt"/>
                <a:sym typeface="Helvetica Neue"/>
              </a:rPr>
              <a:t> </a:t>
            </a:r>
            <a:r>
              <a:rPr lang="en-US" sz="2000" dirty="0" err="1" smtClean="0">
                <a:solidFill>
                  <a:schemeClr val="tx1"/>
                </a:solidFill>
                <a:latin typeface="+mj-lt"/>
                <a:sym typeface="Helvetica Neue"/>
              </a:rPr>
              <a:t>sănătoase</a:t>
            </a:r>
            <a:r>
              <a:rPr lang="en-US" sz="2000" dirty="0" smtClean="0">
                <a:solidFill>
                  <a:schemeClr val="tx1"/>
                </a:solidFill>
                <a:latin typeface="+mj-lt"/>
                <a:sym typeface="Helvetica Neue"/>
              </a:rPr>
              <a:t> </a:t>
            </a:r>
            <a:r>
              <a:rPr lang="en-US" sz="2000" dirty="0" err="1" smtClean="0">
                <a:solidFill>
                  <a:schemeClr val="tx1"/>
                </a:solidFill>
                <a:latin typeface="+mj-lt"/>
                <a:sym typeface="Helvetica Neue"/>
              </a:rPr>
              <a:t>și</a:t>
            </a:r>
            <a:r>
              <a:rPr lang="en-US" sz="2000" dirty="0" smtClean="0">
                <a:solidFill>
                  <a:schemeClr val="tx1"/>
                </a:solidFill>
                <a:latin typeface="+mj-lt"/>
                <a:sym typeface="Helvetica Neue"/>
              </a:rPr>
              <a:t> </a:t>
            </a:r>
            <a:r>
              <a:rPr lang="en-US" sz="2000" dirty="0" err="1" smtClean="0">
                <a:solidFill>
                  <a:schemeClr val="tx1"/>
                </a:solidFill>
                <a:latin typeface="+mj-lt"/>
                <a:sym typeface="Helvetica Neue"/>
              </a:rPr>
              <a:t>cetățenie</a:t>
            </a:r>
            <a:r>
              <a:rPr lang="en-US" sz="2000" dirty="0" smtClean="0">
                <a:solidFill>
                  <a:schemeClr val="tx1"/>
                </a:solidFill>
                <a:latin typeface="+mj-lt"/>
                <a:sym typeface="Helvetica Neue"/>
              </a:rPr>
              <a:t> </a:t>
            </a:r>
            <a:r>
              <a:rPr lang="en-US" sz="2000" dirty="0" err="1" smtClean="0">
                <a:solidFill>
                  <a:schemeClr val="tx1"/>
                </a:solidFill>
                <a:latin typeface="+mj-lt"/>
                <a:sym typeface="Helvetica Neue"/>
              </a:rPr>
              <a:t>activă</a:t>
            </a:r>
            <a:r>
              <a:rPr lang="en-US" sz="2000" dirty="0" smtClean="0">
                <a:solidFill>
                  <a:schemeClr val="tx1"/>
                </a:solidFill>
                <a:latin typeface="+mj-lt"/>
                <a:sym typeface="Helvetica Neue"/>
              </a:rPr>
              <a:t>.</a:t>
            </a:r>
            <a:endParaRPr lang="en-US" sz="2000" dirty="0">
              <a:solidFill>
                <a:schemeClr val="dk1"/>
              </a:solidFill>
              <a:latin typeface="+mj-lt"/>
              <a:ea typeface="Helvetica Neue"/>
              <a:cs typeface="Helvetica Neue"/>
              <a:sym typeface="Helvetica Neue"/>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0422" y="2294642"/>
            <a:ext cx="3803646" cy="2042226"/>
          </a:xfrm>
          <a:prstGeom prst="rect">
            <a:avLst/>
          </a:prstGeom>
        </p:spPr>
      </p:pic>
      <p:sp>
        <p:nvSpPr>
          <p:cNvPr id="7" name="Google Shape;51;p3"/>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en-US" sz="2000" b="1" dirty="0">
                <a:solidFill>
                  <a:srgbClr val="00B0F0"/>
                </a:solidFill>
                <a:latin typeface="+mj-lt"/>
                <a:ea typeface="Helvetica Neue"/>
                <a:cs typeface="Helvetica Neue"/>
                <a:sym typeface="Helvetica Neue"/>
              </a:rPr>
              <a:t>COMPETENȚE CHEIE</a:t>
            </a:r>
          </a:p>
        </p:txBody>
      </p:sp>
      <p:sp>
        <p:nvSpPr>
          <p:cNvPr id="3" name="Rectangle 2"/>
          <p:cNvSpPr/>
          <p:nvPr/>
        </p:nvSpPr>
        <p:spPr>
          <a:xfrm>
            <a:off x="9043792" y="3056833"/>
            <a:ext cx="2329841" cy="400832"/>
          </a:xfrm>
          <a:prstGeom prst="rect">
            <a:avLst/>
          </a:prstGeom>
          <a:ln>
            <a:solidFill>
              <a:schemeClr val="accent4">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ro-RO" sz="2400" dirty="0" smtClean="0">
                <a:ln w="0"/>
                <a:solidFill>
                  <a:schemeClr val="tx1"/>
                </a:solidFill>
                <a:effectLst>
                  <a:outerShdw blurRad="38100" dist="19050" dir="2700000" algn="tl" rotWithShape="0">
                    <a:schemeClr val="dk1">
                      <a:alpha val="40000"/>
                    </a:schemeClr>
                  </a:outerShdw>
                </a:effectLst>
              </a:rPr>
              <a:t>COMPETENȚE</a:t>
            </a:r>
            <a:endParaRPr lang="en-US"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61872620"/>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g10c4d38af33_0_5"/>
          <p:cNvSpPr txBox="1"/>
          <p:nvPr/>
        </p:nvSpPr>
        <p:spPr>
          <a:xfrm>
            <a:off x="365759" y="1438090"/>
            <a:ext cx="7481909" cy="3924111"/>
          </a:xfrm>
          <a:prstGeom prst="rect">
            <a:avLst/>
          </a:prstGeom>
          <a:noFill/>
          <a:ln>
            <a:noFill/>
          </a:ln>
        </p:spPr>
        <p:txBody>
          <a:bodyPr spcFirstLastPara="1" wrap="square" lIns="91425" tIns="45700" rIns="91425" bIns="45700" anchor="t" anchorCtr="0">
            <a:spAutoFit/>
          </a:bodyPr>
          <a:lstStyle/>
          <a:p>
            <a:pPr marL="342900" marR="0" lvl="0" indent="-165100" algn="just" rtl="0">
              <a:lnSpc>
                <a:spcPct val="100000"/>
              </a:lnSpc>
              <a:spcBef>
                <a:spcPts val="0"/>
              </a:spcBef>
              <a:spcAft>
                <a:spcPts val="0"/>
              </a:spcAft>
              <a:buClr>
                <a:srgbClr val="EC7320"/>
              </a:buClr>
              <a:buSzPts val="2800"/>
              <a:buFont typeface="Noto Sans Symbols"/>
              <a:buNone/>
            </a:pPr>
            <a:endParaRPr lang="en-US" sz="900" b="0" i="0" u="none" strike="noStrike" cap="none" dirty="0">
              <a:solidFill>
                <a:srgbClr val="0070C0"/>
              </a:solidFill>
              <a:latin typeface="+mj-lt"/>
              <a:ea typeface="Helvetica Neue"/>
              <a:cs typeface="Helvetica Neue"/>
              <a:sym typeface="Helvetica Neue"/>
            </a:endParaRPr>
          </a:p>
          <a:p>
            <a:pPr marL="342900" marR="0" lvl="0" indent="-165100" algn="just" rtl="0">
              <a:lnSpc>
                <a:spcPct val="100000"/>
              </a:lnSpc>
              <a:spcBef>
                <a:spcPts val="0"/>
              </a:spcBef>
              <a:spcAft>
                <a:spcPts val="0"/>
              </a:spcAft>
              <a:buClr>
                <a:srgbClr val="EC7320"/>
              </a:buClr>
              <a:buSzPts val="2800"/>
              <a:buFont typeface="Noto Sans Symbols"/>
              <a:buNone/>
            </a:pPr>
            <a:r>
              <a:rPr lang="ro-RO" sz="2000" dirty="0" smtClean="0">
                <a:solidFill>
                  <a:schemeClr val="dk1"/>
                </a:solidFill>
                <a:latin typeface="+mj-lt"/>
                <a:ea typeface="Helvetica Neue"/>
                <a:cs typeface="Helvetica Neue"/>
                <a:sym typeface="Helvetica Neue"/>
              </a:rPr>
              <a:t>Consiliul </a:t>
            </a:r>
            <a:r>
              <a:rPr lang="en-US" sz="2000" b="0" i="0" u="none" strike="noStrike" cap="none" dirty="0" smtClean="0">
                <a:solidFill>
                  <a:schemeClr val="dk1"/>
                </a:solidFill>
                <a:latin typeface="+mj-lt"/>
                <a:ea typeface="Helvetica Neue"/>
                <a:cs typeface="Helvetica Neue"/>
                <a:sym typeface="Helvetica Neue"/>
              </a:rPr>
              <a:t>European </a:t>
            </a:r>
            <a:r>
              <a:rPr lang="ro-RO" sz="2000" b="0" i="0" u="none" strike="noStrike" cap="none" dirty="0" smtClean="0">
                <a:solidFill>
                  <a:schemeClr val="dk1"/>
                </a:solidFill>
                <a:latin typeface="+mj-lt"/>
                <a:ea typeface="Helvetica Neue"/>
                <a:cs typeface="Helvetica Neue"/>
                <a:sym typeface="Helvetica Neue"/>
              </a:rPr>
              <a:t>a identificat</a:t>
            </a:r>
            <a:r>
              <a:rPr lang="en-US" sz="2000" b="0" i="0" u="none" strike="noStrike" cap="none" dirty="0" smtClean="0">
                <a:solidFill>
                  <a:schemeClr val="dk1"/>
                </a:solidFill>
                <a:latin typeface="+mj-lt"/>
                <a:ea typeface="Helvetica Neue"/>
                <a:cs typeface="Helvetica Neue"/>
                <a:sym typeface="Helvetica Neue"/>
              </a:rPr>
              <a:t> </a:t>
            </a:r>
          </a:p>
          <a:p>
            <a:pPr marL="342900" marR="0" lvl="0" indent="-165100" algn="just" rtl="0">
              <a:lnSpc>
                <a:spcPct val="100000"/>
              </a:lnSpc>
              <a:spcBef>
                <a:spcPts val="0"/>
              </a:spcBef>
              <a:spcAft>
                <a:spcPts val="0"/>
              </a:spcAft>
              <a:buClr>
                <a:srgbClr val="EC7320"/>
              </a:buClr>
              <a:buSzPts val="2800"/>
              <a:buFont typeface="Noto Sans Symbols"/>
              <a:buNone/>
            </a:pPr>
            <a:r>
              <a:rPr lang="en-US" sz="2000" b="1" i="1" dirty="0" smtClean="0">
                <a:solidFill>
                  <a:schemeClr val="accent2">
                    <a:lumMod val="75000"/>
                  </a:schemeClr>
                </a:solidFill>
                <a:latin typeface="+mj-lt"/>
                <a:ea typeface="Helvetica Neue"/>
                <a:cs typeface="Helvetica Neue"/>
                <a:sym typeface="Helvetica Neue"/>
              </a:rPr>
              <a:t>8</a:t>
            </a:r>
            <a:r>
              <a:rPr lang="ro-RO" sz="2000" b="1" i="1" dirty="0" smtClean="0">
                <a:solidFill>
                  <a:schemeClr val="accent2">
                    <a:lumMod val="75000"/>
                  </a:schemeClr>
                </a:solidFill>
                <a:latin typeface="+mj-lt"/>
                <a:ea typeface="Helvetica Neue"/>
                <a:cs typeface="Helvetica Neue"/>
                <a:sym typeface="Helvetica Neue"/>
              </a:rPr>
              <a:t> Competențe Cheie</a:t>
            </a:r>
            <a:endParaRPr lang="en-US" sz="2000" b="0" i="0" u="none" strike="noStrike" cap="none" dirty="0" smtClean="0">
              <a:solidFill>
                <a:schemeClr val="dk1"/>
              </a:solidFill>
              <a:latin typeface="+mj-lt"/>
              <a:ea typeface="Helvetica Neue"/>
              <a:cs typeface="Helvetica Neue"/>
              <a:sym typeface="Helvetica Neue"/>
            </a:endParaRPr>
          </a:p>
          <a:p>
            <a:pPr marL="342900" marR="0" lvl="0" indent="-165100" algn="just" rtl="0">
              <a:lnSpc>
                <a:spcPct val="100000"/>
              </a:lnSpc>
              <a:spcBef>
                <a:spcPts val="0"/>
              </a:spcBef>
              <a:spcAft>
                <a:spcPts val="0"/>
              </a:spcAft>
              <a:buClr>
                <a:srgbClr val="EC7320"/>
              </a:buClr>
              <a:buSzPts val="2800"/>
              <a:buFont typeface="Noto Sans Symbols"/>
              <a:buNone/>
            </a:pPr>
            <a:endParaRPr lang="en-US" sz="2000" dirty="0">
              <a:solidFill>
                <a:schemeClr val="dk1"/>
              </a:solidFill>
              <a:latin typeface="+mj-lt"/>
              <a:ea typeface="Helvetica Neue"/>
              <a:cs typeface="Helvetica Neue"/>
              <a:sym typeface="Helvetica Neue"/>
            </a:endParaRPr>
          </a:p>
          <a:p>
            <a:pPr marL="798513" lvl="0" indent="-452438" algn="just">
              <a:buClr>
                <a:schemeClr val="accent2">
                  <a:lumMod val="75000"/>
                </a:schemeClr>
              </a:buClr>
              <a:buFont typeface="Courier New" panose="02070309020205020404" pitchFamily="49" charset="0"/>
              <a:buChar char="o"/>
            </a:pPr>
            <a:r>
              <a:rPr lang="en-US" sz="2000" dirty="0" err="1" smtClean="0">
                <a:latin typeface="+mj-lt"/>
              </a:rPr>
              <a:t>Competențe</a:t>
            </a:r>
            <a:r>
              <a:rPr lang="en-US" sz="2000" dirty="0" smtClean="0">
                <a:latin typeface="+mj-lt"/>
              </a:rPr>
              <a:t> </a:t>
            </a:r>
            <a:r>
              <a:rPr lang="en-US" sz="2000" smtClean="0">
                <a:latin typeface="+mj-lt"/>
              </a:rPr>
              <a:t>de </a:t>
            </a:r>
            <a:r>
              <a:rPr lang="ro-RO" sz="2000" smtClean="0">
                <a:latin typeface="+mj-lt"/>
              </a:rPr>
              <a:t>comunicare în limba maternă</a:t>
            </a:r>
            <a:endParaRPr lang="ro-RO" sz="2000" dirty="0" smtClean="0">
              <a:latin typeface="+mj-lt"/>
            </a:endParaRPr>
          </a:p>
          <a:p>
            <a:pPr marL="798513" lvl="0" indent="-452438" algn="just">
              <a:buClr>
                <a:schemeClr val="accent2">
                  <a:lumMod val="75000"/>
                </a:schemeClr>
              </a:buClr>
              <a:buFont typeface="Courier New" panose="02070309020205020404" pitchFamily="49" charset="0"/>
              <a:buChar char="o"/>
            </a:pPr>
            <a:r>
              <a:rPr lang="en-US" sz="2000" dirty="0" err="1" smtClean="0">
                <a:latin typeface="+mj-lt"/>
              </a:rPr>
              <a:t>Competență</a:t>
            </a:r>
            <a:r>
              <a:rPr lang="en-US" sz="2000" dirty="0" smtClean="0">
                <a:latin typeface="+mj-lt"/>
              </a:rPr>
              <a:t> </a:t>
            </a:r>
            <a:r>
              <a:rPr lang="en-US" sz="2000" dirty="0" err="1" smtClean="0">
                <a:latin typeface="+mj-lt"/>
              </a:rPr>
              <a:t>multilingv</a:t>
            </a:r>
            <a:r>
              <a:rPr lang="ro-RO" sz="2000" dirty="0" smtClean="0">
                <a:latin typeface="+mj-lt"/>
              </a:rPr>
              <a:t>istică</a:t>
            </a:r>
          </a:p>
          <a:p>
            <a:pPr marL="798513" lvl="0" indent="-452438" algn="just">
              <a:buClr>
                <a:schemeClr val="accent2">
                  <a:lumMod val="75000"/>
                </a:schemeClr>
              </a:buClr>
              <a:buFont typeface="Courier New" panose="02070309020205020404" pitchFamily="49" charset="0"/>
              <a:buChar char="o"/>
            </a:pPr>
            <a:r>
              <a:rPr lang="en-US" sz="2000" dirty="0" err="1" smtClean="0">
                <a:latin typeface="+mj-lt"/>
              </a:rPr>
              <a:t>Competență</a:t>
            </a:r>
            <a:r>
              <a:rPr lang="ro-RO" sz="2000" dirty="0">
                <a:latin typeface="+mj-lt"/>
              </a:rPr>
              <a:t> </a:t>
            </a:r>
            <a:r>
              <a:rPr lang="en-US" sz="2000" dirty="0" err="1" smtClean="0">
                <a:latin typeface="+mj-lt"/>
              </a:rPr>
              <a:t>matematică</a:t>
            </a:r>
            <a:r>
              <a:rPr lang="en-US" sz="2000" dirty="0" smtClean="0">
                <a:latin typeface="+mj-lt"/>
              </a:rPr>
              <a:t> </a:t>
            </a:r>
            <a:r>
              <a:rPr lang="ro-RO" sz="2000" dirty="0" smtClean="0">
                <a:latin typeface="+mj-lt"/>
              </a:rPr>
              <a:t>și </a:t>
            </a:r>
            <a:r>
              <a:rPr lang="en-US" sz="2000" dirty="0" err="1" smtClean="0">
                <a:latin typeface="+mj-lt"/>
              </a:rPr>
              <a:t>în</a:t>
            </a:r>
            <a:r>
              <a:rPr lang="en-US" sz="2000" dirty="0" smtClean="0">
                <a:latin typeface="+mj-lt"/>
              </a:rPr>
              <a:t> </a:t>
            </a:r>
            <a:r>
              <a:rPr lang="en-US" sz="2000" dirty="0" err="1" smtClean="0">
                <a:latin typeface="+mj-lt"/>
              </a:rPr>
              <a:t>domeniul</a:t>
            </a:r>
            <a:r>
              <a:rPr lang="en-US" sz="2000" dirty="0" smtClean="0">
                <a:latin typeface="+mj-lt"/>
              </a:rPr>
              <a:t> </a:t>
            </a:r>
            <a:r>
              <a:rPr lang="en-US" sz="2000" dirty="0" err="1" smtClean="0">
                <a:latin typeface="+mj-lt"/>
              </a:rPr>
              <a:t>științei</a:t>
            </a:r>
            <a:r>
              <a:rPr lang="en-US" sz="2000" dirty="0" smtClean="0">
                <a:latin typeface="+mj-lt"/>
              </a:rPr>
              <a:t>, </a:t>
            </a:r>
            <a:r>
              <a:rPr lang="en-US" sz="2000" dirty="0" err="1" smtClean="0">
                <a:latin typeface="+mj-lt"/>
              </a:rPr>
              <a:t>tehnologiei</a:t>
            </a:r>
            <a:r>
              <a:rPr lang="en-US" sz="2000" dirty="0" smtClean="0">
                <a:latin typeface="+mj-lt"/>
              </a:rPr>
              <a:t> </a:t>
            </a:r>
            <a:r>
              <a:rPr lang="en-US" sz="2000" dirty="0" err="1" smtClean="0">
                <a:latin typeface="+mj-lt"/>
              </a:rPr>
              <a:t>și</a:t>
            </a:r>
            <a:r>
              <a:rPr lang="en-US" sz="2000" dirty="0" smtClean="0">
                <a:latin typeface="+mj-lt"/>
              </a:rPr>
              <a:t> </a:t>
            </a:r>
            <a:r>
              <a:rPr lang="en-US" sz="2000" dirty="0" err="1" smtClean="0">
                <a:latin typeface="+mj-lt"/>
              </a:rPr>
              <a:t>ingineriei</a:t>
            </a:r>
            <a:endParaRPr lang="ro-RO" sz="2000" dirty="0" smtClean="0">
              <a:latin typeface="+mj-lt"/>
            </a:endParaRPr>
          </a:p>
          <a:p>
            <a:pPr marL="798513" lvl="0" indent="-452438" algn="just">
              <a:buClr>
                <a:schemeClr val="accent2">
                  <a:lumMod val="75000"/>
                </a:schemeClr>
              </a:buClr>
              <a:buFont typeface="Courier New" panose="02070309020205020404" pitchFamily="49" charset="0"/>
              <a:buChar char="o"/>
            </a:pPr>
            <a:r>
              <a:rPr lang="en-US" sz="2000" err="1"/>
              <a:t>Competență</a:t>
            </a:r>
            <a:r>
              <a:rPr lang="en-US" sz="2000"/>
              <a:t> </a:t>
            </a:r>
            <a:r>
              <a:rPr lang="en-US" sz="2000" smtClean="0"/>
              <a:t>d</a:t>
            </a:r>
            <a:r>
              <a:rPr lang="en-US" sz="2000" smtClean="0">
                <a:latin typeface="+mj-lt"/>
              </a:rPr>
              <a:t>igital</a:t>
            </a:r>
            <a:r>
              <a:rPr lang="ro-RO" sz="2000" dirty="0" smtClean="0">
                <a:latin typeface="+mj-lt"/>
              </a:rPr>
              <a:t>ă</a:t>
            </a:r>
          </a:p>
          <a:p>
            <a:pPr marL="798513" indent="-452438" algn="just">
              <a:buClr>
                <a:schemeClr val="accent2">
                  <a:lumMod val="75000"/>
                </a:schemeClr>
              </a:buClr>
              <a:buFont typeface="Courier New" panose="02070309020205020404" pitchFamily="49" charset="0"/>
              <a:buChar char="o"/>
            </a:pPr>
            <a:r>
              <a:rPr lang="ro-RO" sz="2000" smtClean="0">
                <a:latin typeface="+mj-lt"/>
              </a:rPr>
              <a:t>Competențe </a:t>
            </a:r>
            <a:r>
              <a:rPr lang="it-IT" sz="2000" smtClean="0"/>
              <a:t>personale</a:t>
            </a:r>
            <a:r>
              <a:rPr lang="it-IT" sz="2000"/>
              <a:t>, sociale și de a învăța să înveți</a:t>
            </a:r>
          </a:p>
          <a:p>
            <a:pPr marL="798513" lvl="0" indent="-452438" algn="just">
              <a:buClr>
                <a:schemeClr val="accent2">
                  <a:lumMod val="75000"/>
                </a:schemeClr>
              </a:buClr>
              <a:buFont typeface="Courier New" panose="02070309020205020404" pitchFamily="49" charset="0"/>
              <a:buChar char="o"/>
            </a:pPr>
            <a:r>
              <a:rPr lang="en-US" sz="2000" smtClean="0">
                <a:latin typeface="+mj-lt"/>
              </a:rPr>
              <a:t>Competența </a:t>
            </a:r>
            <a:r>
              <a:rPr lang="ro-RO" sz="2000" smtClean="0">
                <a:latin typeface="+mj-lt"/>
              </a:rPr>
              <a:t>cetăţeneşti</a:t>
            </a:r>
            <a:endParaRPr lang="ro-RO" sz="2000" dirty="0" smtClean="0">
              <a:latin typeface="+mj-lt"/>
            </a:endParaRPr>
          </a:p>
          <a:p>
            <a:pPr marL="798513" lvl="0" indent="-452438" algn="just">
              <a:buClr>
                <a:schemeClr val="accent2">
                  <a:lumMod val="75000"/>
                </a:schemeClr>
              </a:buClr>
              <a:buFont typeface="Courier New" panose="02070309020205020404" pitchFamily="49" charset="0"/>
              <a:buChar char="o"/>
            </a:pPr>
            <a:r>
              <a:rPr lang="en-US" sz="2000" dirty="0" err="1" smtClean="0">
                <a:latin typeface="+mj-lt"/>
              </a:rPr>
              <a:t>Competențe</a:t>
            </a:r>
            <a:r>
              <a:rPr lang="en-US" sz="2000" dirty="0" smtClean="0">
                <a:latin typeface="+mj-lt"/>
              </a:rPr>
              <a:t> </a:t>
            </a:r>
            <a:r>
              <a:rPr lang="en-US" sz="2000" dirty="0" err="1" smtClean="0">
                <a:latin typeface="+mj-lt"/>
              </a:rPr>
              <a:t>antreprenoriale</a:t>
            </a:r>
            <a:endParaRPr lang="ro-RO" sz="2000" dirty="0" smtClean="0">
              <a:latin typeface="+mj-lt"/>
            </a:endParaRPr>
          </a:p>
          <a:p>
            <a:pPr marL="798513" lvl="0" indent="-452438" algn="just">
              <a:buClr>
                <a:schemeClr val="accent2">
                  <a:lumMod val="75000"/>
                </a:schemeClr>
              </a:buClr>
              <a:buFont typeface="Courier New" panose="02070309020205020404" pitchFamily="49" charset="0"/>
              <a:buChar char="o"/>
            </a:pPr>
            <a:r>
              <a:rPr lang="en-US" sz="2000" dirty="0" err="1" smtClean="0">
                <a:latin typeface="+mj-lt"/>
              </a:rPr>
              <a:t>Competența</a:t>
            </a:r>
            <a:r>
              <a:rPr lang="en-US" sz="2000" dirty="0" smtClean="0">
                <a:latin typeface="+mj-lt"/>
              </a:rPr>
              <a:t> </a:t>
            </a:r>
            <a:r>
              <a:rPr lang="en-US" sz="2000" smtClean="0">
                <a:latin typeface="+mj-lt"/>
              </a:rPr>
              <a:t>de </a:t>
            </a:r>
            <a:r>
              <a:rPr lang="ro-RO" sz="2000" smtClean="0">
                <a:latin typeface="+mj-lt"/>
              </a:rPr>
              <a:t>sensibilizare şi </a:t>
            </a:r>
            <a:r>
              <a:rPr lang="en-US" sz="2000" smtClean="0">
                <a:latin typeface="+mj-lt"/>
              </a:rPr>
              <a:t>expr</a:t>
            </a:r>
            <a:r>
              <a:rPr lang="ro-RO" sz="2000" smtClean="0">
                <a:latin typeface="+mj-lt"/>
              </a:rPr>
              <a:t>imare</a:t>
            </a:r>
            <a:r>
              <a:rPr lang="en-US" sz="2000" smtClean="0">
                <a:latin typeface="+mj-lt"/>
              </a:rPr>
              <a:t> </a:t>
            </a:r>
            <a:r>
              <a:rPr lang="en-US" sz="2000" dirty="0" err="1" smtClean="0">
                <a:latin typeface="+mj-lt"/>
              </a:rPr>
              <a:t>culturală</a:t>
            </a:r>
            <a:r>
              <a:rPr lang="en-US" sz="2000" dirty="0" smtClean="0">
                <a:latin typeface="+mj-lt"/>
              </a:rPr>
              <a:t>.</a:t>
            </a:r>
            <a:r>
              <a:rPr lang="ro-RO" sz="2000" b="0" i="0" u="none" strike="noStrike" cap="none" dirty="0" smtClean="0">
                <a:solidFill>
                  <a:schemeClr val="dk1"/>
                </a:solidFill>
                <a:latin typeface="+mj-lt"/>
                <a:ea typeface="Helvetica Neue"/>
                <a:cs typeface="Helvetica Neue"/>
                <a:sym typeface="Helvetica Neue"/>
              </a:rPr>
              <a:t> </a:t>
            </a:r>
            <a:r>
              <a:rPr lang="en-US" sz="1600" dirty="0" smtClean="0">
                <a:solidFill>
                  <a:schemeClr val="dk1"/>
                </a:solidFill>
                <a:latin typeface="+mj-lt"/>
                <a:ea typeface="Helvetica Neue"/>
                <a:cs typeface="Helvetica Neue"/>
                <a:sym typeface="Helvetica Neue"/>
              </a:rPr>
              <a:t>                          </a:t>
            </a:r>
            <a:r>
              <a:rPr lang="en-US" sz="1600" b="0" i="0" u="none" strike="noStrike" cap="none" dirty="0" smtClean="0">
                <a:solidFill>
                  <a:schemeClr val="dk1"/>
                </a:solidFill>
                <a:latin typeface="+mj-lt"/>
                <a:ea typeface="Helvetica Neue"/>
                <a:cs typeface="Helvetica Neue"/>
                <a:sym typeface="Helvetica Neue"/>
              </a:rPr>
              <a:t> </a:t>
            </a:r>
            <a:endParaRPr sz="2000" b="0" i="0" u="none" strike="noStrike" cap="none" dirty="0">
              <a:solidFill>
                <a:schemeClr val="dk1"/>
              </a:solidFill>
              <a:latin typeface="+mj-lt"/>
              <a:ea typeface="Helvetica Neue"/>
              <a:cs typeface="Helvetica Neue"/>
              <a:sym typeface="Helvetica Neue"/>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2015" y="1526036"/>
            <a:ext cx="4049985" cy="3836165"/>
          </a:xfrm>
          <a:prstGeom prst="rect">
            <a:avLst/>
          </a:prstGeom>
        </p:spPr>
      </p:pic>
      <p:sp>
        <p:nvSpPr>
          <p:cNvPr id="8" name="Google Shape;51;p3"/>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en-US" sz="2000" b="1" dirty="0">
                <a:solidFill>
                  <a:srgbClr val="00B0F0"/>
                </a:solidFill>
                <a:latin typeface="+mj-lt"/>
                <a:ea typeface="Helvetica Neue"/>
                <a:cs typeface="Helvetica Neue"/>
                <a:sym typeface="Helvetica Neue"/>
              </a:rPr>
              <a:t>COMPETENȚE CHEIE</a:t>
            </a:r>
          </a:p>
        </p:txBody>
      </p:sp>
    </p:spTree>
    <p:extLst>
      <p:ext uri="{BB962C8B-B14F-4D97-AF65-F5344CB8AC3E}">
        <p14:creationId xmlns:p14="http://schemas.microsoft.com/office/powerpoint/2010/main" val="1375431363"/>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8" name="Google Shape;58;g10c4d38af33_0_5"/>
          <p:cNvSpPr txBox="1"/>
          <p:nvPr/>
        </p:nvSpPr>
        <p:spPr>
          <a:xfrm>
            <a:off x="978936" y="1968514"/>
            <a:ext cx="4219500" cy="6129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3600"/>
              <a:buFont typeface="Arial"/>
              <a:buNone/>
            </a:pPr>
            <a:endParaRPr sz="3600" b="1" i="0" u="none" strike="noStrike" cap="none">
              <a:solidFill>
                <a:schemeClr val="dk1"/>
              </a:solidFill>
              <a:latin typeface="Helvetica Neue"/>
              <a:ea typeface="Helvetica Neue"/>
              <a:cs typeface="Helvetica Neue"/>
              <a:sym typeface="Helvetica Neue"/>
            </a:endParaRPr>
          </a:p>
        </p:txBody>
      </p:sp>
      <p:sp>
        <p:nvSpPr>
          <p:cNvPr id="2" name="Rectangle 1"/>
          <p:cNvSpPr/>
          <p:nvPr/>
        </p:nvSpPr>
        <p:spPr>
          <a:xfrm>
            <a:off x="2154183" y="2960216"/>
            <a:ext cx="4744457" cy="1938992"/>
          </a:xfrm>
          <a:prstGeom prst="rect">
            <a:avLst/>
          </a:prstGeom>
        </p:spPr>
        <p:txBody>
          <a:bodyPr wrap="square">
            <a:spAutoFit/>
          </a:bodyPr>
          <a:lstStyle/>
          <a:p>
            <a:pPr algn="just"/>
            <a:r>
              <a:rPr lang="en-US" sz="2400" i="1" dirty="0" err="1">
                <a:solidFill>
                  <a:schemeClr val="accent2">
                    <a:lumMod val="75000"/>
                  </a:schemeClr>
                </a:solidFill>
                <a:latin typeface="+mj-lt"/>
                <a:sym typeface="Helvetica Neue"/>
              </a:rPr>
              <a:t>Gândiți-vă</a:t>
            </a:r>
            <a:r>
              <a:rPr lang="en-US" sz="2400" i="1" dirty="0">
                <a:solidFill>
                  <a:schemeClr val="accent2">
                    <a:lumMod val="75000"/>
                  </a:schemeClr>
                </a:solidFill>
                <a:latin typeface="+mj-lt"/>
                <a:sym typeface="Helvetica Neue"/>
              </a:rPr>
              <a:t>, </a:t>
            </a:r>
            <a:r>
              <a:rPr lang="en-US" sz="2400" i="1" dirty="0" err="1">
                <a:solidFill>
                  <a:schemeClr val="accent2">
                    <a:lumMod val="75000"/>
                  </a:schemeClr>
                </a:solidFill>
                <a:latin typeface="+mj-lt"/>
                <a:sym typeface="Helvetica Neue"/>
              </a:rPr>
              <a:t>asociați</a:t>
            </a:r>
            <a:r>
              <a:rPr lang="en-US" sz="2400" i="1" dirty="0">
                <a:solidFill>
                  <a:schemeClr val="accent2">
                    <a:lumMod val="75000"/>
                  </a:schemeClr>
                </a:solidFill>
                <a:latin typeface="+mj-lt"/>
                <a:sym typeface="Helvetica Neue"/>
              </a:rPr>
              <a:t> </a:t>
            </a:r>
            <a:r>
              <a:rPr lang="en-US" sz="2400" i="1" dirty="0" err="1">
                <a:solidFill>
                  <a:schemeClr val="accent2">
                    <a:lumMod val="75000"/>
                  </a:schemeClr>
                </a:solidFill>
                <a:latin typeface="+mj-lt"/>
                <a:sym typeface="Helvetica Neue"/>
              </a:rPr>
              <a:t>și</a:t>
            </a:r>
            <a:r>
              <a:rPr lang="en-US" sz="2400" i="1" dirty="0">
                <a:solidFill>
                  <a:schemeClr val="accent2">
                    <a:lumMod val="75000"/>
                  </a:schemeClr>
                </a:solidFill>
                <a:latin typeface="+mj-lt"/>
                <a:sym typeface="Helvetica Neue"/>
              </a:rPr>
              <a:t> </a:t>
            </a:r>
            <a:r>
              <a:rPr lang="ro-RO" sz="2400" i="1" dirty="0">
                <a:solidFill>
                  <a:schemeClr val="accent2">
                    <a:lumMod val="75000"/>
                  </a:schemeClr>
                </a:solidFill>
                <a:latin typeface="+mj-lt"/>
                <a:sym typeface="Helvetica Neue"/>
              </a:rPr>
              <a:t>împărtășiți</a:t>
            </a:r>
            <a:r>
              <a:rPr lang="en-US" sz="2400" i="1" dirty="0">
                <a:solidFill>
                  <a:schemeClr val="accent2">
                    <a:lumMod val="75000"/>
                  </a:schemeClr>
                </a:solidFill>
                <a:latin typeface="+mj-lt"/>
                <a:sym typeface="Helvetica Neue"/>
              </a:rPr>
              <a:t> cu </a:t>
            </a:r>
            <a:r>
              <a:rPr lang="en-US" sz="2400" i="1" dirty="0" err="1" smtClean="0">
                <a:solidFill>
                  <a:schemeClr val="accent2">
                    <a:lumMod val="75000"/>
                  </a:schemeClr>
                </a:solidFill>
                <a:latin typeface="+mj-lt"/>
                <a:sym typeface="Helvetica Neue"/>
              </a:rPr>
              <a:t>grupul</a:t>
            </a:r>
            <a:r>
              <a:rPr lang="en-US" sz="2400" i="1" dirty="0" smtClean="0">
                <a:solidFill>
                  <a:schemeClr val="accent2">
                    <a:lumMod val="75000"/>
                  </a:schemeClr>
                </a:solidFill>
                <a:latin typeface="+mj-lt"/>
                <a:sym typeface="Helvetica Neue"/>
              </a:rPr>
              <a:t>:</a:t>
            </a:r>
            <a:endParaRPr lang="en-US" sz="2000" dirty="0">
              <a:solidFill>
                <a:schemeClr val="dk1"/>
              </a:solidFill>
              <a:latin typeface="+mj-lt"/>
              <a:ea typeface="Helvetica Neue"/>
              <a:cs typeface="Helvetica Neue"/>
              <a:sym typeface="Helvetica Neue"/>
            </a:endParaRPr>
          </a:p>
          <a:p>
            <a:pPr algn="just"/>
            <a:r>
              <a:rPr lang="en-US" sz="2400" dirty="0" err="1" smtClean="0">
                <a:solidFill>
                  <a:srgbClr val="00B0F0"/>
                </a:solidFill>
                <a:latin typeface="+mj-lt"/>
                <a:ea typeface="Helvetica Neue"/>
                <a:cs typeface="Helvetica Neue"/>
                <a:sym typeface="Helvetica Neue"/>
              </a:rPr>
              <a:t>Creați</a:t>
            </a:r>
            <a:r>
              <a:rPr lang="en-US" sz="2400" dirty="0" smtClean="0">
                <a:solidFill>
                  <a:srgbClr val="00B0F0"/>
                </a:solidFill>
                <a:latin typeface="+mj-lt"/>
                <a:ea typeface="Helvetica Neue"/>
                <a:cs typeface="Helvetica Neue"/>
                <a:sym typeface="Helvetica Neue"/>
              </a:rPr>
              <a:t> o </a:t>
            </a:r>
            <a:r>
              <a:rPr lang="en-US" sz="2400" dirty="0" err="1" smtClean="0">
                <a:solidFill>
                  <a:srgbClr val="00B0F0"/>
                </a:solidFill>
                <a:latin typeface="+mj-lt"/>
                <a:ea typeface="Helvetica Neue"/>
                <a:cs typeface="Helvetica Neue"/>
                <a:sym typeface="Helvetica Neue"/>
              </a:rPr>
              <a:t>hartă</a:t>
            </a:r>
            <a:r>
              <a:rPr lang="en-US" sz="2400" dirty="0" smtClean="0">
                <a:solidFill>
                  <a:srgbClr val="00B0F0"/>
                </a:solidFill>
                <a:latin typeface="+mj-lt"/>
                <a:ea typeface="Helvetica Neue"/>
                <a:cs typeface="Helvetica Neue"/>
                <a:sym typeface="Helvetica Neue"/>
              </a:rPr>
              <a:t> </a:t>
            </a:r>
            <a:r>
              <a:rPr lang="ro-RO" sz="2400" dirty="0" smtClean="0">
                <a:solidFill>
                  <a:srgbClr val="00B0F0"/>
                </a:solidFill>
                <a:latin typeface="+mj-lt"/>
                <a:ea typeface="Helvetica Neue"/>
                <a:cs typeface="Helvetica Neue"/>
                <a:sym typeface="Helvetica Neue"/>
              </a:rPr>
              <a:t>mentală </a:t>
            </a:r>
            <a:r>
              <a:rPr lang="en-US" sz="2400" dirty="0" smtClean="0">
                <a:solidFill>
                  <a:srgbClr val="00B0F0"/>
                </a:solidFill>
                <a:latin typeface="+mj-lt"/>
                <a:ea typeface="Helvetica Neue"/>
                <a:cs typeface="Helvetica Neue"/>
                <a:sym typeface="Helvetica Neue"/>
              </a:rPr>
              <a:t>cu </a:t>
            </a:r>
            <a:r>
              <a:rPr lang="en-US" sz="2400" dirty="0" err="1" smtClean="0">
                <a:solidFill>
                  <a:srgbClr val="00B0F0"/>
                </a:solidFill>
                <a:latin typeface="+mj-lt"/>
                <a:ea typeface="Helvetica Neue"/>
                <a:cs typeface="Helvetica Neue"/>
                <a:sym typeface="Helvetica Neue"/>
              </a:rPr>
              <a:t>privire</a:t>
            </a:r>
            <a:r>
              <a:rPr lang="en-US" sz="2400" dirty="0" smtClean="0">
                <a:solidFill>
                  <a:srgbClr val="00B0F0"/>
                </a:solidFill>
                <a:latin typeface="+mj-lt"/>
                <a:ea typeface="Helvetica Neue"/>
                <a:cs typeface="Helvetica Neue"/>
                <a:sym typeface="Helvetica Neue"/>
              </a:rPr>
              <a:t> la </a:t>
            </a:r>
            <a:r>
              <a:rPr lang="en-US" sz="2400" dirty="0" err="1" smtClean="0">
                <a:solidFill>
                  <a:srgbClr val="00B0F0"/>
                </a:solidFill>
                <a:latin typeface="+mj-lt"/>
                <a:ea typeface="Helvetica Neue"/>
                <a:cs typeface="Helvetica Neue"/>
                <a:sym typeface="Helvetica Neue"/>
              </a:rPr>
              <a:t>locul</a:t>
            </a:r>
            <a:r>
              <a:rPr lang="en-US" sz="2400" dirty="0" smtClean="0">
                <a:solidFill>
                  <a:srgbClr val="00B0F0"/>
                </a:solidFill>
                <a:latin typeface="+mj-lt"/>
                <a:ea typeface="Helvetica Neue"/>
                <a:cs typeface="Helvetica Neue"/>
                <a:sym typeface="Helvetica Neue"/>
              </a:rPr>
              <a:t>/</a:t>
            </a:r>
            <a:r>
              <a:rPr lang="en-US" sz="2400" dirty="0" err="1" smtClean="0">
                <a:solidFill>
                  <a:srgbClr val="00B0F0"/>
                </a:solidFill>
                <a:latin typeface="+mj-lt"/>
                <a:ea typeface="Helvetica Neue"/>
                <a:cs typeface="Helvetica Neue"/>
                <a:sym typeface="Helvetica Neue"/>
              </a:rPr>
              <a:t>modul</a:t>
            </a:r>
            <a:r>
              <a:rPr lang="en-US" sz="2400" dirty="0" smtClean="0">
                <a:solidFill>
                  <a:srgbClr val="00B0F0"/>
                </a:solidFill>
                <a:latin typeface="+mj-lt"/>
                <a:ea typeface="Helvetica Neue"/>
                <a:cs typeface="Helvetica Neue"/>
                <a:sym typeface="Helvetica Neue"/>
              </a:rPr>
              <a:t> </a:t>
            </a:r>
            <a:r>
              <a:rPr lang="en-US" sz="2400" dirty="0" err="1" smtClean="0">
                <a:solidFill>
                  <a:srgbClr val="00B0F0"/>
                </a:solidFill>
                <a:latin typeface="+mj-lt"/>
                <a:ea typeface="Helvetica Neue"/>
                <a:cs typeface="Helvetica Neue"/>
                <a:sym typeface="Helvetica Neue"/>
              </a:rPr>
              <a:t>în</a:t>
            </a:r>
            <a:r>
              <a:rPr lang="en-US" sz="2400" dirty="0" smtClean="0">
                <a:solidFill>
                  <a:srgbClr val="00B0F0"/>
                </a:solidFill>
                <a:latin typeface="+mj-lt"/>
                <a:ea typeface="Helvetica Neue"/>
                <a:cs typeface="Helvetica Neue"/>
                <a:sym typeface="Helvetica Neue"/>
              </a:rPr>
              <a:t> care </a:t>
            </a:r>
            <a:r>
              <a:rPr lang="en-US" sz="2400" dirty="0" err="1" smtClean="0">
                <a:solidFill>
                  <a:srgbClr val="00B0F0"/>
                </a:solidFill>
                <a:latin typeface="+mj-lt"/>
                <a:ea typeface="Helvetica Neue"/>
                <a:cs typeface="Helvetica Neue"/>
                <a:sym typeface="Helvetica Neue"/>
              </a:rPr>
              <a:t>elevii</a:t>
            </a:r>
            <a:r>
              <a:rPr lang="en-US" sz="2400" dirty="0" smtClean="0">
                <a:solidFill>
                  <a:srgbClr val="00B0F0"/>
                </a:solidFill>
                <a:latin typeface="+mj-lt"/>
                <a:ea typeface="Helvetica Neue"/>
                <a:cs typeface="Helvetica Neue"/>
                <a:sym typeface="Helvetica Neue"/>
              </a:rPr>
              <a:t> </a:t>
            </a:r>
            <a:r>
              <a:rPr lang="en-US" sz="2400" dirty="0" err="1" smtClean="0">
                <a:solidFill>
                  <a:srgbClr val="00B0F0"/>
                </a:solidFill>
                <a:latin typeface="+mj-lt"/>
                <a:ea typeface="Helvetica Neue"/>
                <a:cs typeface="Helvetica Neue"/>
                <a:sym typeface="Helvetica Neue"/>
              </a:rPr>
              <a:t>noștri</a:t>
            </a:r>
            <a:r>
              <a:rPr lang="en-US" sz="2400" dirty="0" smtClean="0">
                <a:solidFill>
                  <a:srgbClr val="00B0F0"/>
                </a:solidFill>
                <a:latin typeface="+mj-lt"/>
                <a:ea typeface="Helvetica Neue"/>
                <a:cs typeface="Helvetica Neue"/>
                <a:sym typeface="Helvetica Neue"/>
              </a:rPr>
              <a:t> pot </a:t>
            </a:r>
            <a:r>
              <a:rPr lang="en-US" sz="2400" dirty="0" err="1" smtClean="0">
                <a:solidFill>
                  <a:srgbClr val="00B0F0"/>
                </a:solidFill>
                <a:latin typeface="+mj-lt"/>
                <a:ea typeface="Helvetica Neue"/>
                <a:cs typeface="Helvetica Neue"/>
                <a:sym typeface="Helvetica Neue"/>
              </a:rPr>
              <a:t>obține</a:t>
            </a:r>
            <a:r>
              <a:rPr lang="en-US" sz="2400" dirty="0" smtClean="0">
                <a:solidFill>
                  <a:srgbClr val="00B0F0"/>
                </a:solidFill>
                <a:latin typeface="+mj-lt"/>
                <a:ea typeface="Helvetica Neue"/>
                <a:cs typeface="Helvetica Neue"/>
                <a:sym typeface="Helvetica Neue"/>
              </a:rPr>
              <a:t> </a:t>
            </a:r>
            <a:r>
              <a:rPr lang="en-US" sz="2400" dirty="0" err="1" smtClean="0">
                <a:solidFill>
                  <a:srgbClr val="00B0F0"/>
                </a:solidFill>
                <a:latin typeface="+mj-lt"/>
                <a:ea typeface="Helvetica Neue"/>
                <a:cs typeface="Helvetica Neue"/>
                <a:sym typeface="Helvetica Neue"/>
              </a:rPr>
              <a:t>aceste</a:t>
            </a:r>
            <a:r>
              <a:rPr lang="en-US" sz="2400" dirty="0" smtClean="0">
                <a:solidFill>
                  <a:srgbClr val="00B0F0"/>
                </a:solidFill>
                <a:latin typeface="+mj-lt"/>
                <a:ea typeface="Helvetica Neue"/>
                <a:cs typeface="Helvetica Neue"/>
                <a:sym typeface="Helvetica Neue"/>
              </a:rPr>
              <a:t> </a:t>
            </a:r>
            <a:r>
              <a:rPr lang="en-US" sz="2400" dirty="0" err="1" smtClean="0">
                <a:solidFill>
                  <a:srgbClr val="00B0F0"/>
                </a:solidFill>
                <a:latin typeface="+mj-lt"/>
                <a:ea typeface="Helvetica Neue"/>
                <a:cs typeface="Helvetica Neue"/>
                <a:sym typeface="Helvetica Neue"/>
              </a:rPr>
              <a:t>competențe</a:t>
            </a:r>
            <a:r>
              <a:rPr lang="en-US" sz="2400" dirty="0" smtClean="0">
                <a:solidFill>
                  <a:srgbClr val="00B0F0"/>
                </a:solidFill>
                <a:latin typeface="+mj-lt"/>
                <a:ea typeface="Helvetica Neue"/>
                <a:cs typeface="Helvetica Neue"/>
                <a:sym typeface="Helvetica Neue"/>
              </a:rPr>
              <a:t>.</a:t>
            </a:r>
            <a:endParaRPr lang="en-US" sz="2400" dirty="0">
              <a:solidFill>
                <a:srgbClr val="00B0F0"/>
              </a:solidFill>
              <a:latin typeface="+mj-lt"/>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1340" r="31137"/>
          <a:stretch/>
        </p:blipFill>
        <p:spPr>
          <a:xfrm>
            <a:off x="469054" y="2100791"/>
            <a:ext cx="1841883" cy="258353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7749" y="1363990"/>
            <a:ext cx="4862491" cy="4605775"/>
          </a:xfrm>
          <a:prstGeom prst="rect">
            <a:avLst/>
          </a:prstGeom>
        </p:spPr>
      </p:pic>
      <p:sp>
        <p:nvSpPr>
          <p:cNvPr id="9" name="Google Shape;51;p3"/>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en-US" sz="2000" b="1" dirty="0">
                <a:solidFill>
                  <a:srgbClr val="00B0F0"/>
                </a:solidFill>
                <a:latin typeface="+mj-lt"/>
                <a:ea typeface="Helvetica Neue"/>
                <a:cs typeface="Helvetica Neue"/>
                <a:sym typeface="Helvetica Neue"/>
              </a:rPr>
              <a:t>COMPETENȚE CHEIE</a:t>
            </a:r>
          </a:p>
        </p:txBody>
      </p:sp>
    </p:spTree>
    <p:extLst>
      <p:ext uri="{BB962C8B-B14F-4D97-AF65-F5344CB8AC3E}">
        <p14:creationId xmlns:p14="http://schemas.microsoft.com/office/powerpoint/2010/main" val="4287179548"/>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2019</TotalTime>
  <Words>3791</Words>
  <Application>Microsoft Office PowerPoint</Application>
  <PresentationFormat>Widescreen</PresentationFormat>
  <Paragraphs>409</Paragraphs>
  <Slides>32</Slides>
  <Notes>32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32</vt:i4>
      </vt:variant>
    </vt:vector>
  </HeadingPairs>
  <TitlesOfParts>
    <vt:vector size="43" baseType="lpstr">
      <vt:lpstr>Calibri</vt:lpstr>
      <vt:lpstr>Noto Sans Symbols</vt:lpstr>
      <vt:lpstr>Helvetica Neue</vt:lpstr>
      <vt:lpstr>Times New Roman</vt:lpstr>
      <vt:lpstr>Arial</vt:lpstr>
      <vt:lpstr>Broadway</vt:lpstr>
      <vt:lpstr>Wingdings</vt:lpstr>
      <vt:lpstr>Courier New</vt:lpstr>
      <vt:lpstr>Tw Cen MT</vt:lpstr>
      <vt:lpstr>Diseño personalizado</vt:lpstr>
      <vt:lpstr>2_Diseño personalizado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Óscar Muñoz</dc:creator>
  <cp:lastModifiedBy>Mihaela</cp:lastModifiedBy>
  <cp:revision>191</cp:revision>
  <dcterms:created xsi:type="dcterms:W3CDTF">2021-02-16T14:32:26Z</dcterms:created>
  <dcterms:modified xsi:type="dcterms:W3CDTF">2022-03-11T10:03:51Z</dcterms:modified>
</cp:coreProperties>
</file>