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69" r:id="rId4"/>
    <p:sldId id="261" r:id="rId5"/>
    <p:sldId id="260" r:id="rId6"/>
    <p:sldId id="270" r:id="rId7"/>
    <p:sldId id="258" r:id="rId8"/>
    <p:sldId id="259" r:id="rId9"/>
    <p:sldId id="277" r:id="rId10"/>
    <p:sldId id="278" r:id="rId11"/>
    <p:sldId id="279" r:id="rId12"/>
    <p:sldId id="27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TMhtmnOKnvz8ZbdZcKVCsTfUu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5" autoAdjust="0"/>
  </p:normalViewPr>
  <p:slideViewPr>
    <p:cSldViewPr snapToGrid="0">
      <p:cViewPr varScale="1">
        <p:scale>
          <a:sx n="48" d="100"/>
          <a:sy n="48" d="100"/>
        </p:scale>
        <p:origin x="29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err="1"/>
              <a:t>Eğitmen</a:t>
            </a:r>
            <a:r>
              <a:rPr lang="es-ES" dirty="0"/>
              <a:t> </a:t>
            </a:r>
            <a:r>
              <a:rPr lang="es-ES" dirty="0" err="1"/>
              <a:t>notu</a:t>
            </a:r>
            <a:r>
              <a:rPr lang="es-ES" dirty="0"/>
              <a:t>: </a:t>
            </a:r>
            <a:r>
              <a:rPr lang="es-ES" dirty="0" err="1"/>
              <a:t>Bugünün</a:t>
            </a:r>
            <a:r>
              <a:rPr lang="es-ES" dirty="0"/>
              <a:t> </a:t>
            </a:r>
            <a:r>
              <a:rPr lang="es-ES" dirty="0" err="1"/>
              <a:t>konusuna</a:t>
            </a:r>
            <a:r>
              <a:rPr lang="es-ES" dirty="0"/>
              <a:t> </a:t>
            </a:r>
            <a:r>
              <a:rPr lang="es-ES" dirty="0" err="1"/>
              <a:t>geçmeden</a:t>
            </a:r>
            <a:r>
              <a:rPr lang="es-ES" dirty="0"/>
              <a:t> </a:t>
            </a:r>
            <a:r>
              <a:rPr lang="es-ES" dirty="0" err="1"/>
              <a:t>önce</a:t>
            </a:r>
            <a:r>
              <a:rPr lang="es-ES" dirty="0"/>
              <a:t>, son </a:t>
            </a:r>
            <a:r>
              <a:rPr lang="es-ES" dirty="0" err="1"/>
              <a:t>derste</a:t>
            </a:r>
            <a:r>
              <a:rPr lang="es-ES" dirty="0"/>
              <a:t>  </a:t>
            </a:r>
            <a:r>
              <a:rPr lang="es-ES" dirty="0" err="1"/>
              <a:t>anlatılan</a:t>
            </a:r>
            <a:r>
              <a:rPr lang="es-ES" dirty="0"/>
              <a:t> </a:t>
            </a:r>
            <a:r>
              <a:rPr lang="es-ES" dirty="0" err="1"/>
              <a:t>içeriğe</a:t>
            </a:r>
            <a:r>
              <a:rPr lang="es-ES" dirty="0"/>
              <a:t> </a:t>
            </a:r>
            <a:r>
              <a:rPr lang="es-ES" dirty="0" err="1"/>
              <a:t>kısa</a:t>
            </a:r>
            <a:r>
              <a:rPr lang="es-ES" dirty="0"/>
              <a:t> bir </a:t>
            </a:r>
            <a:r>
              <a:rPr lang="es-ES" dirty="0" err="1"/>
              <a:t>genel</a:t>
            </a:r>
            <a:r>
              <a:rPr lang="es-ES" dirty="0"/>
              <a:t> </a:t>
            </a:r>
            <a:r>
              <a:rPr lang="es-ES" dirty="0" err="1"/>
              <a:t>bakış</a:t>
            </a:r>
            <a:r>
              <a:rPr lang="es-ES" dirty="0"/>
              <a:t> </a:t>
            </a:r>
            <a:r>
              <a:rPr lang="es-ES" dirty="0" err="1"/>
              <a:t>atın</a:t>
            </a:r>
            <a:r>
              <a:rPr lang="es-ES" dirty="0"/>
              <a:t> ve </a:t>
            </a:r>
            <a:r>
              <a:rPr lang="es-ES" dirty="0" err="1"/>
              <a:t>ardından</a:t>
            </a:r>
            <a:r>
              <a:rPr lang="es-ES" dirty="0"/>
              <a:t> </a:t>
            </a:r>
            <a:r>
              <a:rPr lang="es-ES" dirty="0" err="1"/>
              <a:t>katılımcıların</a:t>
            </a:r>
            <a:r>
              <a:rPr lang="es-ES" dirty="0"/>
              <a:t> </a:t>
            </a:r>
            <a:r>
              <a:rPr lang="es-ES" dirty="0" err="1"/>
              <a:t>oturum</a:t>
            </a:r>
            <a:r>
              <a:rPr lang="es-ES" dirty="0"/>
              <a:t> 2.1'deki </a:t>
            </a:r>
            <a:r>
              <a:rPr lang="es-ES" dirty="0" err="1"/>
              <a:t>ev</a:t>
            </a:r>
            <a:r>
              <a:rPr lang="es-ES" dirty="0"/>
              <a:t> </a:t>
            </a:r>
            <a:r>
              <a:rPr lang="es-ES" dirty="0" err="1"/>
              <a:t>ödevlerini</a:t>
            </a:r>
            <a:r>
              <a:rPr lang="es-ES" dirty="0"/>
              <a:t> </a:t>
            </a:r>
            <a:r>
              <a:rPr lang="es-ES" dirty="0" err="1"/>
              <a:t>gruplar</a:t>
            </a:r>
            <a:r>
              <a:rPr lang="es-ES" dirty="0"/>
              <a:t> </a:t>
            </a:r>
            <a:r>
              <a:rPr lang="es-ES" dirty="0" err="1"/>
              <a:t>halinde</a:t>
            </a:r>
            <a:r>
              <a:rPr lang="es-ES" dirty="0"/>
              <a:t> </a:t>
            </a:r>
            <a:r>
              <a:rPr lang="es-ES" dirty="0" err="1"/>
              <a:t>tartışmalarını</a:t>
            </a:r>
            <a:r>
              <a:rPr lang="es-ES" dirty="0"/>
              <a:t> </a:t>
            </a:r>
            <a:r>
              <a:rPr lang="es-ES" dirty="0" err="1"/>
              <a:t>sağlayın</a:t>
            </a:r>
            <a:r>
              <a:rPr lang="es-ES" dirty="0"/>
              <a:t> ve </a:t>
            </a:r>
            <a:r>
              <a:rPr lang="es-ES" dirty="0" err="1"/>
              <a:t>ardından</a:t>
            </a:r>
            <a:r>
              <a:rPr lang="es-ES" dirty="0"/>
              <a:t> </a:t>
            </a:r>
            <a:r>
              <a:rPr lang="es-ES" dirty="0" err="1"/>
              <a:t>gruba</a:t>
            </a:r>
            <a:r>
              <a:rPr lang="es-ES" dirty="0"/>
              <a:t> </a:t>
            </a:r>
            <a:r>
              <a:rPr lang="es-ES" dirty="0" err="1"/>
              <a:t>geri</a:t>
            </a:r>
            <a:r>
              <a:rPr lang="es-ES" dirty="0"/>
              <a:t> </a:t>
            </a:r>
            <a:r>
              <a:rPr lang="es-ES" dirty="0" err="1"/>
              <a:t>bildirimde</a:t>
            </a:r>
            <a:r>
              <a:rPr lang="es-ES" dirty="0"/>
              <a:t> </a:t>
            </a:r>
            <a:r>
              <a:rPr lang="es-ES" dirty="0" err="1"/>
              <a:t>bulunun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1eab8aa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11eab8aa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err="1"/>
              <a:t>InCrea</a:t>
            </a:r>
            <a:r>
              <a:rPr lang="es-ES" dirty="0"/>
              <a:t> </a:t>
            </a:r>
            <a:r>
              <a:rPr lang="es-ES" dirty="0" err="1"/>
              <a:t>müfredatından</a:t>
            </a:r>
            <a:r>
              <a:rPr lang="es-ES" dirty="0"/>
              <a:t> </a:t>
            </a:r>
            <a:r>
              <a:rPr lang="es-ES" dirty="0" err="1"/>
              <a:t>seçim</a:t>
            </a:r>
            <a:r>
              <a:rPr lang="es-ES" dirty="0"/>
              <a:t> </a:t>
            </a:r>
            <a:r>
              <a:rPr lang="es-ES" dirty="0" err="1"/>
              <a:t>yapabileceğiniz</a:t>
            </a:r>
            <a:r>
              <a:rPr lang="es-ES" dirty="0"/>
              <a:t> </a:t>
            </a:r>
            <a:r>
              <a:rPr lang="es-ES" dirty="0" err="1"/>
              <a:t>çok</a:t>
            </a:r>
            <a:r>
              <a:rPr lang="es-ES" dirty="0"/>
              <a:t> </a:t>
            </a:r>
            <a:r>
              <a:rPr lang="es-ES" dirty="0" err="1"/>
              <a:t>çeşitli</a:t>
            </a:r>
            <a:r>
              <a:rPr lang="es-ES" dirty="0"/>
              <a:t> </a:t>
            </a:r>
            <a:r>
              <a:rPr lang="es-ES" dirty="0" err="1"/>
              <a:t>aktiviteler</a:t>
            </a:r>
            <a:r>
              <a:rPr lang="es-ES" dirty="0"/>
              <a:t> </a:t>
            </a:r>
            <a:r>
              <a:rPr lang="es-ES" dirty="0" err="1"/>
              <a:t>vardır</a:t>
            </a:r>
            <a:r>
              <a:rPr lang="es-ES" dirty="0"/>
              <a:t>. Bu </a:t>
            </a:r>
            <a:r>
              <a:rPr lang="es-ES" dirty="0" err="1"/>
              <a:t>aktivitelerin</a:t>
            </a:r>
            <a:r>
              <a:rPr lang="es-ES" dirty="0"/>
              <a:t> </a:t>
            </a:r>
            <a:r>
              <a:rPr lang="es-ES" dirty="0" err="1"/>
              <a:t>seçilmesi</a:t>
            </a:r>
            <a:r>
              <a:rPr lang="es-ES" dirty="0"/>
              <a:t> bir </a:t>
            </a:r>
            <a:r>
              <a:rPr lang="es-ES" dirty="0" err="1"/>
              <a:t>dizi</a:t>
            </a:r>
            <a:r>
              <a:rPr lang="es-ES" dirty="0"/>
              <a:t> </a:t>
            </a:r>
            <a:r>
              <a:rPr lang="es-ES" dirty="0" err="1"/>
              <a:t>faktöre</a:t>
            </a:r>
            <a:r>
              <a:rPr lang="es-ES" dirty="0"/>
              <a:t> </a:t>
            </a:r>
            <a:r>
              <a:rPr lang="es-ES" dirty="0" err="1"/>
              <a:t>bağlı</a:t>
            </a:r>
            <a:r>
              <a:rPr lang="es-ES" dirty="0"/>
              <a:t> </a:t>
            </a:r>
            <a:r>
              <a:rPr lang="es-ES" dirty="0" err="1"/>
              <a:t>olacaktır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145" name="Google Shape;145;g111eab8aa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32b013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32b013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Artık</a:t>
            </a:r>
            <a:r>
              <a:rPr lang="es-ES" dirty="0"/>
              <a:t> </a:t>
            </a:r>
            <a:r>
              <a:rPr lang="es-ES" dirty="0" err="1"/>
              <a:t>planlarken</a:t>
            </a:r>
            <a:r>
              <a:rPr lang="es-ES" dirty="0"/>
              <a:t> ve </a:t>
            </a:r>
            <a:r>
              <a:rPr lang="es-ES" dirty="0" err="1"/>
              <a:t>hazırlanırken</a:t>
            </a:r>
            <a:r>
              <a:rPr lang="es-ES" dirty="0"/>
              <a:t> </a:t>
            </a:r>
            <a:r>
              <a:rPr lang="es-ES" dirty="0" err="1"/>
              <a:t>göz</a:t>
            </a:r>
            <a:r>
              <a:rPr lang="es-ES" dirty="0"/>
              <a:t> </a:t>
            </a:r>
            <a:r>
              <a:rPr lang="es-ES" dirty="0" err="1"/>
              <a:t>önünde</a:t>
            </a:r>
            <a:r>
              <a:rPr lang="es-ES" dirty="0"/>
              <a:t> </a:t>
            </a:r>
            <a:r>
              <a:rPr lang="es-ES" dirty="0" err="1"/>
              <a:t>bulundurmamız</a:t>
            </a:r>
            <a:r>
              <a:rPr lang="es-ES" dirty="0"/>
              <a:t> </a:t>
            </a:r>
            <a:r>
              <a:rPr lang="es-ES" dirty="0" err="1"/>
              <a:t>gereken</a:t>
            </a:r>
            <a:r>
              <a:rPr lang="es-ES" dirty="0"/>
              <a:t> </a:t>
            </a:r>
            <a:r>
              <a:rPr lang="es-ES" dirty="0" err="1"/>
              <a:t>unsurların</a:t>
            </a:r>
            <a:r>
              <a:rPr lang="es-ES" dirty="0"/>
              <a:t> </a:t>
            </a:r>
            <a:r>
              <a:rPr lang="es-ES" dirty="0" err="1"/>
              <a:t>farkında</a:t>
            </a:r>
            <a:r>
              <a:rPr lang="es-ES" dirty="0"/>
              <a:t> </a:t>
            </a:r>
            <a:r>
              <a:rPr lang="es-ES" dirty="0" err="1"/>
              <a:t>olduğumuza</a:t>
            </a:r>
            <a:r>
              <a:rPr lang="es-ES" dirty="0"/>
              <a:t> </a:t>
            </a:r>
            <a:r>
              <a:rPr lang="es-ES" dirty="0" err="1"/>
              <a:t>göre</a:t>
            </a:r>
            <a:r>
              <a:rPr lang="es-ES" dirty="0"/>
              <a:t>, </a:t>
            </a:r>
            <a:r>
              <a:rPr lang="es-ES" dirty="0" err="1"/>
              <a:t>her</a:t>
            </a:r>
            <a:r>
              <a:rPr lang="es-ES" dirty="0"/>
              <a:t> </a:t>
            </a:r>
            <a:r>
              <a:rPr lang="es-ES" dirty="0" err="1"/>
              <a:t>birinde</a:t>
            </a:r>
            <a:r>
              <a:rPr lang="es-ES" dirty="0"/>
              <a:t> </a:t>
            </a:r>
            <a:r>
              <a:rPr lang="es-ES" dirty="0" err="1"/>
              <a:t>neler</a:t>
            </a:r>
            <a:r>
              <a:rPr lang="es-ES" dirty="0"/>
              <a:t> </a:t>
            </a:r>
            <a:r>
              <a:rPr lang="es-ES" dirty="0" err="1"/>
              <a:t>olduğuna</a:t>
            </a:r>
            <a:r>
              <a:rPr lang="es-ES" dirty="0"/>
              <a:t> </a:t>
            </a:r>
            <a:r>
              <a:rPr lang="es-ES" dirty="0" err="1"/>
              <a:t>biraz</a:t>
            </a:r>
            <a:r>
              <a:rPr lang="es-ES" dirty="0"/>
              <a:t>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derinlemesine</a:t>
            </a:r>
            <a:r>
              <a:rPr lang="es-ES" dirty="0"/>
              <a:t> </a:t>
            </a:r>
            <a:r>
              <a:rPr lang="es-ES" dirty="0" err="1"/>
              <a:t>bakabiliriz</a:t>
            </a:r>
            <a:r>
              <a:rPr lang="es-ES" dirty="0"/>
              <a:t>…</a:t>
            </a:r>
            <a:endParaRPr dirty="0"/>
          </a:p>
        </p:txBody>
      </p:sp>
      <p:sp>
        <p:nvSpPr>
          <p:cNvPr id="70" name="Google Shape;70;g1132b0134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32b0134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32b01343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/>
              <a:t>Davranış</a:t>
            </a:r>
            <a:r>
              <a:rPr lang="es-ES" dirty="0"/>
              <a:t> </a:t>
            </a:r>
            <a:r>
              <a:rPr lang="es-ES" dirty="0" err="1"/>
              <a:t>standartları</a:t>
            </a:r>
            <a:r>
              <a:rPr lang="es-ES" dirty="0"/>
              <a:t> </a:t>
            </a:r>
            <a:r>
              <a:rPr lang="es-ES" dirty="0" err="1"/>
              <a:t>şunlar</a:t>
            </a:r>
            <a:r>
              <a:rPr lang="es-ES" dirty="0"/>
              <a:t> </a:t>
            </a:r>
            <a:r>
              <a:rPr lang="es-ES" dirty="0" err="1"/>
              <a:t>olabilir</a:t>
            </a:r>
            <a:r>
              <a:rPr lang="es-ES" dirty="0"/>
              <a:t>:• </a:t>
            </a:r>
            <a:r>
              <a:rPr lang="es-ES" dirty="0" err="1"/>
              <a:t>Şiddet</a:t>
            </a:r>
            <a:r>
              <a:rPr lang="es-ES" dirty="0"/>
              <a:t> </a:t>
            </a:r>
            <a:r>
              <a:rPr lang="es-ES" dirty="0" err="1"/>
              <a:t>veya</a:t>
            </a:r>
            <a:r>
              <a:rPr lang="es-ES" dirty="0"/>
              <a:t> </a:t>
            </a:r>
            <a:r>
              <a:rPr lang="es-ES" dirty="0" err="1"/>
              <a:t>saldırganlığın</a:t>
            </a:r>
            <a:r>
              <a:rPr lang="es-ES" dirty="0"/>
              <a:t> </a:t>
            </a:r>
            <a:r>
              <a:rPr lang="es-ES" dirty="0" err="1"/>
              <a:t>hiçbir</a:t>
            </a:r>
            <a:r>
              <a:rPr lang="es-ES" dirty="0"/>
              <a:t> </a:t>
            </a:r>
            <a:r>
              <a:rPr lang="es-ES" dirty="0" err="1"/>
              <a:t>türüne</a:t>
            </a:r>
            <a:r>
              <a:rPr lang="es-ES" dirty="0"/>
              <a:t> </a:t>
            </a:r>
            <a:r>
              <a:rPr lang="es-ES" dirty="0" err="1"/>
              <a:t>izin</a:t>
            </a:r>
            <a:r>
              <a:rPr lang="es-ES" dirty="0"/>
              <a:t> </a:t>
            </a:r>
            <a:r>
              <a:rPr lang="es-ES" dirty="0" err="1"/>
              <a:t>verilmez</a:t>
            </a:r>
            <a:r>
              <a:rPr lang="es-ES" dirty="0"/>
              <a:t>• </a:t>
            </a:r>
            <a:r>
              <a:rPr lang="es-ES" dirty="0" err="1"/>
              <a:t>Nefret</a:t>
            </a:r>
            <a:r>
              <a:rPr lang="es-ES" dirty="0"/>
              <a:t> </a:t>
            </a:r>
            <a:r>
              <a:rPr lang="es-ES" dirty="0" err="1"/>
              <a:t>dolu</a:t>
            </a:r>
            <a:r>
              <a:rPr lang="es-ES" dirty="0"/>
              <a:t> </a:t>
            </a:r>
            <a:r>
              <a:rPr lang="es-ES" dirty="0" err="1"/>
              <a:t>veya</a:t>
            </a:r>
            <a:r>
              <a:rPr lang="es-ES" dirty="0"/>
              <a:t> </a:t>
            </a:r>
            <a:r>
              <a:rPr lang="es-ES" dirty="0" err="1"/>
              <a:t>kaba</a:t>
            </a:r>
            <a:r>
              <a:rPr lang="es-ES" dirty="0"/>
              <a:t> dile </a:t>
            </a:r>
            <a:r>
              <a:rPr lang="es-ES" dirty="0" err="1"/>
              <a:t>izin</a:t>
            </a:r>
            <a:r>
              <a:rPr lang="es-ES" dirty="0"/>
              <a:t> </a:t>
            </a:r>
            <a:r>
              <a:rPr lang="es-ES" dirty="0" err="1"/>
              <a:t>verilmez</a:t>
            </a:r>
            <a:r>
              <a:rPr lang="es-ES" dirty="0"/>
              <a:t>• </a:t>
            </a:r>
            <a:r>
              <a:rPr lang="es-ES" dirty="0" err="1"/>
              <a:t>Başkalarının</a:t>
            </a:r>
            <a:r>
              <a:rPr lang="es-ES" dirty="0"/>
              <a:t> </a:t>
            </a:r>
            <a:r>
              <a:rPr lang="es-ES" dirty="0" err="1"/>
              <a:t>mülkiyetine</a:t>
            </a:r>
            <a:r>
              <a:rPr lang="es-ES" dirty="0"/>
              <a:t> </a:t>
            </a:r>
            <a:r>
              <a:rPr lang="es-ES" dirty="0" err="1"/>
              <a:t>saygı</a:t>
            </a:r>
            <a:r>
              <a:rPr lang="es-ES" dirty="0"/>
              <a:t> </a:t>
            </a:r>
            <a:r>
              <a:rPr lang="es-ES" dirty="0" err="1"/>
              <a:t>gösterin</a:t>
            </a:r>
            <a:r>
              <a:rPr lang="es-ES" dirty="0"/>
              <a:t> – </a:t>
            </a:r>
            <a:r>
              <a:rPr lang="es-ES" dirty="0" err="1"/>
              <a:t>kırmayın</a:t>
            </a:r>
            <a:r>
              <a:rPr lang="es-ES" dirty="0"/>
              <a:t> </a:t>
            </a:r>
            <a:r>
              <a:rPr lang="es-ES" dirty="0" err="1"/>
              <a:t>veya</a:t>
            </a:r>
            <a:r>
              <a:rPr lang="es-ES" dirty="0"/>
              <a:t> </a:t>
            </a:r>
            <a:r>
              <a:rPr lang="es-ES" dirty="0" err="1"/>
              <a:t>almayın</a:t>
            </a:r>
            <a:r>
              <a:rPr lang="es-ES" dirty="0"/>
              <a:t>• </a:t>
            </a:r>
            <a:r>
              <a:rPr lang="es-ES" dirty="0" err="1"/>
              <a:t>Herkesin</a:t>
            </a:r>
            <a:r>
              <a:rPr lang="es-ES" dirty="0"/>
              <a:t> </a:t>
            </a:r>
            <a:r>
              <a:rPr lang="es-ES" dirty="0" err="1"/>
              <a:t>kendini</a:t>
            </a:r>
            <a:r>
              <a:rPr lang="es-ES" dirty="0"/>
              <a:t> </a:t>
            </a:r>
            <a:r>
              <a:rPr lang="es-ES" dirty="0" err="1"/>
              <a:t>güvende</a:t>
            </a:r>
            <a:r>
              <a:rPr lang="es-ES" dirty="0"/>
              <a:t> ve </a:t>
            </a:r>
            <a:r>
              <a:rPr lang="es-ES" dirty="0" err="1"/>
              <a:t>saygın</a:t>
            </a:r>
            <a:r>
              <a:rPr lang="es-ES" dirty="0"/>
              <a:t> </a:t>
            </a:r>
            <a:r>
              <a:rPr lang="es-ES" dirty="0" err="1"/>
              <a:t>hissetme</a:t>
            </a:r>
            <a:r>
              <a:rPr lang="es-ES" dirty="0"/>
              <a:t> </a:t>
            </a:r>
            <a:r>
              <a:rPr lang="es-ES" dirty="0" err="1"/>
              <a:t>hakkı</a:t>
            </a:r>
            <a:r>
              <a:rPr lang="es-ES" dirty="0"/>
              <a:t> </a:t>
            </a:r>
            <a:r>
              <a:rPr lang="es-ES" dirty="0" err="1"/>
              <a:t>vardır</a:t>
            </a:r>
            <a:r>
              <a:rPr lang="es-ES" dirty="0"/>
              <a:t>• </a:t>
            </a:r>
            <a:r>
              <a:rPr lang="es-ES" dirty="0" err="1"/>
              <a:t>Herkesin</a:t>
            </a:r>
            <a:r>
              <a:rPr lang="es-ES" dirty="0"/>
              <a:t> </a:t>
            </a:r>
            <a:r>
              <a:rPr lang="es-ES" dirty="0" err="1"/>
              <a:t>kendini</a:t>
            </a:r>
            <a:r>
              <a:rPr lang="es-ES" dirty="0"/>
              <a:t> </a:t>
            </a:r>
            <a:r>
              <a:rPr lang="es-ES" dirty="0" err="1"/>
              <a:t>ifade</a:t>
            </a:r>
            <a:r>
              <a:rPr lang="es-ES" dirty="0"/>
              <a:t> </a:t>
            </a:r>
            <a:r>
              <a:rPr lang="es-ES" dirty="0" err="1"/>
              <a:t>etme</a:t>
            </a:r>
            <a:r>
              <a:rPr lang="es-ES" dirty="0"/>
              <a:t> ve </a:t>
            </a:r>
            <a:r>
              <a:rPr lang="es-ES" dirty="0" err="1"/>
              <a:t>dinlenilme</a:t>
            </a:r>
            <a:r>
              <a:rPr lang="es-ES" dirty="0"/>
              <a:t> </a:t>
            </a:r>
            <a:r>
              <a:rPr lang="es-ES" dirty="0" err="1"/>
              <a:t>hakkı</a:t>
            </a:r>
            <a:r>
              <a:rPr lang="es-ES" dirty="0"/>
              <a:t> </a:t>
            </a:r>
            <a:r>
              <a:rPr lang="es-ES" dirty="0" err="1"/>
              <a:t>vardır.Davranış</a:t>
            </a:r>
            <a:r>
              <a:rPr lang="es-ES" dirty="0"/>
              <a:t> </a:t>
            </a:r>
            <a:r>
              <a:rPr lang="es-ES" dirty="0" err="1"/>
              <a:t>kuralları</a:t>
            </a:r>
            <a:r>
              <a:rPr lang="es-ES" dirty="0"/>
              <a:t>, </a:t>
            </a:r>
            <a:r>
              <a:rPr lang="es-ES" dirty="0" err="1"/>
              <a:t>kabul</a:t>
            </a:r>
            <a:r>
              <a:rPr lang="es-ES" dirty="0"/>
              <a:t> </a:t>
            </a:r>
            <a:r>
              <a:rPr lang="es-ES" dirty="0" err="1"/>
              <a:t>edilebilir</a:t>
            </a:r>
            <a:r>
              <a:rPr lang="es-ES" dirty="0"/>
              <a:t> </a:t>
            </a:r>
            <a:r>
              <a:rPr lang="es-ES" dirty="0" err="1"/>
              <a:t>olanın</a:t>
            </a:r>
            <a:r>
              <a:rPr lang="es-ES" dirty="0"/>
              <a:t> </a:t>
            </a:r>
            <a:r>
              <a:rPr lang="es-ES" dirty="0" err="1"/>
              <a:t>minimumudur</a:t>
            </a:r>
            <a:r>
              <a:rPr lang="es-ES" dirty="0"/>
              <a:t>, bu </a:t>
            </a:r>
            <a:r>
              <a:rPr lang="es-ES" dirty="0" err="1"/>
              <a:t>yüzden</a:t>
            </a:r>
            <a:r>
              <a:rPr lang="es-ES" dirty="0"/>
              <a:t> </a:t>
            </a:r>
            <a:r>
              <a:rPr lang="es-ES" dirty="0" err="1"/>
              <a:t>asla</a:t>
            </a:r>
            <a:r>
              <a:rPr lang="es-ES" dirty="0"/>
              <a:t> </a:t>
            </a:r>
            <a:r>
              <a:rPr lang="es-ES" dirty="0" err="1"/>
              <a:t>kimsenin</a:t>
            </a:r>
            <a:r>
              <a:rPr lang="es-ES" dirty="0"/>
              <a:t> </a:t>
            </a:r>
            <a:r>
              <a:rPr lang="es-ES" dirty="0" err="1"/>
              <a:t>onları</a:t>
            </a:r>
            <a:r>
              <a:rPr lang="es-ES" dirty="0"/>
              <a:t> </a:t>
            </a:r>
            <a:r>
              <a:rPr lang="es-ES" dirty="0" err="1"/>
              <a:t>kırmasına</a:t>
            </a:r>
            <a:r>
              <a:rPr lang="es-ES" dirty="0"/>
              <a:t> </a:t>
            </a:r>
            <a:r>
              <a:rPr lang="es-ES" dirty="0" err="1"/>
              <a:t>izin</a:t>
            </a:r>
            <a:r>
              <a:rPr lang="es-ES" dirty="0"/>
              <a:t> </a:t>
            </a:r>
            <a:r>
              <a:rPr lang="es-ES" dirty="0" err="1"/>
              <a:t>vermeyin.Temel</a:t>
            </a:r>
            <a:r>
              <a:rPr lang="es-ES" dirty="0"/>
              <a:t> bir </a:t>
            </a:r>
            <a:r>
              <a:rPr lang="es-ES" dirty="0" err="1"/>
              <a:t>kuralı</a:t>
            </a:r>
            <a:r>
              <a:rPr lang="es-ES" dirty="0"/>
              <a:t> </a:t>
            </a:r>
            <a:r>
              <a:rPr lang="es-ES" dirty="0" err="1"/>
              <a:t>çiğnemenin</a:t>
            </a:r>
            <a:r>
              <a:rPr lang="es-ES" dirty="0"/>
              <a:t> </a:t>
            </a:r>
            <a:r>
              <a:rPr lang="es-ES" dirty="0" err="1"/>
              <a:t>orantılı</a:t>
            </a:r>
            <a:r>
              <a:rPr lang="es-ES" dirty="0"/>
              <a:t>, </a:t>
            </a:r>
            <a:r>
              <a:rPr lang="es-ES" dirty="0" err="1"/>
              <a:t>tutarlı</a:t>
            </a:r>
            <a:r>
              <a:rPr lang="es-ES" dirty="0"/>
              <a:t> </a:t>
            </a:r>
            <a:r>
              <a:rPr lang="es-ES" dirty="0" err="1"/>
              <a:t>sonuçlarına</a:t>
            </a:r>
            <a:r>
              <a:rPr lang="es-ES" dirty="0"/>
              <a:t> örnekler:1. </a:t>
            </a:r>
            <a:r>
              <a:rPr lang="es-ES" dirty="0" err="1"/>
              <a:t>kez</a:t>
            </a:r>
            <a:r>
              <a:rPr lang="es-ES" dirty="0"/>
              <a:t>: </a:t>
            </a:r>
            <a:r>
              <a:rPr lang="es-ES" dirty="0" err="1"/>
              <a:t>Yaptığınız</a:t>
            </a:r>
            <a:r>
              <a:rPr lang="es-ES" dirty="0"/>
              <a:t> </a:t>
            </a:r>
            <a:r>
              <a:rPr lang="es-ES" dirty="0" err="1"/>
              <a:t>şeyi</a:t>
            </a:r>
            <a:r>
              <a:rPr lang="es-ES" dirty="0"/>
              <a:t> </a:t>
            </a:r>
            <a:r>
              <a:rPr lang="es-ES" dirty="0" err="1"/>
              <a:t>durdurun</a:t>
            </a:r>
            <a:r>
              <a:rPr lang="es-ES" dirty="0"/>
              <a:t> ve </a:t>
            </a:r>
            <a:r>
              <a:rPr lang="es-ES" dirty="0" err="1"/>
              <a:t>onlara</a:t>
            </a:r>
            <a:r>
              <a:rPr lang="es-ES" dirty="0"/>
              <a:t> </a:t>
            </a:r>
            <a:r>
              <a:rPr lang="es-ES" dirty="0" err="1"/>
              <a:t>sert</a:t>
            </a:r>
            <a:r>
              <a:rPr lang="es-ES" dirty="0"/>
              <a:t> bir </a:t>
            </a:r>
            <a:r>
              <a:rPr lang="es-ES" dirty="0" err="1"/>
              <a:t>bakış</a:t>
            </a:r>
            <a:r>
              <a:rPr lang="es-ES" dirty="0"/>
              <a:t> atın!2. </a:t>
            </a:r>
            <a:r>
              <a:rPr lang="es-ES" dirty="0" err="1"/>
              <a:t>kez</a:t>
            </a:r>
            <a:r>
              <a:rPr lang="es-ES" dirty="0"/>
              <a:t>: '</a:t>
            </a:r>
            <a:r>
              <a:rPr lang="es-ES" dirty="0" err="1"/>
              <a:t>Bunu</a:t>
            </a:r>
            <a:r>
              <a:rPr lang="es-ES" dirty="0"/>
              <a:t> </a:t>
            </a:r>
            <a:r>
              <a:rPr lang="es-ES" dirty="0" err="1"/>
              <a:t>yapma</a:t>
            </a:r>
            <a:r>
              <a:rPr lang="es-ES" dirty="0"/>
              <a:t>' </a:t>
            </a:r>
            <a:r>
              <a:rPr lang="es-ES" dirty="0" err="1"/>
              <a:t>deyin</a:t>
            </a:r>
            <a:r>
              <a:rPr lang="es-ES" dirty="0"/>
              <a:t> ve </a:t>
            </a:r>
            <a:r>
              <a:rPr lang="es-ES" dirty="0" err="1"/>
              <a:t>kuralları</a:t>
            </a:r>
            <a:r>
              <a:rPr lang="es-ES" dirty="0"/>
              <a:t> gösterin.3. </a:t>
            </a:r>
            <a:r>
              <a:rPr lang="es-ES" dirty="0" err="1"/>
              <a:t>kez</a:t>
            </a:r>
            <a:r>
              <a:rPr lang="es-ES" dirty="0"/>
              <a:t>: </a:t>
            </a:r>
            <a:r>
              <a:rPr lang="es-ES" dirty="0" err="1"/>
              <a:t>isimlerini</a:t>
            </a:r>
            <a:r>
              <a:rPr lang="es-ES" dirty="0"/>
              <a:t> bir </a:t>
            </a:r>
            <a:r>
              <a:rPr lang="es-ES" dirty="0" err="1"/>
              <a:t>kağıda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edin.4. </a:t>
            </a:r>
            <a:r>
              <a:rPr lang="es-ES" dirty="0" err="1"/>
              <a:t>kez</a:t>
            </a:r>
            <a:r>
              <a:rPr lang="es-ES" dirty="0"/>
              <a:t>: '</a:t>
            </a:r>
            <a:r>
              <a:rPr lang="es-ES" dirty="0" err="1"/>
              <a:t>Bunu</a:t>
            </a:r>
            <a:r>
              <a:rPr lang="es-ES" dirty="0"/>
              <a:t> </a:t>
            </a:r>
            <a:r>
              <a:rPr lang="es-ES" dirty="0" err="1"/>
              <a:t>dört</a:t>
            </a:r>
            <a:r>
              <a:rPr lang="es-ES" dirty="0"/>
              <a:t> </a:t>
            </a:r>
            <a:r>
              <a:rPr lang="es-ES" dirty="0" err="1"/>
              <a:t>kez</a:t>
            </a:r>
            <a:r>
              <a:rPr lang="es-ES" dirty="0"/>
              <a:t> </a:t>
            </a:r>
            <a:r>
              <a:rPr lang="es-ES" dirty="0" err="1"/>
              <a:t>yaptınız</a:t>
            </a:r>
            <a:r>
              <a:rPr lang="es-ES" dirty="0"/>
              <a:t>' </a:t>
            </a:r>
            <a:r>
              <a:rPr lang="es-ES" dirty="0" err="1"/>
              <a:t>deyin</a:t>
            </a:r>
            <a:r>
              <a:rPr lang="es-ES" dirty="0"/>
              <a:t>. Bir </a:t>
            </a:r>
            <a:r>
              <a:rPr lang="es-ES" dirty="0" err="1"/>
              <a:t>kez</a:t>
            </a:r>
            <a:r>
              <a:rPr lang="es-ES" dirty="0"/>
              <a:t> </a:t>
            </a:r>
            <a:r>
              <a:rPr lang="es-ES" dirty="0" err="1"/>
              <a:t>daha</a:t>
            </a:r>
            <a:r>
              <a:rPr lang="es-ES" dirty="0"/>
              <a:t> ve </a:t>
            </a:r>
            <a:r>
              <a:rPr lang="es-ES" dirty="0" err="1"/>
              <a:t>sonra</a:t>
            </a:r>
            <a:r>
              <a:rPr lang="es-ES" dirty="0"/>
              <a:t> </a:t>
            </a:r>
            <a:r>
              <a:rPr lang="es-ES" dirty="0" err="1"/>
              <a:t>konuşmamız</a:t>
            </a:r>
            <a:r>
              <a:rPr lang="es-ES" dirty="0"/>
              <a:t> gerekecek.'5. </a:t>
            </a:r>
            <a:r>
              <a:rPr lang="es-ES" dirty="0" err="1"/>
              <a:t>kez</a:t>
            </a:r>
            <a:r>
              <a:rPr lang="es-ES" dirty="0"/>
              <a:t>: '</a:t>
            </a:r>
            <a:r>
              <a:rPr lang="es-ES" dirty="0" err="1"/>
              <a:t>Yeter</a:t>
            </a:r>
            <a:r>
              <a:rPr lang="es-ES" dirty="0"/>
              <a:t>' </a:t>
            </a:r>
            <a:r>
              <a:rPr lang="es-ES" dirty="0" err="1"/>
              <a:t>deyin</a:t>
            </a:r>
            <a:r>
              <a:rPr lang="es-ES" dirty="0"/>
              <a:t>.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sonra</a:t>
            </a:r>
            <a:r>
              <a:rPr lang="es-ES" dirty="0"/>
              <a:t> </a:t>
            </a:r>
            <a:r>
              <a:rPr lang="es-ES" dirty="0" err="1"/>
              <a:t>konuşacağız</a:t>
            </a:r>
            <a:r>
              <a:rPr lang="es-ES" dirty="0"/>
              <a:t>.'</a:t>
            </a:r>
            <a:r>
              <a:rPr lang="es-ES" dirty="0" err="1"/>
              <a:t>Açıkçası</a:t>
            </a:r>
            <a:r>
              <a:rPr lang="es-ES" dirty="0"/>
              <a:t>, </a:t>
            </a:r>
            <a:r>
              <a:rPr lang="es-ES" dirty="0" err="1"/>
              <a:t>çocukların</a:t>
            </a:r>
            <a:r>
              <a:rPr lang="es-ES" dirty="0"/>
              <a:t> burada </a:t>
            </a:r>
            <a:r>
              <a:rPr lang="es-ES" dirty="0" err="1"/>
              <a:t>ana</a:t>
            </a:r>
            <a:r>
              <a:rPr lang="es-ES" dirty="0"/>
              <a:t> </a:t>
            </a:r>
            <a:r>
              <a:rPr lang="es-ES" dirty="0" err="1"/>
              <a:t>hatlarıyla</a:t>
            </a:r>
            <a:r>
              <a:rPr lang="es-ES" dirty="0"/>
              <a:t> </a:t>
            </a:r>
            <a:r>
              <a:rPr lang="es-ES" dirty="0" err="1"/>
              <a:t>belirttiğimiz</a:t>
            </a:r>
            <a:r>
              <a:rPr lang="es-ES" dirty="0"/>
              <a:t> </a:t>
            </a:r>
            <a:r>
              <a:rPr lang="es-ES" dirty="0" err="1"/>
              <a:t>adımların</a:t>
            </a:r>
            <a:r>
              <a:rPr lang="es-ES" dirty="0"/>
              <a:t> </a:t>
            </a:r>
            <a:r>
              <a:rPr lang="es-ES" dirty="0" err="1"/>
              <a:t>ötesine</a:t>
            </a:r>
            <a:r>
              <a:rPr lang="es-ES" dirty="0"/>
              <a:t> </a:t>
            </a:r>
            <a:r>
              <a:rPr lang="es-ES" dirty="0" err="1"/>
              <a:t>geçtiği</a:t>
            </a:r>
            <a:r>
              <a:rPr lang="es-ES" dirty="0"/>
              <a:t> </a:t>
            </a:r>
            <a:r>
              <a:rPr lang="es-ES" dirty="0" err="1"/>
              <a:t>durumlar</a:t>
            </a:r>
            <a:r>
              <a:rPr lang="es-ES" dirty="0"/>
              <a:t> </a:t>
            </a:r>
            <a:r>
              <a:rPr lang="es-ES" dirty="0" err="1"/>
              <a:t>olacaktır</a:t>
            </a:r>
            <a:r>
              <a:rPr lang="es-ES" dirty="0"/>
              <a:t>!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ciddi</a:t>
            </a:r>
            <a:r>
              <a:rPr lang="es-ES" dirty="0"/>
              <a:t>, </a:t>
            </a:r>
            <a:r>
              <a:rPr lang="es-ES" dirty="0" err="1"/>
              <a:t>tekrarlanan</a:t>
            </a:r>
            <a:r>
              <a:rPr lang="es-ES" dirty="0"/>
              <a:t> </a:t>
            </a:r>
            <a:r>
              <a:rPr lang="es-ES" dirty="0" err="1"/>
              <a:t>kuralları</a:t>
            </a:r>
            <a:r>
              <a:rPr lang="es-ES" dirty="0"/>
              <a:t> </a:t>
            </a:r>
            <a:r>
              <a:rPr lang="es-ES" dirty="0" err="1"/>
              <a:t>çiğnemenin</a:t>
            </a:r>
            <a:r>
              <a:rPr lang="es-ES" dirty="0"/>
              <a:t>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ciddi</a:t>
            </a:r>
            <a:r>
              <a:rPr lang="es-ES" dirty="0"/>
              <a:t> </a:t>
            </a:r>
            <a:r>
              <a:rPr lang="es-ES" dirty="0" err="1"/>
              <a:t>sonuçlarını</a:t>
            </a:r>
            <a:r>
              <a:rPr lang="es-ES" dirty="0"/>
              <a:t> </a:t>
            </a:r>
            <a:r>
              <a:rPr lang="es-ES" dirty="0" err="1"/>
              <a:t>düşünün</a:t>
            </a:r>
            <a:r>
              <a:rPr lang="es-ES" dirty="0"/>
              <a:t> ve </a:t>
            </a:r>
            <a:r>
              <a:rPr lang="es-ES" dirty="0" err="1"/>
              <a:t>bunları</a:t>
            </a:r>
            <a:r>
              <a:rPr lang="es-ES" dirty="0"/>
              <a:t> da </a:t>
            </a:r>
            <a:r>
              <a:rPr lang="es-ES" dirty="0" err="1"/>
              <a:t>tutarlı</a:t>
            </a:r>
            <a:r>
              <a:rPr lang="es-ES" dirty="0"/>
              <a:t> bir </a:t>
            </a:r>
            <a:r>
              <a:rPr lang="es-ES" dirty="0" err="1"/>
              <a:t>şekilde</a:t>
            </a:r>
            <a:r>
              <a:rPr lang="es-ES" dirty="0"/>
              <a:t> </a:t>
            </a:r>
            <a:r>
              <a:rPr lang="es-ES" dirty="0" err="1"/>
              <a:t>uygulayın.Yanlış</a:t>
            </a:r>
            <a:r>
              <a:rPr lang="es-ES" dirty="0"/>
              <a:t> </a:t>
            </a:r>
            <a:r>
              <a:rPr lang="es-ES" dirty="0" err="1"/>
              <a:t>davranışlarda</a:t>
            </a:r>
            <a:r>
              <a:rPr lang="es-ES" dirty="0"/>
              <a:t> </a:t>
            </a:r>
            <a:r>
              <a:rPr lang="es-ES" dirty="0" err="1"/>
              <a:t>bulunanlarla</a:t>
            </a:r>
            <a:r>
              <a:rPr lang="es-ES" dirty="0"/>
              <a:t> </a:t>
            </a:r>
            <a:r>
              <a:rPr lang="es-ES" dirty="0" err="1"/>
              <a:t>hassas</a:t>
            </a:r>
            <a:r>
              <a:rPr lang="es-ES" dirty="0"/>
              <a:t> bir </a:t>
            </a:r>
            <a:r>
              <a:rPr lang="es-ES" dirty="0" err="1"/>
              <a:t>şekilde</a:t>
            </a:r>
            <a:r>
              <a:rPr lang="es-ES" dirty="0"/>
              <a:t> </a:t>
            </a:r>
            <a:r>
              <a:rPr lang="es-ES" dirty="0" err="1"/>
              <a:t>ilgilenmek</a:t>
            </a:r>
            <a:r>
              <a:rPr lang="es-ES" dirty="0"/>
              <a:t>, </a:t>
            </a:r>
            <a:r>
              <a:rPr lang="es-ES" dirty="0" err="1"/>
              <a:t>onları</a:t>
            </a:r>
            <a:r>
              <a:rPr lang="es-ES" dirty="0"/>
              <a:t> </a:t>
            </a:r>
            <a:r>
              <a:rPr lang="es-ES" dirty="0" err="1"/>
              <a:t>herkesin</a:t>
            </a:r>
            <a:r>
              <a:rPr lang="es-ES" dirty="0"/>
              <a:t> </a:t>
            </a:r>
            <a:r>
              <a:rPr lang="es-ES" dirty="0" err="1"/>
              <a:t>önünde</a:t>
            </a:r>
            <a:r>
              <a:rPr lang="es-ES" dirty="0"/>
              <a:t> </a:t>
            </a:r>
            <a:r>
              <a:rPr lang="es-ES" dirty="0" err="1"/>
              <a:t>dışlamamak</a:t>
            </a:r>
            <a:r>
              <a:rPr lang="es-ES" dirty="0"/>
              <a:t> </a:t>
            </a:r>
            <a:r>
              <a:rPr lang="es-ES" dirty="0" err="1"/>
              <a:t>demektir</a:t>
            </a:r>
            <a:r>
              <a:rPr lang="es-ES" dirty="0"/>
              <a:t>. Bir </a:t>
            </a:r>
            <a:r>
              <a:rPr lang="es-ES" dirty="0" err="1"/>
              <a:t>kağıda</a:t>
            </a:r>
            <a:r>
              <a:rPr lang="es-ES" dirty="0"/>
              <a:t> bir </a:t>
            </a:r>
            <a:r>
              <a:rPr lang="es-ES" dirty="0" err="1"/>
              <a:t>çocuğun</a:t>
            </a:r>
            <a:r>
              <a:rPr lang="es-ES" dirty="0"/>
              <a:t> </a:t>
            </a:r>
            <a:r>
              <a:rPr lang="es-ES" dirty="0" err="1"/>
              <a:t>adını</a:t>
            </a:r>
            <a:r>
              <a:rPr lang="es-ES" dirty="0"/>
              <a:t> </a:t>
            </a:r>
            <a:r>
              <a:rPr lang="es-ES" dirty="0" err="1"/>
              <a:t>yazarsanız</a:t>
            </a:r>
            <a:r>
              <a:rPr lang="es-ES" dirty="0"/>
              <a:t>, </a:t>
            </a:r>
            <a:r>
              <a:rPr lang="es-ES" dirty="0" err="1"/>
              <a:t>yaramazlık</a:t>
            </a:r>
            <a:r>
              <a:rPr lang="es-ES" dirty="0"/>
              <a:t> </a:t>
            </a:r>
            <a:r>
              <a:rPr lang="es-ES" dirty="0" err="1"/>
              <a:t>yaptığını</a:t>
            </a:r>
            <a:r>
              <a:rPr lang="es-ES" dirty="0"/>
              <a:t> </a:t>
            </a:r>
            <a:r>
              <a:rPr lang="es-ES" dirty="0" err="1"/>
              <a:t>anlarlar</a:t>
            </a:r>
            <a:r>
              <a:rPr lang="es-ES" dirty="0"/>
              <a:t>. </a:t>
            </a:r>
            <a:r>
              <a:rPr lang="es-ES" dirty="0" err="1"/>
              <a:t>Ayrıca</a:t>
            </a:r>
            <a:r>
              <a:rPr lang="es-ES" dirty="0"/>
              <a:t>,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fazla</a:t>
            </a:r>
            <a:r>
              <a:rPr lang="es-ES" dirty="0"/>
              <a:t> </a:t>
            </a:r>
            <a:r>
              <a:rPr lang="es-ES" dirty="0" err="1"/>
              <a:t>sonuç</a:t>
            </a:r>
            <a:r>
              <a:rPr lang="es-ES" dirty="0"/>
              <a:t> </a:t>
            </a:r>
            <a:r>
              <a:rPr lang="es-ES" dirty="0" err="1"/>
              <a:t>olmadan</a:t>
            </a:r>
            <a:r>
              <a:rPr lang="es-ES" dirty="0"/>
              <a:t> </a:t>
            </a:r>
            <a:r>
              <a:rPr lang="es-ES" dirty="0" err="1"/>
              <a:t>davranışlarını</a:t>
            </a:r>
            <a:r>
              <a:rPr lang="es-ES" dirty="0"/>
              <a:t> </a:t>
            </a:r>
            <a:r>
              <a:rPr lang="es-ES" dirty="0" err="1"/>
              <a:t>durdurma</a:t>
            </a:r>
            <a:r>
              <a:rPr lang="es-ES" dirty="0"/>
              <a:t> ve </a:t>
            </a:r>
            <a:r>
              <a:rPr lang="es-ES" dirty="0" err="1"/>
              <a:t>değiştirme</a:t>
            </a:r>
            <a:r>
              <a:rPr lang="es-ES" dirty="0"/>
              <a:t> </a:t>
            </a:r>
            <a:r>
              <a:rPr lang="es-ES" dirty="0" err="1"/>
              <a:t>fırsatına</a:t>
            </a:r>
            <a:r>
              <a:rPr lang="es-ES" dirty="0"/>
              <a:t> da </a:t>
            </a:r>
            <a:r>
              <a:rPr lang="es-ES" dirty="0" err="1"/>
              <a:t>sahiptirler</a:t>
            </a:r>
            <a:r>
              <a:rPr lang="es-ES" dirty="0"/>
              <a:t>. </a:t>
            </a:r>
            <a:r>
              <a:rPr lang="es-ES" dirty="0" err="1"/>
              <a:t>Çocuğun</a:t>
            </a:r>
            <a:r>
              <a:rPr lang="es-ES" dirty="0"/>
              <a:t> </a:t>
            </a:r>
            <a:r>
              <a:rPr lang="es-ES" dirty="0" err="1"/>
              <a:t>adı</a:t>
            </a:r>
            <a:r>
              <a:rPr lang="es-ES" dirty="0"/>
              <a:t> </a:t>
            </a:r>
            <a:r>
              <a:rPr lang="es-ES" dirty="0" err="1"/>
              <a:t>tahtaya</a:t>
            </a:r>
            <a:r>
              <a:rPr lang="es-ES" dirty="0"/>
              <a:t> </a:t>
            </a:r>
            <a:r>
              <a:rPr lang="es-ES" dirty="0" err="1"/>
              <a:t>yazılırsa</a:t>
            </a:r>
            <a:r>
              <a:rPr lang="es-ES" dirty="0"/>
              <a:t> - </a:t>
            </a:r>
            <a:r>
              <a:rPr lang="es-ES" dirty="0" err="1"/>
              <a:t>herkes</a:t>
            </a:r>
            <a:r>
              <a:rPr lang="es-ES" dirty="0"/>
              <a:t> </a:t>
            </a:r>
            <a:r>
              <a:rPr lang="es-ES" dirty="0" err="1"/>
              <a:t>tarafından</a:t>
            </a:r>
            <a:r>
              <a:rPr lang="es-ES" dirty="0"/>
              <a:t> </a:t>
            </a:r>
            <a:r>
              <a:rPr lang="es-ES" dirty="0" err="1"/>
              <a:t>görülebilir</a:t>
            </a:r>
            <a:r>
              <a:rPr lang="es-ES" dirty="0"/>
              <a:t> - </a:t>
            </a:r>
            <a:r>
              <a:rPr lang="es-ES" dirty="0" err="1"/>
              <a:t>neden</a:t>
            </a:r>
            <a:r>
              <a:rPr lang="es-ES" dirty="0"/>
              <a:t> </a:t>
            </a:r>
            <a:r>
              <a:rPr lang="es-ES" dirty="0" err="1"/>
              <a:t>davranışlarını</a:t>
            </a:r>
            <a:r>
              <a:rPr lang="es-ES" dirty="0"/>
              <a:t> </a:t>
            </a:r>
            <a:r>
              <a:rPr lang="es-ES" dirty="0" err="1"/>
              <a:t>değiştirsinler</a:t>
            </a:r>
            <a:r>
              <a:rPr lang="es-ES" dirty="0"/>
              <a:t>? Orada,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iyi</a:t>
            </a:r>
            <a:r>
              <a:rPr lang="es-ES" dirty="0"/>
              <a:t> </a:t>
            </a:r>
            <a:r>
              <a:rPr lang="es-ES" dirty="0" err="1"/>
              <a:t>davranmaya</a:t>
            </a:r>
            <a:r>
              <a:rPr lang="es-ES" dirty="0"/>
              <a:t> </a:t>
            </a:r>
            <a:r>
              <a:rPr lang="es-ES" dirty="0" err="1"/>
              <a:t>başlasalar</a:t>
            </a:r>
            <a:r>
              <a:rPr lang="es-ES" dirty="0"/>
              <a:t> da </a:t>
            </a:r>
            <a:r>
              <a:rPr lang="es-ES" dirty="0" err="1"/>
              <a:t>başlamasalar</a:t>
            </a:r>
            <a:r>
              <a:rPr lang="es-ES" dirty="0"/>
              <a:t> da, </a:t>
            </a:r>
            <a:r>
              <a:rPr lang="es-ES" dirty="0" err="1"/>
              <a:t>herkes</a:t>
            </a:r>
            <a:r>
              <a:rPr lang="es-ES" dirty="0"/>
              <a:t> </a:t>
            </a:r>
            <a:r>
              <a:rPr lang="es-ES" dirty="0" err="1"/>
              <a:t>tarafından</a:t>
            </a:r>
            <a:r>
              <a:rPr lang="es-ES" dirty="0"/>
              <a:t> </a:t>
            </a:r>
            <a:r>
              <a:rPr lang="es-ES" dirty="0" err="1"/>
              <a:t>görülebilecek</a:t>
            </a:r>
            <a:r>
              <a:rPr lang="es-ES" dirty="0"/>
              <a:t> bir </a:t>
            </a:r>
            <a:r>
              <a:rPr lang="es-ES" dirty="0" err="1"/>
              <a:t>isim</a:t>
            </a:r>
            <a:r>
              <a:rPr lang="es-ES" dirty="0"/>
              <a:t> </a:t>
            </a:r>
            <a:r>
              <a:rPr lang="es-ES" dirty="0" err="1"/>
              <a:t>kalacak</a:t>
            </a:r>
            <a:r>
              <a:rPr lang="es-ES" dirty="0"/>
              <a:t>. </a:t>
            </a:r>
            <a:r>
              <a:rPr lang="es-ES" dirty="0" err="1"/>
              <a:t>Özellikle</a:t>
            </a:r>
            <a:r>
              <a:rPr lang="es-ES" dirty="0"/>
              <a:t> </a:t>
            </a:r>
            <a:r>
              <a:rPr lang="es-ES" dirty="0" err="1"/>
              <a:t>bazı</a:t>
            </a:r>
            <a:r>
              <a:rPr lang="es-ES" dirty="0"/>
              <a:t> </a:t>
            </a:r>
            <a:r>
              <a:rPr lang="es-ES" dirty="0" err="1"/>
              <a:t>temel</a:t>
            </a:r>
            <a:r>
              <a:rPr lang="es-ES" dirty="0"/>
              <a:t> </a:t>
            </a:r>
            <a:r>
              <a:rPr lang="es-ES" dirty="0" err="1"/>
              <a:t>kurallarla</a:t>
            </a:r>
            <a:r>
              <a:rPr lang="es-ES" dirty="0"/>
              <a:t> </a:t>
            </a:r>
            <a:r>
              <a:rPr lang="es-ES" dirty="0" err="1"/>
              <a:t>düzenli</a:t>
            </a:r>
            <a:r>
              <a:rPr lang="es-ES" dirty="0"/>
              <a:t> </a:t>
            </a:r>
            <a:r>
              <a:rPr lang="es-ES" dirty="0" err="1"/>
              <a:t>olarak</a:t>
            </a:r>
            <a:r>
              <a:rPr lang="es-ES" dirty="0"/>
              <a:t> </a:t>
            </a:r>
            <a:r>
              <a:rPr lang="es-ES" dirty="0" err="1"/>
              <a:t>mücadele</a:t>
            </a:r>
            <a:r>
              <a:rPr lang="es-ES" dirty="0"/>
              <a:t> </a:t>
            </a:r>
            <a:r>
              <a:rPr lang="es-ES" dirty="0" err="1"/>
              <a:t>eden</a:t>
            </a:r>
            <a:r>
              <a:rPr lang="es-ES" dirty="0"/>
              <a:t> </a:t>
            </a:r>
            <a:r>
              <a:rPr lang="es-ES" dirty="0" err="1"/>
              <a:t>çocuklar</a:t>
            </a:r>
            <a:r>
              <a:rPr lang="es-ES" dirty="0"/>
              <a:t> </a:t>
            </a:r>
            <a:r>
              <a:rPr lang="es-ES" dirty="0" err="1"/>
              <a:t>için</a:t>
            </a:r>
            <a:r>
              <a:rPr lang="es-ES" dirty="0"/>
              <a:t> </a:t>
            </a:r>
            <a:r>
              <a:rPr lang="es-ES" dirty="0" err="1"/>
              <a:t>kapsayıcı</a:t>
            </a:r>
            <a:r>
              <a:rPr lang="es-ES" dirty="0"/>
              <a:t> </a:t>
            </a:r>
            <a:r>
              <a:rPr lang="es-ES" dirty="0" err="1"/>
              <a:t>değildir.Gerçekten</a:t>
            </a:r>
            <a:r>
              <a:rPr lang="es-ES" dirty="0"/>
              <a:t> </a:t>
            </a:r>
            <a:r>
              <a:rPr lang="es-ES" dirty="0" err="1"/>
              <a:t>kapsayıcı</a:t>
            </a:r>
            <a:r>
              <a:rPr lang="es-ES" dirty="0"/>
              <a:t> bir </a:t>
            </a:r>
            <a:r>
              <a:rPr lang="es-ES" dirty="0" err="1"/>
              <a:t>sınıf</a:t>
            </a:r>
            <a:r>
              <a:rPr lang="es-ES" dirty="0"/>
              <a:t> </a:t>
            </a:r>
            <a:r>
              <a:rPr lang="es-ES" dirty="0" err="1"/>
              <a:t>için</a:t>
            </a:r>
            <a:r>
              <a:rPr lang="es-ES" dirty="0"/>
              <a:t>, </a:t>
            </a:r>
            <a:r>
              <a:rPr lang="es-ES" dirty="0" err="1"/>
              <a:t>hangi</a:t>
            </a:r>
            <a:r>
              <a:rPr lang="es-ES" dirty="0"/>
              <a:t> </a:t>
            </a:r>
            <a:r>
              <a:rPr lang="es-ES" dirty="0" err="1"/>
              <a:t>çocuklarınızın</a:t>
            </a:r>
            <a:r>
              <a:rPr lang="es-ES" dirty="0"/>
              <a:t> </a:t>
            </a:r>
            <a:r>
              <a:rPr lang="es-ES" dirty="0" err="1"/>
              <a:t>özel</a:t>
            </a:r>
            <a:r>
              <a:rPr lang="es-ES" dirty="0"/>
              <a:t> </a:t>
            </a:r>
            <a:r>
              <a:rPr lang="es-ES" dirty="0" err="1"/>
              <a:t>eğitim</a:t>
            </a:r>
            <a:r>
              <a:rPr lang="es-ES" dirty="0"/>
              <a:t> </a:t>
            </a:r>
            <a:r>
              <a:rPr lang="es-ES" dirty="0" err="1"/>
              <a:t>ihtiyaçları</a:t>
            </a:r>
            <a:r>
              <a:rPr lang="es-ES" dirty="0"/>
              <a:t> ve </a:t>
            </a:r>
            <a:r>
              <a:rPr lang="es-ES" dirty="0" err="1"/>
              <a:t>engelleri</a:t>
            </a:r>
            <a:r>
              <a:rPr lang="es-ES" dirty="0"/>
              <a:t> </a:t>
            </a:r>
            <a:r>
              <a:rPr lang="es-ES" dirty="0" err="1"/>
              <a:t>olduğunu</a:t>
            </a:r>
            <a:r>
              <a:rPr lang="es-ES" dirty="0"/>
              <a:t> </a:t>
            </a:r>
            <a:r>
              <a:rPr lang="es-ES" dirty="0" err="1"/>
              <a:t>bilmek</a:t>
            </a:r>
            <a:r>
              <a:rPr lang="es-ES" dirty="0"/>
              <a:t> </a:t>
            </a:r>
            <a:r>
              <a:rPr lang="es-ES" dirty="0" err="1"/>
              <a:t>yeterli</a:t>
            </a:r>
            <a:r>
              <a:rPr lang="es-ES" dirty="0"/>
              <a:t> </a:t>
            </a:r>
            <a:r>
              <a:rPr lang="es-ES" dirty="0" err="1"/>
              <a:t>değildir</a:t>
            </a:r>
            <a:r>
              <a:rPr lang="es-ES" dirty="0"/>
              <a:t>. </a:t>
            </a:r>
            <a:r>
              <a:rPr lang="es-ES" dirty="0" err="1"/>
              <a:t>Varsa</a:t>
            </a:r>
            <a:r>
              <a:rPr lang="es-ES" dirty="0"/>
              <a:t>, </a:t>
            </a:r>
            <a:r>
              <a:rPr lang="es-ES" dirty="0" err="1"/>
              <a:t>çocuklarınızdan</a:t>
            </a:r>
            <a:r>
              <a:rPr lang="es-ES" dirty="0"/>
              <a:t> </a:t>
            </a:r>
            <a:r>
              <a:rPr lang="es-ES" dirty="0" err="1"/>
              <a:t>hangilerinin</a:t>
            </a:r>
            <a:r>
              <a:rPr lang="es-ES" dirty="0"/>
              <a:t> </a:t>
            </a:r>
            <a:r>
              <a:rPr lang="es-ES" dirty="0" err="1"/>
              <a:t>ücretsiz</a:t>
            </a:r>
            <a:r>
              <a:rPr lang="es-ES" dirty="0"/>
              <a:t> </a:t>
            </a:r>
            <a:r>
              <a:rPr lang="es-ES" dirty="0" err="1"/>
              <a:t>okul</a:t>
            </a:r>
            <a:r>
              <a:rPr lang="es-ES" dirty="0"/>
              <a:t> </a:t>
            </a:r>
            <a:r>
              <a:rPr lang="es-ES" dirty="0" err="1"/>
              <a:t>yemeği</a:t>
            </a:r>
            <a:r>
              <a:rPr lang="es-ES" dirty="0"/>
              <a:t> </a:t>
            </a:r>
            <a:r>
              <a:rPr lang="es-ES" dirty="0" err="1"/>
              <a:t>aldığını</a:t>
            </a:r>
            <a:r>
              <a:rPr lang="es-ES" dirty="0"/>
              <a:t>, </a:t>
            </a:r>
            <a:r>
              <a:rPr lang="es-ES" dirty="0" err="1"/>
              <a:t>hangilerinin</a:t>
            </a:r>
            <a:r>
              <a:rPr lang="es-ES" dirty="0"/>
              <a:t> </a:t>
            </a:r>
            <a:r>
              <a:rPr lang="es-ES" dirty="0" err="1"/>
              <a:t>bakıcı</a:t>
            </a:r>
            <a:r>
              <a:rPr lang="es-ES" dirty="0"/>
              <a:t> </a:t>
            </a:r>
            <a:r>
              <a:rPr lang="es-ES" dirty="0" err="1"/>
              <a:t>olduğunu</a:t>
            </a:r>
            <a:r>
              <a:rPr lang="es-ES" dirty="0"/>
              <a:t>, </a:t>
            </a:r>
            <a:r>
              <a:rPr lang="es-ES" dirty="0" err="1"/>
              <a:t>hangilerinin</a:t>
            </a:r>
            <a:r>
              <a:rPr lang="es-ES" dirty="0"/>
              <a:t> </a:t>
            </a:r>
            <a:r>
              <a:rPr lang="es-ES" dirty="0" err="1"/>
              <a:t>koruyucu</a:t>
            </a:r>
            <a:r>
              <a:rPr lang="es-ES" dirty="0"/>
              <a:t> </a:t>
            </a:r>
            <a:r>
              <a:rPr lang="es-ES" dirty="0" err="1"/>
              <a:t>ailede</a:t>
            </a:r>
            <a:r>
              <a:rPr lang="es-ES" dirty="0"/>
              <a:t> </a:t>
            </a:r>
            <a:r>
              <a:rPr lang="es-ES" dirty="0" err="1"/>
              <a:t>olduğunu</a:t>
            </a:r>
            <a:r>
              <a:rPr lang="es-ES" dirty="0"/>
              <a:t>, </a:t>
            </a:r>
            <a:r>
              <a:rPr lang="es-ES" dirty="0" err="1"/>
              <a:t>hangilerinin</a:t>
            </a:r>
            <a:r>
              <a:rPr lang="es-ES" dirty="0"/>
              <a:t> </a:t>
            </a:r>
            <a:r>
              <a:rPr lang="es-ES" dirty="0" err="1"/>
              <a:t>ana</a:t>
            </a:r>
            <a:r>
              <a:rPr lang="es-ES" dirty="0"/>
              <a:t> </a:t>
            </a:r>
            <a:r>
              <a:rPr lang="es-ES" dirty="0" err="1"/>
              <a:t>diliniz</a:t>
            </a:r>
            <a:r>
              <a:rPr lang="es-ES" dirty="0"/>
              <a:t> </a:t>
            </a:r>
            <a:r>
              <a:rPr lang="es-ES" dirty="0" err="1"/>
              <a:t>olmadığını</a:t>
            </a:r>
            <a:r>
              <a:rPr lang="es-ES" dirty="0"/>
              <a:t> ve </a:t>
            </a:r>
            <a:r>
              <a:rPr lang="es-ES" dirty="0" err="1"/>
              <a:t>hangi</a:t>
            </a:r>
            <a:r>
              <a:rPr lang="es-ES" dirty="0"/>
              <a:t> </a:t>
            </a:r>
            <a:r>
              <a:rPr lang="es-ES" dirty="0" err="1"/>
              <a:t>çocukların</a:t>
            </a:r>
            <a:r>
              <a:rPr lang="es-ES" dirty="0"/>
              <a:t> </a:t>
            </a:r>
            <a:r>
              <a:rPr lang="es-ES" dirty="0" err="1"/>
              <a:t>özellikle</a:t>
            </a:r>
            <a:r>
              <a:rPr lang="es-ES" dirty="0"/>
              <a:t> </a:t>
            </a:r>
            <a:r>
              <a:rPr lang="es-ES" dirty="0" err="1"/>
              <a:t>savunmasız</a:t>
            </a:r>
            <a:r>
              <a:rPr lang="es-ES" dirty="0"/>
              <a:t> </a:t>
            </a:r>
            <a:r>
              <a:rPr lang="es-ES" dirty="0" err="1"/>
              <a:t>Roman</a:t>
            </a:r>
            <a:r>
              <a:rPr lang="es-ES" dirty="0"/>
              <a:t> </a:t>
            </a:r>
            <a:r>
              <a:rPr lang="es-ES" dirty="0" err="1"/>
              <a:t>veya</a:t>
            </a:r>
            <a:r>
              <a:rPr lang="es-ES" dirty="0"/>
              <a:t> </a:t>
            </a:r>
            <a:r>
              <a:rPr lang="es-ES" dirty="0" err="1"/>
              <a:t>göçmen</a:t>
            </a:r>
            <a:r>
              <a:rPr lang="es-ES" dirty="0"/>
              <a:t> </a:t>
            </a:r>
            <a:r>
              <a:rPr lang="es-ES" dirty="0" err="1"/>
              <a:t>topluluklarından</a:t>
            </a:r>
            <a:r>
              <a:rPr lang="es-ES" dirty="0"/>
              <a:t> </a:t>
            </a:r>
            <a:r>
              <a:rPr lang="es-ES" dirty="0" err="1"/>
              <a:t>olduğunu</a:t>
            </a:r>
            <a:r>
              <a:rPr lang="es-ES" dirty="0"/>
              <a:t> </a:t>
            </a:r>
            <a:r>
              <a:rPr lang="es-ES" dirty="0" err="1"/>
              <a:t>bilmelisiniz.Yeni</a:t>
            </a:r>
            <a:r>
              <a:rPr lang="es-ES" dirty="0"/>
              <a:t> bir </a:t>
            </a:r>
            <a:r>
              <a:rPr lang="es-ES" dirty="0" err="1"/>
              <a:t>konu</a:t>
            </a:r>
            <a:r>
              <a:rPr lang="es-ES" dirty="0"/>
              <a:t> </a:t>
            </a:r>
            <a:r>
              <a:rPr lang="es-ES" dirty="0" err="1"/>
              <a:t>planlarken</a:t>
            </a:r>
            <a:r>
              <a:rPr lang="es-ES" dirty="0"/>
              <a:t> </a:t>
            </a:r>
            <a:r>
              <a:rPr lang="es-ES" dirty="0" err="1"/>
              <a:t>çocuklarınızın</a:t>
            </a:r>
            <a:r>
              <a:rPr lang="es-ES" dirty="0"/>
              <a:t> </a:t>
            </a:r>
            <a:r>
              <a:rPr lang="es-ES" dirty="0" err="1"/>
              <a:t>zaten</a:t>
            </a:r>
            <a:r>
              <a:rPr lang="es-ES" dirty="0"/>
              <a:t> </a:t>
            </a:r>
            <a:r>
              <a:rPr lang="es-ES" dirty="0" err="1"/>
              <a:t>bildiklerini</a:t>
            </a:r>
            <a:r>
              <a:rPr lang="es-ES" dirty="0"/>
              <a:t> </a:t>
            </a:r>
            <a:r>
              <a:rPr lang="es-ES" dirty="0" err="1"/>
              <a:t>veya</a:t>
            </a:r>
            <a:r>
              <a:rPr lang="es-ES" dirty="0"/>
              <a:t> </a:t>
            </a:r>
            <a:r>
              <a:rPr lang="es-ES" dirty="0" err="1"/>
              <a:t>bilmediklerini</a:t>
            </a:r>
            <a:r>
              <a:rPr lang="es-ES" dirty="0"/>
              <a:t> </a:t>
            </a:r>
            <a:r>
              <a:rPr lang="es-ES" dirty="0" err="1"/>
              <a:t>varsaymayın</a:t>
            </a:r>
            <a:r>
              <a:rPr lang="es-ES" dirty="0"/>
              <a:t> - </a:t>
            </a:r>
            <a:r>
              <a:rPr lang="es-ES" dirty="0" err="1"/>
              <a:t>onlara</a:t>
            </a:r>
            <a:r>
              <a:rPr lang="es-ES" dirty="0"/>
              <a:t> </a:t>
            </a:r>
            <a:r>
              <a:rPr lang="es-ES" dirty="0" err="1"/>
              <a:t>sorun</a:t>
            </a:r>
            <a:r>
              <a:rPr lang="es-ES" dirty="0"/>
              <a:t>! Bu </a:t>
            </a:r>
            <a:r>
              <a:rPr lang="es-ES" dirty="0" err="1"/>
              <a:t>şekilde</a:t>
            </a:r>
            <a:r>
              <a:rPr lang="es-ES" dirty="0"/>
              <a:t>, </a:t>
            </a:r>
            <a:r>
              <a:rPr lang="es-ES" dirty="0" err="1"/>
              <a:t>çocukların</a:t>
            </a:r>
            <a:r>
              <a:rPr lang="es-ES" dirty="0"/>
              <a:t> </a:t>
            </a:r>
            <a:r>
              <a:rPr lang="es-ES" dirty="0" err="1"/>
              <a:t>daha</a:t>
            </a:r>
            <a:r>
              <a:rPr lang="es-ES" dirty="0"/>
              <a:t> </a:t>
            </a:r>
            <a:r>
              <a:rPr lang="es-ES" dirty="0" err="1"/>
              <a:t>fazla</a:t>
            </a:r>
            <a:r>
              <a:rPr lang="es-ES" dirty="0"/>
              <a:t> </a:t>
            </a:r>
            <a:r>
              <a:rPr lang="es-ES" dirty="0" err="1"/>
              <a:t>öğrenmek</a:t>
            </a:r>
            <a:r>
              <a:rPr lang="es-ES" dirty="0"/>
              <a:t> </a:t>
            </a:r>
            <a:r>
              <a:rPr lang="es-ES" dirty="0" err="1"/>
              <a:t>istedikleri</a:t>
            </a:r>
            <a:r>
              <a:rPr lang="es-ES" dirty="0"/>
              <a:t> </a:t>
            </a:r>
            <a:r>
              <a:rPr lang="es-ES" dirty="0" err="1"/>
              <a:t>alanları</a:t>
            </a:r>
            <a:r>
              <a:rPr lang="es-ES" dirty="0"/>
              <a:t> </a:t>
            </a:r>
            <a:r>
              <a:rPr lang="es-ES" dirty="0" err="1"/>
              <a:t>belirleyecek</a:t>
            </a:r>
            <a:r>
              <a:rPr lang="es-ES" dirty="0"/>
              <a:t> ve </a:t>
            </a:r>
            <a:r>
              <a:rPr lang="es-ES" dirty="0" err="1"/>
              <a:t>çok</a:t>
            </a:r>
            <a:r>
              <a:rPr lang="es-ES" dirty="0"/>
              <a:t> </a:t>
            </a:r>
            <a:r>
              <a:rPr lang="es-ES" dirty="0" err="1"/>
              <a:t>tanıdık</a:t>
            </a:r>
            <a:r>
              <a:rPr lang="es-ES" dirty="0"/>
              <a:t> </a:t>
            </a:r>
            <a:r>
              <a:rPr lang="es-ES" dirty="0" err="1"/>
              <a:t>öğrenmelerin</a:t>
            </a:r>
            <a:r>
              <a:rPr lang="es-ES" dirty="0"/>
              <a:t> </a:t>
            </a:r>
            <a:r>
              <a:rPr lang="es-ES" dirty="0" err="1"/>
              <a:t>üzerinden</a:t>
            </a:r>
            <a:r>
              <a:rPr lang="es-ES" dirty="0"/>
              <a:t> </a:t>
            </a:r>
            <a:r>
              <a:rPr lang="es-ES" dirty="0" err="1"/>
              <a:t>geçmekten</a:t>
            </a:r>
            <a:r>
              <a:rPr lang="es-ES" dirty="0"/>
              <a:t> </a:t>
            </a:r>
            <a:r>
              <a:rPr lang="es-ES" dirty="0" err="1"/>
              <a:t>kaçınacaksınız</a:t>
            </a:r>
            <a:r>
              <a:rPr lang="es-ES" dirty="0"/>
              <a:t>. </a:t>
            </a:r>
            <a:r>
              <a:rPr lang="es-ES" dirty="0" err="1"/>
              <a:t>Çocukların</a:t>
            </a:r>
            <a:r>
              <a:rPr lang="es-ES" dirty="0"/>
              <a:t> bir </a:t>
            </a:r>
            <a:r>
              <a:rPr lang="es-ES" dirty="0" err="1"/>
              <a:t>konu</a:t>
            </a:r>
            <a:r>
              <a:rPr lang="es-ES" dirty="0"/>
              <a:t> </a:t>
            </a:r>
            <a:r>
              <a:rPr lang="es-ES" dirty="0" err="1"/>
              <a:t>ile</a:t>
            </a:r>
            <a:r>
              <a:rPr lang="es-ES" dirty="0"/>
              <a:t> </a:t>
            </a:r>
            <a:r>
              <a:rPr lang="es-ES" dirty="0" err="1"/>
              <a:t>ilgili</a:t>
            </a:r>
            <a:r>
              <a:rPr lang="es-ES" dirty="0"/>
              <a:t> </a:t>
            </a:r>
            <a:r>
              <a:rPr lang="es-ES" dirty="0" err="1"/>
              <a:t>ön</a:t>
            </a:r>
            <a:r>
              <a:rPr lang="es-ES" dirty="0"/>
              <a:t> </a:t>
            </a:r>
            <a:r>
              <a:rPr lang="es-ES" dirty="0" err="1"/>
              <a:t>bilgilerinin</a:t>
            </a:r>
            <a:r>
              <a:rPr lang="es-ES" dirty="0"/>
              <a:t> ve </a:t>
            </a:r>
            <a:r>
              <a:rPr lang="es-ES" dirty="0" err="1"/>
              <a:t>ilgilerinin</a:t>
            </a:r>
            <a:r>
              <a:rPr lang="es-ES" dirty="0"/>
              <a:t> bu </a:t>
            </a:r>
            <a:r>
              <a:rPr lang="es-ES" dirty="0" err="1"/>
              <a:t>şekilde</a:t>
            </a:r>
            <a:r>
              <a:rPr lang="es-ES" dirty="0"/>
              <a:t> </a:t>
            </a:r>
            <a:r>
              <a:rPr lang="es-ES" dirty="0" err="1"/>
              <a:t>önceden</a:t>
            </a:r>
            <a:r>
              <a:rPr lang="es-ES" dirty="0"/>
              <a:t> </a:t>
            </a:r>
            <a:r>
              <a:rPr lang="es-ES" dirty="0" err="1"/>
              <a:t>değerlendirilmesi</a:t>
            </a:r>
            <a:r>
              <a:rPr lang="es-ES" dirty="0"/>
              <a:t>, </a:t>
            </a:r>
            <a:r>
              <a:rPr lang="es-ES" dirty="0" err="1"/>
              <a:t>onlara</a:t>
            </a:r>
            <a:r>
              <a:rPr lang="es-ES" dirty="0"/>
              <a:t> </a:t>
            </a:r>
            <a:r>
              <a:rPr lang="es-ES" dirty="0" err="1"/>
              <a:t>dinlendiklerini</a:t>
            </a:r>
            <a:r>
              <a:rPr lang="es-ES" dirty="0"/>
              <a:t> ve </a:t>
            </a:r>
            <a:r>
              <a:rPr lang="es-ES" dirty="0" err="1"/>
              <a:t>kendi</a:t>
            </a:r>
            <a:r>
              <a:rPr lang="es-ES" dirty="0"/>
              <a:t> </a:t>
            </a:r>
            <a:r>
              <a:rPr lang="es-ES" dirty="0" err="1"/>
              <a:t>öğrenmelerine</a:t>
            </a:r>
            <a:r>
              <a:rPr lang="es-ES" dirty="0"/>
              <a:t> </a:t>
            </a:r>
            <a:r>
              <a:rPr lang="es-ES" dirty="0" err="1"/>
              <a:t>dahil</a:t>
            </a:r>
            <a:r>
              <a:rPr lang="es-ES" dirty="0"/>
              <a:t> </a:t>
            </a:r>
            <a:r>
              <a:rPr lang="es-ES" dirty="0" err="1"/>
              <a:t>olduklarını</a:t>
            </a:r>
            <a:r>
              <a:rPr lang="es-ES" dirty="0"/>
              <a:t> </a:t>
            </a:r>
            <a:r>
              <a:rPr lang="es-ES" dirty="0" err="1"/>
              <a:t>gösterir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63" name="Google Shape;63;g1132b01343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1eab8aa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11eab8aa9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Öğretmenler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oturum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için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farklı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atölye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liderleri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uzmanları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dahil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etmeyi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seçebilir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Hem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katılımcıların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hem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liderin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tanıtımına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uygun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zamanın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ayrılmasının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önemli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olduğu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düşünüldüğünde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liderin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grubu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iyi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tanıması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için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bir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hazırlık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toplantısı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yapılması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önerilebilir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Bu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sayede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öğrenciler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bir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kez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yeni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teknik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yaklaşımlara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maruz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kalacaklar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farklı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konuların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sanat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yoluyla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nasıl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ele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alınabileceğine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ufuklarını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anlayışlarını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genişleteceklerdir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Ayrıca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etkinliklerin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bir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parçası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olarak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öğretmen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kolaylaştırıcı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topluluk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üyelerini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programlarına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dahil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etmeyi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seçebilir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İçeriğe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bağlı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olarak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kapsayıcılık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üzerine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çalışan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engelli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çocuklarla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çalışan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yerel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kuruluşlar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veya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yetenekli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çocuklar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için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okullar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olabilir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Bunları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dahil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etmek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yeni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sanat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tekniklerini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öğrenmekle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birlikte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paylaşılan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deneyimlere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bilgi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genişlemesine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yol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açabilir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Kapsama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dışlama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açısından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deneyimlerini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paylaşan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uzmanların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veya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diğer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çocukların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dahil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edilmesi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son derece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faydalı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olabilir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Katılımcıların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yakın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çevresi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dışındaki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gerçek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hayattan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örnekler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deneyimler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konuların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iyi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anlaşılmasını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sağlayabilir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fazla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dahil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olma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isteklerini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ateşleyebilir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Ortak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projeler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yapılabilir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Örneğin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yerel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bir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organizasyonla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ortak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bir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sanat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sergisi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tüm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katılımcıların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sabırsızlıkla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bekleyeceği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eldeki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meseleler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hakkında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değil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aynı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zamanda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gençlerin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katılımı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hakkında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toplumda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farkındalığı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artıracağı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çeşitli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faaliyetlerin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bir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sonucu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>
                <a:latin typeface="Arial"/>
                <a:ea typeface="Arial"/>
                <a:cs typeface="Arial"/>
                <a:sym typeface="Arial"/>
              </a:rPr>
              <a:t>olabilir</a:t>
            </a:r>
            <a:r>
              <a:rPr lang="es-ES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52" name="Google Shape;152;g111eab8aa9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32b01343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132b01343c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Eğitmen</a:t>
            </a:r>
            <a:r>
              <a:rPr lang="es-ES" dirty="0"/>
              <a:t> </a:t>
            </a:r>
            <a:r>
              <a:rPr lang="es-ES" dirty="0" err="1"/>
              <a:t>Notu</a:t>
            </a:r>
            <a:r>
              <a:rPr lang="es-ES" dirty="0"/>
              <a:t>: </a:t>
            </a:r>
            <a:r>
              <a:rPr lang="es-ES" dirty="0" err="1"/>
              <a:t>Katılımcıların</a:t>
            </a:r>
            <a:r>
              <a:rPr lang="es-ES" dirty="0"/>
              <a:t>, </a:t>
            </a:r>
            <a:r>
              <a:rPr lang="es-ES" dirty="0" err="1"/>
              <a:t>planlama</a:t>
            </a:r>
            <a:r>
              <a:rPr lang="es-ES" dirty="0"/>
              <a:t> ve </a:t>
            </a:r>
            <a:r>
              <a:rPr lang="es-ES" dirty="0" err="1"/>
              <a:t>hazırlık</a:t>
            </a:r>
            <a:r>
              <a:rPr lang="es-ES" dirty="0"/>
              <a:t> </a:t>
            </a:r>
            <a:r>
              <a:rPr lang="es-ES" dirty="0" err="1"/>
              <a:t>yaparken</a:t>
            </a:r>
            <a:r>
              <a:rPr lang="es-ES" dirty="0"/>
              <a:t> </a:t>
            </a:r>
            <a:r>
              <a:rPr lang="es-ES" dirty="0" err="1"/>
              <a:t>göz</a:t>
            </a:r>
            <a:r>
              <a:rPr lang="es-ES" dirty="0"/>
              <a:t> </a:t>
            </a:r>
            <a:r>
              <a:rPr lang="es-ES" dirty="0" err="1"/>
              <a:t>önünde</a:t>
            </a:r>
            <a:r>
              <a:rPr lang="es-ES" dirty="0"/>
              <a:t> </a:t>
            </a:r>
            <a:r>
              <a:rPr lang="es-ES" dirty="0" err="1"/>
              <a:t>bulundurmaları</a:t>
            </a:r>
            <a:r>
              <a:rPr lang="es-ES" dirty="0"/>
              <a:t> </a:t>
            </a:r>
            <a:r>
              <a:rPr lang="es-ES" dirty="0" err="1"/>
              <a:t>gereken</a:t>
            </a:r>
            <a:r>
              <a:rPr lang="es-ES" dirty="0"/>
              <a:t> </a:t>
            </a:r>
            <a:r>
              <a:rPr lang="es-ES" dirty="0" err="1"/>
              <a:t>şeyleri</a:t>
            </a:r>
            <a:r>
              <a:rPr lang="es-ES" dirty="0"/>
              <a:t> </a:t>
            </a:r>
            <a:r>
              <a:rPr lang="es-ES" dirty="0" err="1"/>
              <a:t>birlikte</a:t>
            </a:r>
            <a:r>
              <a:rPr lang="es-ES" dirty="0"/>
              <a:t> </a:t>
            </a:r>
            <a:r>
              <a:rPr lang="es-ES" dirty="0" err="1"/>
              <a:t>tartışmalarını</a:t>
            </a:r>
            <a:r>
              <a:rPr lang="es-ES" dirty="0"/>
              <a:t> </a:t>
            </a:r>
            <a:r>
              <a:rPr lang="es-ES" dirty="0" err="1"/>
              <a:t>sağlayın</a:t>
            </a:r>
            <a:r>
              <a:rPr lang="es-ES" dirty="0"/>
              <a:t>. </a:t>
            </a:r>
            <a:r>
              <a:rPr lang="es-ES" dirty="0" err="1"/>
              <a:t>Ardından</a:t>
            </a:r>
            <a:r>
              <a:rPr lang="es-ES" dirty="0"/>
              <a:t> </a:t>
            </a:r>
            <a:r>
              <a:rPr lang="es-ES" dirty="0" err="1"/>
              <a:t>grupların</a:t>
            </a:r>
            <a:r>
              <a:rPr lang="es-ES" dirty="0"/>
              <a:t> </a:t>
            </a:r>
            <a:r>
              <a:rPr lang="es-ES" dirty="0" err="1"/>
              <a:t>bilgilerini</a:t>
            </a:r>
            <a:r>
              <a:rPr lang="es-ES" dirty="0"/>
              <a:t> </a:t>
            </a:r>
            <a:r>
              <a:rPr lang="es-ES" dirty="0" err="1"/>
              <a:t>sınıfın</a:t>
            </a:r>
            <a:r>
              <a:rPr lang="es-ES" dirty="0"/>
              <a:t> </a:t>
            </a:r>
            <a:r>
              <a:rPr lang="es-ES" dirty="0" err="1"/>
              <a:t>geri</a:t>
            </a:r>
            <a:r>
              <a:rPr lang="es-ES" dirty="0"/>
              <a:t> </a:t>
            </a:r>
            <a:r>
              <a:rPr lang="es-ES" dirty="0" err="1"/>
              <a:t>kalanıyla</a:t>
            </a:r>
            <a:r>
              <a:rPr lang="es-ES" dirty="0"/>
              <a:t> </a:t>
            </a:r>
            <a:r>
              <a:rPr lang="es-ES" dirty="0" err="1"/>
              <a:t>paylaşmalarını</a:t>
            </a:r>
            <a:r>
              <a:rPr lang="es-ES" dirty="0"/>
              <a:t> </a:t>
            </a:r>
            <a:r>
              <a:rPr lang="es-ES" dirty="0" err="1"/>
              <a:t>sağlayın</a:t>
            </a:r>
            <a:endParaRPr dirty="0"/>
          </a:p>
        </p:txBody>
      </p:sp>
      <p:sp>
        <p:nvSpPr>
          <p:cNvPr id="55" name="Google Shape;55;g1132b01343c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c4d38af3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0c4d38af3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1eab8aa9a_0_57"/>
          <p:cNvSpPr txBox="1"/>
          <p:nvPr/>
        </p:nvSpPr>
        <p:spPr>
          <a:xfrm>
            <a:off x="1028700" y="435307"/>
            <a:ext cx="102489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11eab8aa9a_0_5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111eab8aa9a_0_59"/>
          <p:cNvSpPr/>
          <p:nvPr/>
        </p:nvSpPr>
        <p:spPr>
          <a:xfrm>
            <a:off x="0" y="6708711"/>
            <a:ext cx="12192000" cy="14940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g111eab8aa9a_0_5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111eab8aa9a_0_5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11eab8aa9a_0_52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8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111eab8aa9a_0_52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4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111eab8aa9a_0_52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11eab8aa9a_0_52"/>
          <p:cNvSpPr/>
          <p:nvPr/>
        </p:nvSpPr>
        <p:spPr>
          <a:xfrm>
            <a:off x="10885638" y="4305482"/>
            <a:ext cx="1759800" cy="509100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Eğitsel Sanat</a:t>
            </a:r>
            <a:r>
              <a:rPr lang="en-GB" sz="2800" b="1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</a:t>
            </a:r>
            <a:r>
              <a:rPr lang="tr-TR" sz="2800" b="1" dirty="0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Kapsayıcı Yaratıcılık</a:t>
            </a:r>
            <a:endParaRPr sz="2800" b="1" i="0" u="none" strike="noStrike" cap="none" dirty="0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005264" y="4002319"/>
            <a:ext cx="8887326" cy="10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tr-TR" sz="2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InCrea+ Müfredatında öngörülen etkinliklerin nasıl seçileceği, hazırlanacağı, uygulanacağı ve değerlendirileceği</a:t>
            </a:r>
            <a:endParaRPr sz="20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865223"/>
            <a:ext cx="5616575" cy="72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tr-T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 proje Avrupa Birliği'nin desteğiyle finanse </a:t>
            </a:r>
            <a:r>
              <a:rPr lang="tr-T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edilmiştir.Bu</a:t>
            </a:r>
            <a:r>
              <a:rPr lang="tr-T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materyal yalnızca yazarın görüşlerini yansıtır ve Komisyon burada yer alan bilgilerin herhangi bir şekilde kullanılmasından sorumlu tutulamaz.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E8691-1E46-4736-9F99-CE50FCBF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011" y="304800"/>
            <a:ext cx="11235419" cy="6384758"/>
          </a:xfrm>
        </p:spPr>
        <p:txBody>
          <a:bodyPr/>
          <a:lstStyle/>
          <a:p>
            <a:r>
              <a:rPr lang="en-GB" sz="3200" dirty="0" err="1">
                <a:solidFill>
                  <a:srgbClr val="00B0F0"/>
                </a:solidFill>
              </a:rPr>
              <a:t>Değerlendirme</a:t>
            </a:r>
            <a:endParaRPr lang="en-GB" sz="3200" dirty="0">
              <a:solidFill>
                <a:srgbClr val="00B0F0"/>
              </a:solidFill>
            </a:endParaRPr>
          </a:p>
          <a:p>
            <a:endParaRPr lang="en-GB" sz="3200" dirty="0">
              <a:solidFill>
                <a:srgbClr val="00B0F0"/>
              </a:solidFill>
            </a:endParaRPr>
          </a:p>
          <a:p>
            <a:pPr algn="l"/>
            <a:r>
              <a:rPr lang="en-GB" sz="2800" b="0" dirty="0" err="1">
                <a:solidFill>
                  <a:schemeClr val="tx1"/>
                </a:solidFill>
              </a:rPr>
              <a:t>Değerlendirme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önemlidir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eğitimciye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şu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konularda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doğru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bilgi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verir</a:t>
            </a:r>
            <a:r>
              <a:rPr lang="en-GB" sz="2800" b="0" dirty="0">
                <a:solidFill>
                  <a:schemeClr val="tx1"/>
                </a:solidFill>
              </a:rPr>
              <a:t>:</a:t>
            </a:r>
          </a:p>
          <a:p>
            <a:pPr marL="742950" indent="-514350" algn="l">
              <a:buFont typeface="+mj-lt"/>
              <a:buAutoNum type="arabicPeriod"/>
            </a:pPr>
            <a:r>
              <a:rPr lang="en-GB" sz="2800" b="0" dirty="0" err="1">
                <a:solidFill>
                  <a:schemeClr val="tx1"/>
                </a:solidFill>
              </a:rPr>
              <a:t>Hedefleri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başarmak</a:t>
            </a:r>
            <a:endParaRPr lang="en-GB" sz="2800" b="0" dirty="0">
              <a:solidFill>
                <a:schemeClr val="tx1"/>
              </a:solidFill>
            </a:endParaRPr>
          </a:p>
          <a:p>
            <a:pPr marL="742950" indent="-514350" algn="l">
              <a:buFont typeface="+mj-lt"/>
              <a:buAutoNum type="arabicPeriod"/>
            </a:pPr>
            <a:r>
              <a:rPr lang="en-GB" sz="2800" b="0" dirty="0" err="1">
                <a:solidFill>
                  <a:schemeClr val="tx1"/>
                </a:solidFill>
              </a:rPr>
              <a:t>Öğrenme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çıktıları</a:t>
            </a:r>
            <a:endParaRPr lang="en-GB" sz="2800" b="0" dirty="0">
              <a:solidFill>
                <a:schemeClr val="tx1"/>
              </a:solidFill>
            </a:endParaRPr>
          </a:p>
          <a:p>
            <a:pPr marL="742950" indent="-514350" algn="l">
              <a:buFont typeface="+mj-lt"/>
              <a:buAutoNum type="arabicPeriod"/>
            </a:pPr>
            <a:r>
              <a:rPr lang="en-GB" sz="2800" b="0" dirty="0" err="1">
                <a:solidFill>
                  <a:schemeClr val="tx1"/>
                </a:solidFill>
              </a:rPr>
              <a:t>Kapsayıcılık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konusunda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öğrenciler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ve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onların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tutumları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üzerine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etkileri</a:t>
            </a:r>
            <a:endParaRPr lang="en-GB" sz="2800" b="0" dirty="0">
              <a:solidFill>
                <a:schemeClr val="tx1"/>
              </a:solidFill>
            </a:endParaRPr>
          </a:p>
          <a:p>
            <a:pPr marL="742950" indent="-514350" algn="l">
              <a:buFont typeface="+mj-lt"/>
              <a:buAutoNum type="arabicPeriod"/>
            </a:pPr>
            <a:r>
              <a:rPr lang="en-GB" sz="2800" b="0" dirty="0" err="1">
                <a:solidFill>
                  <a:schemeClr val="tx1"/>
                </a:solidFill>
              </a:rPr>
              <a:t>Sonraki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uygulamalar</a:t>
            </a:r>
            <a:r>
              <a:rPr lang="en-GB" sz="2800" b="0" dirty="0">
                <a:solidFill>
                  <a:schemeClr val="tx1"/>
                </a:solidFill>
              </a:rPr>
              <a:t> için </a:t>
            </a:r>
            <a:r>
              <a:rPr lang="en-GB" sz="2800" b="0" dirty="0" err="1">
                <a:solidFill>
                  <a:schemeClr val="tx1"/>
                </a:solidFill>
              </a:rPr>
              <a:t>gerekli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ilerlemeler</a:t>
            </a:r>
            <a:r>
              <a:rPr lang="en-GB" sz="2800" b="0">
                <a:solidFill>
                  <a:schemeClr val="tx1"/>
                </a:solidFill>
              </a:rPr>
              <a:t> </a:t>
            </a:r>
            <a:endParaRPr lang="en-GB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c4d38af33_0_17"/>
          <p:cNvSpPr txBox="1"/>
          <p:nvPr/>
        </p:nvSpPr>
        <p:spPr>
          <a:xfrm>
            <a:off x="843993" y="2863274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tr-TR" sz="8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İlginiz İçin Çok Teşekkürler!</a:t>
            </a: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6" name="Google Shape;196;g10c4d38af3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225" y="3725325"/>
            <a:ext cx="4316550" cy="26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1eab8aa9a_0_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tr-TR" sz="2000" dirty="0">
                <a:solidFill>
                  <a:srgbClr val="00AEEF"/>
                </a:solidFill>
              </a:rPr>
              <a:t>Etkinlik Seçimi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48" name="Google Shape;148;g111eab8aa9a_0_0"/>
          <p:cNvSpPr txBox="1"/>
          <p:nvPr/>
        </p:nvSpPr>
        <p:spPr>
          <a:xfrm>
            <a:off x="391400" y="1473700"/>
            <a:ext cx="11553000" cy="342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S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Aşağıdakilere dayalı olarak</a:t>
            </a:r>
            <a:r>
              <a:rPr lang="tr-TR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etkinlik seç</a:t>
            </a:r>
            <a:r>
              <a:rPr lang="tr-TR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imi yapılmalıdır</a:t>
            </a:r>
            <a:r>
              <a:rPr lang="es-ES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es-ES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</a:t>
            </a:r>
            <a:r>
              <a:rPr lang="tr-TR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 grup</a:t>
            </a:r>
            <a:r>
              <a:rPr lang="es-ES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tr-TR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belirli riskler</a:t>
            </a:r>
            <a:endParaRPr sz="1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tr-TR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onların yetenekleri</a:t>
            </a:r>
            <a:endParaRPr sz="1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tr-TR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 kaynakları</a:t>
            </a:r>
            <a:r>
              <a:rPr lang="es-ES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23850" algn="just">
              <a:lnSpc>
                <a:spcPct val="150000"/>
              </a:lnSpc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tr-TR" sz="15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dış uzmanların ve kolaylaştırıcıların ilgisini çekmek için kullanılabilirlik ve olanaklar</a:t>
            </a:r>
            <a:endParaRPr sz="1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lnSpc>
                <a:spcPct val="150000"/>
              </a:lnSpc>
            </a:pPr>
            <a:r>
              <a:rPr lang="es-ES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32b01343c_0_0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tr-TR" sz="2000" dirty="0">
                <a:solidFill>
                  <a:srgbClr val="00AEEF"/>
                </a:solidFill>
              </a:rPr>
              <a:t>Etkinliklerin Planlanması Ve Hazırlanması </a:t>
            </a:r>
          </a:p>
        </p:txBody>
      </p:sp>
      <p:sp>
        <p:nvSpPr>
          <p:cNvPr id="73" name="Google Shape;73;g1132b01343c_0_0"/>
          <p:cNvSpPr txBox="1"/>
          <p:nvPr/>
        </p:nvSpPr>
        <p:spPr>
          <a:xfrm>
            <a:off x="465275" y="1600925"/>
            <a:ext cx="11160900" cy="397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Faaliyetlerimize uygun şekilde hazırlanmak ve planlamak için kapsayıcı bir ortamda olduğumuzdan emin olmamız gerekir. Yapmamız gereken</a:t>
            </a:r>
            <a:r>
              <a:rPr lang="tr-TR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ler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s-E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tr-TR" sz="16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syo</a:t>
            </a: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-ekonomik katılımın 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sağlanması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Kültürel kapsayıcılığı 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desteklemek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Fiziksel engellerin 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olmadığından emin olun</a:t>
            </a: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tr-TR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tkinlikte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bilişsel zorlukların 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 alındığından emin olun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Davranışsal zorlukları 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yönetmek için destek sağla</a:t>
            </a:r>
            <a:r>
              <a:rPr lang="en-GB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nması</a:t>
            </a: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tr-TR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Yetenekle ilgili olabilecek zorlukları 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göz önünde bulundurun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tr-TR" sz="2000" dirty="0">
                <a:solidFill>
                  <a:srgbClr val="00AEEF"/>
                </a:solidFill>
              </a:rPr>
              <a:t>Etkinliklerin Planlanması Ve Hazırlanması </a:t>
            </a: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66" name="Google Shape;66;g1132b01343c_0_6"/>
          <p:cNvSpPr txBox="1"/>
          <p:nvPr/>
        </p:nvSpPr>
        <p:spPr>
          <a:xfrm>
            <a:off x="772557" y="1517965"/>
            <a:ext cx="11005800" cy="373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 sınıflar ve kapsayıcı olmayı amaçlayan tüm ders dışı veya topluluk temelli etkinlikler için bazı genel ipuçları: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tr-TR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avranışlar</a:t>
            </a:r>
            <a:r>
              <a:rPr lang="tr-T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için net minimum standartlar belirleyin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Yaramazlık yapan çocuklarla hassas davranın.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Tüm çocukları dinlemek için </a:t>
            </a:r>
            <a:r>
              <a:rPr lang="es-E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fırsatlar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yaratın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Gruptaki her çocuğun özel ihtiyaçlarına dikkat edin.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tr-T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Zaman çizelgelerini 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 önemli bilgileri net bir şekilde görüntüleyin </a:t>
            </a:r>
            <a:endParaRPr lang="tr-TR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tr-T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Öğrenmede evrensel tasarım yaklaşımını kullanın 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2200" dirty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Bir çocuğun ilerlemesini diğeriyle karşılaştırmayın;</a:t>
            </a:r>
            <a:r>
              <a:rPr lang="tr-T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her kişisel gelişim birer anahtardır</a:t>
            </a:r>
            <a:r>
              <a:rPr lang="es-E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1eab8aa9a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tr-TR" sz="2000" dirty="0">
                <a:solidFill>
                  <a:srgbClr val="00AEEF"/>
                </a:solidFill>
              </a:rPr>
              <a:t>Etkinlik Seçimi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55" name="Google Shape;155;g111eab8aa9a_0_6"/>
          <p:cNvSpPr txBox="1"/>
          <p:nvPr/>
        </p:nvSpPr>
        <p:spPr>
          <a:xfrm>
            <a:off x="391400" y="1473700"/>
            <a:ext cx="11553000" cy="324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tr-TR" sz="1600" dirty="0"/>
              <a:t>Öğretmen aşağıdaki yaklaşımlardan bir veya daha fazlasını uygulamaya karar verebilir: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>
              <a:buClr>
                <a:schemeClr val="dk1"/>
              </a:buClr>
              <a:buSzPts val="1400"/>
              <a:buFont typeface="Helvetica Neue"/>
              <a:buAutoNum type="arabicPeriod"/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Uzmanların dahil olduğu ağ kaynaklarının kullanılması, 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lvl="0" algn="just">
              <a:buClr>
                <a:schemeClr val="dk1"/>
              </a:buClr>
              <a:buSzPts val="1400"/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Tek oturumlu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etkinlikleri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seçmek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lvl="0" algn="just">
              <a:spcBef>
                <a:spcPts val="1000"/>
              </a:spcBef>
              <a:buClr>
                <a:schemeClr val="dk1"/>
              </a:buClr>
              <a:buSzPts val="1400"/>
            </a:pPr>
            <a:r>
              <a:rPr lang="en-GB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B</a:t>
            </a:r>
            <a:r>
              <a:rPr lang="tr-TR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irden çok oturum halinde gelişen etkinlikleri seçme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AutoNum type="arabicPeriod"/>
            </a:pPr>
            <a:endParaRPr lang="tr-TR"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lvl="0" algn="just">
              <a:buClr>
                <a:schemeClr val="dk1"/>
              </a:buClr>
              <a:buSzPts val="1400"/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Topluluk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ortamlarında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gerçekleşen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etkinlikleri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dahil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etme</a:t>
            </a: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>
              <a:buClr>
                <a:schemeClr val="dk1"/>
              </a:buClr>
              <a:buSzPts val="1400"/>
              <a:buFont typeface="Helvetica Neue"/>
              <a:buAutoNum type="arabicPeriod"/>
            </a:pPr>
            <a:endParaRPr lang="tr-TR"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9700" lvl="0" algn="just">
              <a:buClr>
                <a:schemeClr val="dk1"/>
              </a:buClr>
              <a:buSzPts val="1400"/>
            </a:pP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Tek etkinliklerle çapraz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oturumlar</a:t>
            </a:r>
            <a:r>
              <a:rPr lang="es-E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başlatmak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2278327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1" i="0" u="none" strike="noStrike" cap="none" dirty="0" err="1">
                <a:solidFill>
                  <a:srgbClr val="00AE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Değerlendirme</a:t>
            </a:r>
            <a:endParaRPr sz="48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79E67-8EFF-4BB4-9E7E-1BF18B315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86" y="1732547"/>
            <a:ext cx="11126444" cy="4132224"/>
          </a:xfrm>
        </p:spPr>
        <p:txBody>
          <a:bodyPr/>
          <a:lstStyle/>
          <a:p>
            <a:pPr algn="l"/>
            <a:r>
              <a:rPr lang="en-GB" sz="2800" b="0" dirty="0"/>
              <a:t>INCREA+ </a:t>
            </a:r>
            <a:r>
              <a:rPr lang="en-GB" sz="2800" b="0" dirty="0" err="1"/>
              <a:t>müfredatının</a:t>
            </a:r>
            <a:r>
              <a:rPr lang="en-GB" sz="2800" b="0" dirty="0"/>
              <a:t> </a:t>
            </a:r>
            <a:r>
              <a:rPr lang="en-GB" sz="2800" b="0" dirty="0" err="1"/>
              <a:t>uygulanma</a:t>
            </a:r>
            <a:r>
              <a:rPr lang="en-GB" sz="2800" b="0" dirty="0"/>
              <a:t> </a:t>
            </a:r>
            <a:r>
              <a:rPr lang="en-GB" sz="2800" b="0" dirty="0" err="1"/>
              <a:t>sürecinin</a:t>
            </a:r>
            <a:r>
              <a:rPr lang="en-GB" sz="2800" b="0" dirty="0"/>
              <a:t> </a:t>
            </a:r>
            <a:r>
              <a:rPr lang="en-GB" sz="2800" b="0" dirty="0" err="1"/>
              <a:t>bir</a:t>
            </a:r>
            <a:r>
              <a:rPr lang="en-GB" sz="2800" b="0" dirty="0"/>
              <a:t> </a:t>
            </a:r>
            <a:r>
              <a:rPr lang="en-GB" sz="2800" b="0" dirty="0" err="1"/>
              <a:t>parçası</a:t>
            </a:r>
            <a:r>
              <a:rPr lang="en-GB" sz="2800" b="0" dirty="0"/>
              <a:t> </a:t>
            </a:r>
            <a:r>
              <a:rPr lang="en-GB" sz="2800" b="0" dirty="0" err="1"/>
              <a:t>olarak</a:t>
            </a:r>
            <a:r>
              <a:rPr lang="en-GB" sz="2800" b="0" dirty="0"/>
              <a:t> </a:t>
            </a:r>
            <a:r>
              <a:rPr lang="en-GB" sz="2800" b="0" dirty="0" err="1"/>
              <a:t>tasarlanan</a:t>
            </a:r>
            <a:r>
              <a:rPr lang="en-GB" sz="2800" b="0" dirty="0"/>
              <a:t> </a:t>
            </a:r>
            <a:r>
              <a:rPr lang="en-GB" sz="2800" b="0" dirty="0" err="1"/>
              <a:t>değerlendirme</a:t>
            </a:r>
            <a:endParaRPr lang="en-GB" sz="2800" b="0" dirty="0"/>
          </a:p>
          <a:p>
            <a:pPr algn="l"/>
            <a:r>
              <a:rPr lang="en-GB" sz="2800" b="0" dirty="0" err="1"/>
              <a:t>İki</a:t>
            </a:r>
            <a:r>
              <a:rPr lang="en-GB" sz="2800" b="0" dirty="0"/>
              <a:t> </a:t>
            </a:r>
            <a:r>
              <a:rPr lang="en-GB" sz="2800" b="0" dirty="0" err="1"/>
              <a:t>aşamada</a:t>
            </a:r>
            <a:r>
              <a:rPr lang="en-GB" sz="2800" b="0" dirty="0"/>
              <a:t> </a:t>
            </a:r>
            <a:r>
              <a:rPr lang="en-GB" sz="2800" b="0" dirty="0" err="1"/>
              <a:t>yürütülür</a:t>
            </a:r>
            <a:r>
              <a:rPr lang="en-GB" sz="2800" b="0" dirty="0"/>
              <a:t>:</a:t>
            </a:r>
          </a:p>
          <a:p>
            <a:pPr marL="685800" indent="-457200" algn="l">
              <a:buFont typeface="Arial" panose="020B0604020202020204" pitchFamily="34" charset="0"/>
              <a:buChar char="•"/>
            </a:pPr>
            <a:r>
              <a:rPr lang="en-GB" sz="2800" b="0" dirty="0" err="1"/>
              <a:t>Etkinlik</a:t>
            </a:r>
            <a:r>
              <a:rPr lang="en-GB" sz="2800" b="0" dirty="0"/>
              <a:t> </a:t>
            </a:r>
            <a:r>
              <a:rPr lang="en-GB" sz="2800" b="0" dirty="0" err="1"/>
              <a:t>tamamlandıktan</a:t>
            </a:r>
            <a:r>
              <a:rPr lang="en-GB" sz="2800" b="0" dirty="0"/>
              <a:t> </a:t>
            </a:r>
            <a:r>
              <a:rPr lang="en-GB" sz="2800" b="0" dirty="0" err="1"/>
              <a:t>sonra</a:t>
            </a:r>
            <a:r>
              <a:rPr lang="en-GB" sz="2800" b="0" dirty="0"/>
              <a:t> </a:t>
            </a:r>
            <a:r>
              <a:rPr lang="en-GB" sz="2800" b="0" dirty="0" err="1"/>
              <a:t>tasarlanan</a:t>
            </a:r>
            <a:r>
              <a:rPr lang="en-GB" sz="2800" b="0" dirty="0"/>
              <a:t> </a:t>
            </a:r>
            <a:r>
              <a:rPr lang="en-GB" sz="2800" b="0" dirty="0" err="1"/>
              <a:t>şablon</a:t>
            </a:r>
            <a:r>
              <a:rPr lang="en-GB" sz="2800" b="0" dirty="0"/>
              <a:t> </a:t>
            </a:r>
            <a:r>
              <a:rPr lang="en-GB" sz="2800" b="0" dirty="0" err="1"/>
              <a:t>doldurularak</a:t>
            </a:r>
            <a:endParaRPr lang="en-GB" sz="2800" b="0" dirty="0"/>
          </a:p>
          <a:p>
            <a:pPr marL="685800" indent="-457200" algn="l">
              <a:buFont typeface="Arial" panose="020B0604020202020204" pitchFamily="34" charset="0"/>
              <a:buChar char="•"/>
            </a:pPr>
            <a:r>
              <a:rPr lang="en-GB" sz="2800" b="0" dirty="0" err="1"/>
              <a:t>Tüm</a:t>
            </a:r>
            <a:r>
              <a:rPr lang="en-GB" sz="2800" b="0" dirty="0"/>
              <a:t> </a:t>
            </a:r>
            <a:r>
              <a:rPr lang="en-GB" sz="2800" b="0" dirty="0" err="1"/>
              <a:t>eğitimin</a:t>
            </a:r>
            <a:r>
              <a:rPr lang="en-GB" sz="2800" b="0" dirty="0"/>
              <a:t> </a:t>
            </a:r>
            <a:r>
              <a:rPr lang="en-GB" sz="2800" b="0" dirty="0" err="1"/>
              <a:t>tamamlanmasının</a:t>
            </a:r>
            <a:r>
              <a:rPr lang="en-GB" sz="2800" b="0" dirty="0"/>
              <a:t> </a:t>
            </a:r>
            <a:r>
              <a:rPr lang="en-GB" sz="2800" b="0" dirty="0" err="1"/>
              <a:t>ardından</a:t>
            </a:r>
            <a:r>
              <a:rPr lang="en-GB" sz="2800" b="0" dirty="0"/>
              <a:t>, </a:t>
            </a:r>
            <a:r>
              <a:rPr lang="en-GB" sz="2800" b="0" dirty="0" err="1"/>
              <a:t>öğretmen</a:t>
            </a:r>
            <a:r>
              <a:rPr lang="en-GB" sz="2800" b="0" dirty="0"/>
              <a:t> </a:t>
            </a:r>
            <a:r>
              <a:rPr lang="en-GB" sz="2800" b="0" dirty="0" err="1"/>
              <a:t>formu</a:t>
            </a:r>
            <a:r>
              <a:rPr lang="en-GB" sz="2800" b="0" dirty="0"/>
              <a:t> </a:t>
            </a:r>
            <a:r>
              <a:rPr lang="en-GB" sz="2800" b="0" dirty="0" err="1"/>
              <a:t>doldurularak</a:t>
            </a:r>
            <a:r>
              <a:rPr lang="en-GB" sz="2800" b="0" dirty="0"/>
              <a:t> </a:t>
            </a:r>
            <a:r>
              <a:rPr lang="en-GB" sz="2800" b="0" dirty="0" err="1"/>
              <a:t>ve</a:t>
            </a:r>
            <a:r>
              <a:rPr lang="en-GB" sz="2800" b="0" dirty="0"/>
              <a:t> </a:t>
            </a:r>
            <a:r>
              <a:rPr lang="en-GB" sz="2800" b="0" dirty="0" err="1"/>
              <a:t>öğrenciler</a:t>
            </a:r>
            <a:r>
              <a:rPr lang="en-GB" sz="2800" b="0" dirty="0"/>
              <a:t> </a:t>
            </a:r>
            <a:r>
              <a:rPr lang="en-GB" sz="2800" b="0" dirty="0" err="1"/>
              <a:t>tarafından</a:t>
            </a:r>
            <a:r>
              <a:rPr lang="en-GB" sz="2800" b="0" dirty="0"/>
              <a:t> </a:t>
            </a:r>
            <a:r>
              <a:rPr lang="en-GB" sz="2800" b="0" dirty="0" err="1"/>
              <a:t>değerlendirilerek</a:t>
            </a:r>
            <a:endParaRPr lang="en-GB" sz="2800" b="0" dirty="0"/>
          </a:p>
          <a:p>
            <a:pPr algn="l"/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32b01343c_0_6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13764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 dirty="0" err="1">
                <a:solidFill>
                  <a:srgbClr val="00AEEF"/>
                </a:solidFill>
              </a:rPr>
              <a:t>Değerlendirme</a:t>
            </a:r>
            <a:r>
              <a:rPr lang="en-GB" sz="3000" dirty="0">
                <a:solidFill>
                  <a:srgbClr val="00AEEF"/>
                </a:solidFill>
              </a:rPr>
              <a:t> </a:t>
            </a:r>
            <a:r>
              <a:rPr lang="en-GB" sz="3000" dirty="0" err="1">
                <a:solidFill>
                  <a:srgbClr val="00AEEF"/>
                </a:solidFill>
              </a:rPr>
              <a:t>araçları</a:t>
            </a:r>
            <a:endParaRPr lang="en-GB" sz="3000" dirty="0">
              <a:solidFill>
                <a:srgbClr val="00AEEF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 dirty="0" err="1">
                <a:solidFill>
                  <a:srgbClr val="FFC000"/>
                </a:solidFill>
              </a:rPr>
              <a:t>Etkinlik</a:t>
            </a:r>
            <a:r>
              <a:rPr lang="en-GB" sz="3000" dirty="0">
                <a:solidFill>
                  <a:srgbClr val="FFC000"/>
                </a:solidFill>
              </a:rPr>
              <a:t> </a:t>
            </a:r>
            <a:r>
              <a:rPr lang="en-GB" sz="3000" dirty="0" err="1">
                <a:solidFill>
                  <a:srgbClr val="FFC000"/>
                </a:solidFill>
              </a:rPr>
              <a:t>Değerlendirme</a:t>
            </a:r>
            <a:endParaRPr sz="3000" dirty="0">
              <a:solidFill>
                <a:srgbClr val="FFC000"/>
              </a:solidFill>
            </a:endParaRPr>
          </a:p>
        </p:txBody>
      </p:sp>
      <p:sp>
        <p:nvSpPr>
          <p:cNvPr id="58" name="Google Shape;58;g1132b01343c_0_68"/>
          <p:cNvSpPr txBox="1"/>
          <p:nvPr/>
        </p:nvSpPr>
        <p:spPr>
          <a:xfrm>
            <a:off x="1666230" y="2951977"/>
            <a:ext cx="1029093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İlk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araç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b="1" dirty="0" err="1">
                <a:latin typeface="Helvetica Neue"/>
                <a:ea typeface="Helvetica Neue"/>
                <a:cs typeface="Helvetica Neue"/>
                <a:sym typeface="Helvetica Neue"/>
              </a:rPr>
              <a:t>Etkinlik</a:t>
            </a:r>
            <a:r>
              <a:rPr lang="en-GB" sz="2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b="1" dirty="0" err="1">
                <a:latin typeface="Helvetica Neue"/>
                <a:ea typeface="Helvetica Neue"/>
                <a:cs typeface="Helvetica Neue"/>
                <a:sym typeface="Helvetica Neue"/>
              </a:rPr>
              <a:t>Değerlendirmesi</a:t>
            </a:r>
            <a:r>
              <a:rPr lang="en-GB" sz="28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dir.Etkinlik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tamamlandıktan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sonra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öğretmen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tarafından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 err="1">
                <a:latin typeface="Helvetica Neue"/>
                <a:ea typeface="Helvetica Neue"/>
                <a:cs typeface="Helvetica Neue"/>
                <a:sym typeface="Helvetica Neue"/>
              </a:rPr>
              <a:t>doldurulacaktır</a:t>
            </a: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954C8-6572-4843-85F0-4EFA8872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21" y="1138988"/>
            <a:ext cx="11155209" cy="4604085"/>
          </a:xfrm>
        </p:spPr>
        <p:txBody>
          <a:bodyPr/>
          <a:lstStyle/>
          <a:p>
            <a:r>
              <a:rPr lang="en-GB" sz="3600" dirty="0" err="1">
                <a:solidFill>
                  <a:srgbClr val="0070C0"/>
                </a:solidFill>
              </a:rPr>
              <a:t>Değerlendirme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Araçları</a:t>
            </a:r>
            <a:endParaRPr lang="en-GB" sz="3600" dirty="0">
              <a:solidFill>
                <a:srgbClr val="0070C0"/>
              </a:solidFill>
            </a:endParaRPr>
          </a:p>
          <a:p>
            <a:r>
              <a:rPr lang="en-GB" sz="3600" dirty="0" err="1">
                <a:solidFill>
                  <a:srgbClr val="FFC000"/>
                </a:solidFill>
              </a:rPr>
              <a:t>Öğrenme</a:t>
            </a:r>
            <a:r>
              <a:rPr lang="en-GB" sz="3600" dirty="0">
                <a:solidFill>
                  <a:srgbClr val="FFC000"/>
                </a:solidFill>
              </a:rPr>
              <a:t> </a:t>
            </a:r>
            <a:r>
              <a:rPr lang="en-GB" sz="3600" dirty="0" err="1">
                <a:solidFill>
                  <a:srgbClr val="FFC000"/>
                </a:solidFill>
              </a:rPr>
              <a:t>Çıktılarının</a:t>
            </a:r>
            <a:r>
              <a:rPr lang="en-GB" sz="3600" dirty="0">
                <a:solidFill>
                  <a:srgbClr val="FFC000"/>
                </a:solidFill>
              </a:rPr>
              <a:t> </a:t>
            </a:r>
            <a:r>
              <a:rPr lang="en-GB" sz="3600" dirty="0" err="1">
                <a:solidFill>
                  <a:srgbClr val="FFC000"/>
                </a:solidFill>
              </a:rPr>
              <a:t>Değerlendirmesi</a:t>
            </a:r>
            <a:endParaRPr lang="en-GB" sz="3600" dirty="0">
              <a:solidFill>
                <a:srgbClr val="FFC000"/>
              </a:solidFill>
            </a:endParaRPr>
          </a:p>
          <a:p>
            <a:pPr algn="l"/>
            <a:r>
              <a:rPr lang="en-GB" sz="2800" b="0" dirty="0" err="1">
                <a:solidFill>
                  <a:schemeClr val="tx1"/>
                </a:solidFill>
              </a:rPr>
              <a:t>İkinci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araç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Öğrenme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Çıktılarının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Değerlendirilmesi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başlığı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altındadır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GB" sz="2800" b="0" dirty="0">
                <a:solidFill>
                  <a:schemeClr val="tx1"/>
                </a:solidFill>
              </a:rPr>
              <a:t>INCREA+ </a:t>
            </a:r>
            <a:r>
              <a:rPr lang="en-GB" sz="2800" b="0" dirty="0" err="1">
                <a:solidFill>
                  <a:schemeClr val="tx1"/>
                </a:solidFill>
              </a:rPr>
              <a:t>Müfradatını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kullanarak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tüm</a:t>
            </a:r>
            <a:r>
              <a:rPr lang="en-GB" sz="2800" b="0" dirty="0">
                <a:solidFill>
                  <a:schemeClr val="tx1"/>
                </a:solidFill>
              </a:rPr>
              <a:t> Eğitim </a:t>
            </a:r>
            <a:r>
              <a:rPr lang="en-GB" sz="2800" b="0" dirty="0" err="1">
                <a:solidFill>
                  <a:schemeClr val="tx1"/>
                </a:solidFill>
              </a:rPr>
              <a:t>tamamlandıktan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sonra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öğretmen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tarafından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doldurulacaktır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7E9DC6-1747-40AB-8FAE-35B01C003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71074"/>
            <a:ext cx="11315630" cy="4748462"/>
          </a:xfrm>
        </p:spPr>
        <p:txBody>
          <a:bodyPr/>
          <a:lstStyle/>
          <a:p>
            <a:r>
              <a:rPr lang="en-GB" sz="3600" dirty="0" err="1">
                <a:solidFill>
                  <a:srgbClr val="00B0F0"/>
                </a:solidFill>
              </a:rPr>
              <a:t>Değerlendirme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Araçları</a:t>
            </a:r>
            <a:endParaRPr lang="en-GB" sz="3600" dirty="0">
              <a:solidFill>
                <a:srgbClr val="00B0F0"/>
              </a:solidFill>
            </a:endParaRPr>
          </a:p>
          <a:p>
            <a:r>
              <a:rPr lang="en-GB" sz="3600" dirty="0" err="1">
                <a:solidFill>
                  <a:srgbClr val="FFC000"/>
                </a:solidFill>
              </a:rPr>
              <a:t>Öğrenciler</a:t>
            </a:r>
            <a:r>
              <a:rPr lang="en-GB" sz="3600" dirty="0">
                <a:solidFill>
                  <a:srgbClr val="FFC000"/>
                </a:solidFill>
              </a:rPr>
              <a:t> için </a:t>
            </a:r>
            <a:r>
              <a:rPr lang="en-GB" sz="3600" dirty="0" err="1">
                <a:solidFill>
                  <a:srgbClr val="FFC000"/>
                </a:solidFill>
              </a:rPr>
              <a:t>Etkinlik</a:t>
            </a:r>
            <a:r>
              <a:rPr lang="en-GB" sz="3600" dirty="0">
                <a:solidFill>
                  <a:srgbClr val="FFC000"/>
                </a:solidFill>
              </a:rPr>
              <a:t> </a:t>
            </a:r>
            <a:r>
              <a:rPr lang="en-GB" sz="3600" dirty="0" err="1">
                <a:solidFill>
                  <a:srgbClr val="FFC000"/>
                </a:solidFill>
              </a:rPr>
              <a:t>Değerlendirme</a:t>
            </a:r>
            <a:endParaRPr lang="en-GB" sz="3600" dirty="0">
              <a:solidFill>
                <a:srgbClr val="FFC000"/>
              </a:solidFill>
            </a:endParaRPr>
          </a:p>
          <a:p>
            <a:pPr algn="l"/>
            <a:r>
              <a:rPr lang="en-GB" sz="2800" b="0" dirty="0">
                <a:solidFill>
                  <a:schemeClr val="tx1"/>
                </a:solidFill>
              </a:rPr>
              <a:t>Son </a:t>
            </a:r>
            <a:r>
              <a:rPr lang="en-GB" sz="2800" b="0" dirty="0" err="1">
                <a:solidFill>
                  <a:schemeClr val="tx1"/>
                </a:solidFill>
              </a:rPr>
              <a:t>araç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Öğrenciler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içim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Etkinlik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Değerlendirme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başlığı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altındadır.Bir</a:t>
            </a:r>
            <a:r>
              <a:rPr lang="en-GB" sz="2800" b="0" dirty="0">
                <a:solidFill>
                  <a:schemeClr val="tx1"/>
                </a:solidFill>
              </a:rPr>
              <a:t> dizi </a:t>
            </a:r>
            <a:r>
              <a:rPr lang="en-GB" sz="2800" b="0" dirty="0" err="1">
                <a:solidFill>
                  <a:schemeClr val="tx1"/>
                </a:solidFill>
              </a:rPr>
              <a:t>etkinliği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tamamladıktan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sonra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ya</a:t>
            </a:r>
            <a:r>
              <a:rPr lang="en-GB" sz="2800" b="0" dirty="0">
                <a:solidFill>
                  <a:schemeClr val="tx1"/>
                </a:solidFill>
              </a:rPr>
              <a:t> da </a:t>
            </a:r>
            <a:r>
              <a:rPr lang="en-GB" sz="2800" b="0" dirty="0" err="1">
                <a:solidFill>
                  <a:schemeClr val="tx1"/>
                </a:solidFill>
              </a:rPr>
              <a:t>tüm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eğitimi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tamamladıktan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sonra</a:t>
            </a:r>
            <a:r>
              <a:rPr lang="en-GB" sz="2800" b="0" dirty="0">
                <a:solidFill>
                  <a:schemeClr val="tx1"/>
                </a:solidFill>
              </a:rPr>
              <a:t> Öğrenci </a:t>
            </a:r>
            <a:r>
              <a:rPr lang="en-GB" sz="2800" b="0" dirty="0" err="1">
                <a:solidFill>
                  <a:schemeClr val="tx1"/>
                </a:solidFill>
              </a:rPr>
              <a:t>tarafından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doldurulacaktır</a:t>
            </a:r>
            <a:r>
              <a:rPr lang="en-GB" sz="28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67792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1081</Words>
  <Application>Microsoft Office PowerPoint</Application>
  <PresentationFormat>Widescreen</PresentationFormat>
  <Paragraphs>81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Helvetica Neue</vt:lpstr>
      <vt:lpstr>Calibri</vt:lpstr>
      <vt:lpstr>Diseño personalizado</vt:lpstr>
      <vt:lpstr>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Óscar Muñoz</dc:creator>
  <cp:lastModifiedBy>hacer</cp:lastModifiedBy>
  <cp:revision>27</cp:revision>
  <dcterms:created xsi:type="dcterms:W3CDTF">2021-02-16T14:32:26Z</dcterms:created>
  <dcterms:modified xsi:type="dcterms:W3CDTF">2022-11-20T15:02:34Z</dcterms:modified>
</cp:coreProperties>
</file>